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218.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234.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242.xml"/>
  <Override ContentType="application/vnd.openxmlformats-officedocument.presentationml.slideLayout+xml" PartName="/ppt/slideLayouts/slideLayout165.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289.xml"/>
  <Override ContentType="application/vnd.openxmlformats-officedocument.presentationml.slideLayout+xml" PartName="/ppt/slideLayouts/slideLayout22.xml"/>
  <Override ContentType="application/vnd.openxmlformats-officedocument.presentationml.slideLayout+xml" PartName="/ppt/slideLayouts/slideLayout293.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257.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238.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66.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249.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270.xml"/>
  <Override ContentType="application/vnd.openxmlformats-officedocument.presentationml.slideLayout+xml" PartName="/ppt/slideLayouts/slideLayout45.xml"/>
  <Override ContentType="application/vnd.openxmlformats-officedocument.presentationml.slideLayout+xml" PartName="/ppt/slideLayouts/slideLayout253.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68.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288.xml"/>
  <Override ContentType="application/vnd.openxmlformats-officedocument.presentationml.slideLayout+xml" PartName="/ppt/slideLayouts/slideLayout24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231.xml"/>
  <Override ContentType="application/vnd.openxmlformats-officedocument.presentationml.slideLayout+xml" PartName="/ppt/slideLayouts/slideLayout274.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56.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263.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246.xml"/>
  <Override ContentType="application/vnd.openxmlformats-officedocument.presentationml.slideLayout+xml" PartName="/ppt/slideLayouts/slideLayout290.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67.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241.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5.xml"/>
  <Override ContentType="application/vnd.openxmlformats-officedocument.presentationml.slideLayout+xml" PartName="/ppt/slideLayouts/slideLayout259.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275.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280.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291.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247.xml"/>
  <Override ContentType="application/vnd.openxmlformats-officedocument.presentationml.slideLayout+xml" PartName="/ppt/slideLayouts/slideLayout272.xml"/>
  <Override ContentType="application/vnd.openxmlformats-officedocument.presentationml.slideLayout+xml" PartName="/ppt/slideLayouts/slideLayout140.xml"/>
  <Override ContentType="application/vnd.openxmlformats-officedocument.presentationml.slideLayout+xml" PartName="/ppt/slideLayouts/slideLayout264.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255.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240.xml"/>
  <Override ContentType="application/vnd.openxmlformats-officedocument.presentationml.slideLayout+xml" PartName="/ppt/slideLayouts/slideLayout15.xml"/>
  <Override ContentType="application/vnd.openxmlformats-officedocument.presentationml.slideLayout+xml" PartName="/ppt/slideLayouts/slideLayout283.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28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233.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292.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276.xml"/>
  <Override ContentType="application/vnd.openxmlformats-officedocument.presentationml.slideLayout+xml" PartName="/ppt/slideLayouts/slideLayout25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261.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28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271.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254.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72" r:id="rId5"/>
    <p:sldMasterId id="2147483701" r:id="rId6"/>
    <p:sldMasterId id="2147483754" r:id="rId7"/>
    <p:sldMasterId id="2147483812" r:id="rId8"/>
    <p:sldMasterId id="2147483852" r:id="rId9"/>
    <p:sldMasterId id="2147483903"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Lst>
  <p:sldSz cy="5143500" cx="9144000"/>
  <p:notesSz cx="6858000" cy="9144000"/>
  <p:embeddedFontLst>
    <p:embeddedFont>
      <p:font typeface="Lora SemiBold"/>
      <p:regular r:id="rId33"/>
      <p:bold r:id="rId34"/>
      <p:italic r:id="rId35"/>
      <p:boldItalic r:id="rId36"/>
    </p:embeddedFont>
    <p:embeddedFont>
      <p:font typeface="Nothing You Could Do"/>
      <p:regular r:id="rId37"/>
    </p:embeddedFont>
    <p:embeddedFont>
      <p:font typeface="Work Sans"/>
      <p:regular r:id="rId38"/>
      <p:bold r:id="rId39"/>
      <p:italic r:id="rId40"/>
      <p:boldItalic r:id="rId41"/>
    </p:embeddedFont>
    <p:embeddedFont>
      <p:font typeface="Work Sans Light"/>
      <p:regular r:id="rId42"/>
      <p:bold r:id="rId43"/>
      <p:italic r:id="rId44"/>
      <p:boldItalic r:id="rId45"/>
    </p:embeddedFont>
    <p:embeddedFont>
      <p:font typeface="Work Sans SemiBold"/>
      <p:regular r:id="rId46"/>
      <p:bold r:id="rId47"/>
      <p:italic r:id="rId48"/>
      <p:boldItalic r:id="rId49"/>
    </p:embeddedFont>
    <p:embeddedFont>
      <p:font typeface="Lora Medium"/>
      <p:regular r:id="rId50"/>
      <p:bold r:id="rId51"/>
      <p:italic r:id="rId52"/>
      <p:boldItalic r:id="rId53"/>
    </p:embeddedFont>
    <p:embeddedFont>
      <p:font typeface="Montserrat"/>
      <p:regular r:id="rId54"/>
      <p:bold r:id="rId55"/>
      <p:italic r:id="rId56"/>
      <p:boldItalic r:id="rId57"/>
    </p:embeddedFont>
    <p:embeddedFont>
      <p:font typeface="Poppins"/>
      <p:regular r:id="rId58"/>
      <p:bold r:id="rId59"/>
      <p:italic r:id="rId60"/>
      <p:boldItalic r:id="rId61"/>
    </p:embeddedFont>
    <p:embeddedFont>
      <p:font typeface="Work Sans Medium"/>
      <p:regular r:id="rId62"/>
      <p:bold r:id="rId63"/>
      <p:italic r:id="rId64"/>
      <p:boldItalic r:id="rId65"/>
    </p:embeddedFont>
    <p:embeddedFont>
      <p:font typeface="Lora"/>
      <p:regular r:id="rId66"/>
      <p:bold r:id="rId67"/>
      <p:italic r:id="rId68"/>
      <p:boldItalic r:id="rId69"/>
    </p:embeddedFont>
    <p:embeddedFont>
      <p:font typeface="Questrial"/>
      <p:regular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71" roundtripDataSignature="AMtx7mjCdo66s6lMUcNiZyxA/Kq440gM5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WorkSans-italic.fntdata"/><Relationship Id="rId42" Type="http://schemas.openxmlformats.org/officeDocument/2006/relationships/font" Target="fonts/WorkSansLight-regular.fntdata"/><Relationship Id="rId41" Type="http://schemas.openxmlformats.org/officeDocument/2006/relationships/font" Target="fonts/WorkSans-boldItalic.fntdata"/><Relationship Id="rId44" Type="http://schemas.openxmlformats.org/officeDocument/2006/relationships/font" Target="fonts/WorkSansLight-italic.fntdata"/><Relationship Id="rId43" Type="http://schemas.openxmlformats.org/officeDocument/2006/relationships/font" Target="fonts/WorkSansLight-bold.fntdata"/><Relationship Id="rId46" Type="http://schemas.openxmlformats.org/officeDocument/2006/relationships/font" Target="fonts/WorkSansSemiBold-regular.fntdata"/><Relationship Id="rId45" Type="http://schemas.openxmlformats.org/officeDocument/2006/relationships/font" Target="fonts/WorkSansLight-boldItalic.fntdata"/><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font" Target="fonts/WorkSansSemiBold-italic.fntdata"/><Relationship Id="rId47" Type="http://schemas.openxmlformats.org/officeDocument/2006/relationships/font" Target="fonts/WorkSansSemiBold-bold.fntdata"/><Relationship Id="rId49" Type="http://schemas.openxmlformats.org/officeDocument/2006/relationships/font" Target="fonts/WorkSansSemiBold-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0.xml"/><Relationship Id="rId30" Type="http://schemas.openxmlformats.org/officeDocument/2006/relationships/slide" Target="slides/slide19.xml"/><Relationship Id="rId33" Type="http://schemas.openxmlformats.org/officeDocument/2006/relationships/font" Target="fonts/LoraSemiBold-regular.fntdata"/><Relationship Id="rId32" Type="http://schemas.openxmlformats.org/officeDocument/2006/relationships/slide" Target="slides/slide21.xml"/><Relationship Id="rId35" Type="http://schemas.openxmlformats.org/officeDocument/2006/relationships/font" Target="fonts/LoraSemiBold-italic.fntdata"/><Relationship Id="rId34" Type="http://schemas.openxmlformats.org/officeDocument/2006/relationships/font" Target="fonts/LoraSemiBold-bold.fntdata"/><Relationship Id="rId71" Type="http://customschemas.google.com/relationships/presentationmetadata" Target="metadata"/><Relationship Id="rId70" Type="http://schemas.openxmlformats.org/officeDocument/2006/relationships/font" Target="fonts/Questrial-regular.fntdata"/><Relationship Id="rId37" Type="http://schemas.openxmlformats.org/officeDocument/2006/relationships/font" Target="fonts/NothingYouCouldDo-regular.fntdata"/><Relationship Id="rId36" Type="http://schemas.openxmlformats.org/officeDocument/2006/relationships/font" Target="fonts/LoraSemiBold-boldItalic.fntdata"/><Relationship Id="rId39" Type="http://schemas.openxmlformats.org/officeDocument/2006/relationships/font" Target="fonts/WorkSans-bold.fntdata"/><Relationship Id="rId38" Type="http://schemas.openxmlformats.org/officeDocument/2006/relationships/font" Target="fonts/WorkSans-regular.fntdata"/><Relationship Id="rId62" Type="http://schemas.openxmlformats.org/officeDocument/2006/relationships/font" Target="fonts/WorkSansMedium-regular.fntdata"/><Relationship Id="rId61" Type="http://schemas.openxmlformats.org/officeDocument/2006/relationships/font" Target="fonts/Poppins-boldItalic.fntdata"/><Relationship Id="rId20" Type="http://schemas.openxmlformats.org/officeDocument/2006/relationships/slide" Target="slides/slide9.xml"/><Relationship Id="rId64" Type="http://schemas.openxmlformats.org/officeDocument/2006/relationships/font" Target="fonts/WorkSansMedium-italic.fntdata"/><Relationship Id="rId63" Type="http://schemas.openxmlformats.org/officeDocument/2006/relationships/font" Target="fonts/WorkSansMedium-bold.fntdata"/><Relationship Id="rId22" Type="http://schemas.openxmlformats.org/officeDocument/2006/relationships/slide" Target="slides/slide11.xml"/><Relationship Id="rId66" Type="http://schemas.openxmlformats.org/officeDocument/2006/relationships/font" Target="fonts/Lora-regular.fntdata"/><Relationship Id="rId21" Type="http://schemas.openxmlformats.org/officeDocument/2006/relationships/slide" Target="slides/slide10.xml"/><Relationship Id="rId65" Type="http://schemas.openxmlformats.org/officeDocument/2006/relationships/font" Target="fonts/WorkSansMedium-boldItalic.fntdata"/><Relationship Id="rId24" Type="http://schemas.openxmlformats.org/officeDocument/2006/relationships/slide" Target="slides/slide13.xml"/><Relationship Id="rId68" Type="http://schemas.openxmlformats.org/officeDocument/2006/relationships/font" Target="fonts/Lora-italic.fntdata"/><Relationship Id="rId23" Type="http://schemas.openxmlformats.org/officeDocument/2006/relationships/slide" Target="slides/slide12.xml"/><Relationship Id="rId67" Type="http://schemas.openxmlformats.org/officeDocument/2006/relationships/font" Target="fonts/Lora-bold.fntdata"/><Relationship Id="rId60" Type="http://schemas.openxmlformats.org/officeDocument/2006/relationships/font" Target="fonts/Poppins-italic.fntdata"/><Relationship Id="rId26" Type="http://schemas.openxmlformats.org/officeDocument/2006/relationships/slide" Target="slides/slide15.xml"/><Relationship Id="rId25" Type="http://schemas.openxmlformats.org/officeDocument/2006/relationships/slide" Target="slides/slide14.xml"/><Relationship Id="rId69" Type="http://schemas.openxmlformats.org/officeDocument/2006/relationships/font" Target="fonts/Lora-boldItalic.fntdata"/><Relationship Id="rId28" Type="http://schemas.openxmlformats.org/officeDocument/2006/relationships/slide" Target="slides/slide17.xml"/><Relationship Id="rId27" Type="http://schemas.openxmlformats.org/officeDocument/2006/relationships/slide" Target="slides/slide16.xml"/><Relationship Id="rId29" Type="http://schemas.openxmlformats.org/officeDocument/2006/relationships/slide" Target="slides/slide18.xml"/><Relationship Id="rId51" Type="http://schemas.openxmlformats.org/officeDocument/2006/relationships/font" Target="fonts/LoraMedium-bold.fntdata"/><Relationship Id="rId50" Type="http://schemas.openxmlformats.org/officeDocument/2006/relationships/font" Target="fonts/LoraMedium-regular.fntdata"/><Relationship Id="rId53" Type="http://schemas.openxmlformats.org/officeDocument/2006/relationships/font" Target="fonts/LoraMedium-boldItalic.fntdata"/><Relationship Id="rId52" Type="http://schemas.openxmlformats.org/officeDocument/2006/relationships/font" Target="fonts/LoraMedium-italic.fntdata"/><Relationship Id="rId11" Type="http://schemas.openxmlformats.org/officeDocument/2006/relationships/notesMaster" Target="notesMasters/notesMaster1.xml"/><Relationship Id="rId55" Type="http://schemas.openxmlformats.org/officeDocument/2006/relationships/font" Target="fonts/Montserrat-bold.fntdata"/><Relationship Id="rId10" Type="http://schemas.openxmlformats.org/officeDocument/2006/relationships/slideMaster" Target="slideMasters/slideMaster7.xml"/><Relationship Id="rId54" Type="http://schemas.openxmlformats.org/officeDocument/2006/relationships/font" Target="fonts/Montserrat-regular.fntdata"/><Relationship Id="rId13" Type="http://schemas.openxmlformats.org/officeDocument/2006/relationships/slide" Target="slides/slide2.xml"/><Relationship Id="rId57" Type="http://schemas.openxmlformats.org/officeDocument/2006/relationships/font" Target="fonts/Montserrat-boldItalic.fntdata"/><Relationship Id="rId12" Type="http://schemas.openxmlformats.org/officeDocument/2006/relationships/slide" Target="slides/slide1.xml"/><Relationship Id="rId56" Type="http://schemas.openxmlformats.org/officeDocument/2006/relationships/font" Target="fonts/Montserrat-italic.fntdata"/><Relationship Id="rId15" Type="http://schemas.openxmlformats.org/officeDocument/2006/relationships/slide" Target="slides/slide4.xml"/><Relationship Id="rId59" Type="http://schemas.openxmlformats.org/officeDocument/2006/relationships/font" Target="fonts/Poppins-bold.fntdata"/><Relationship Id="rId14" Type="http://schemas.openxmlformats.org/officeDocument/2006/relationships/slide" Target="slides/slide3.xml"/><Relationship Id="rId58" Type="http://schemas.openxmlformats.org/officeDocument/2006/relationships/font" Target="fonts/Poppins-regular.fntdata"/><Relationship Id="rId17" Type="http://schemas.openxmlformats.org/officeDocument/2006/relationships/slide" Target="slides/slide6.xml"/><Relationship Id="rId16" Type="http://schemas.openxmlformats.org/officeDocument/2006/relationships/slide" Target="slides/slide5.xml"/><Relationship Id="rId19" Type="http://schemas.openxmlformats.org/officeDocument/2006/relationships/slide" Target="slides/slide8.xml"/><Relationship Id="rId1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1" name="Shape 5681"/>
        <p:cNvGrpSpPr/>
        <p:nvPr/>
      </p:nvGrpSpPr>
      <p:grpSpPr>
        <a:xfrm>
          <a:off x="0" y="0"/>
          <a:ext cx="0" cy="0"/>
          <a:chOff x="0" y="0"/>
          <a:chExt cx="0" cy="0"/>
        </a:xfrm>
      </p:grpSpPr>
      <p:sp>
        <p:nvSpPr>
          <p:cNvPr id="5682" name="Google Shape;5682;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83" name="Google Shape;568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1200">
              <a:latin typeface="Avenir"/>
              <a:ea typeface="Avenir"/>
              <a:cs typeface="Avenir"/>
              <a:sym typeface="Aveni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5" name="Shape 6065"/>
        <p:cNvGrpSpPr/>
        <p:nvPr/>
      </p:nvGrpSpPr>
      <p:grpSpPr>
        <a:xfrm>
          <a:off x="0" y="0"/>
          <a:ext cx="0" cy="0"/>
          <a:chOff x="0" y="0"/>
          <a:chExt cx="0" cy="0"/>
        </a:xfrm>
      </p:grpSpPr>
      <p:sp>
        <p:nvSpPr>
          <p:cNvPr id="6066" name="Google Shape;6066;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67" name="Google Shape;606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8" name="Shape 6088"/>
        <p:cNvGrpSpPr/>
        <p:nvPr/>
      </p:nvGrpSpPr>
      <p:grpSpPr>
        <a:xfrm>
          <a:off x="0" y="0"/>
          <a:ext cx="0" cy="0"/>
          <a:chOff x="0" y="0"/>
          <a:chExt cx="0" cy="0"/>
        </a:xfrm>
      </p:grpSpPr>
      <p:sp>
        <p:nvSpPr>
          <p:cNvPr id="6089" name="Google Shape;608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90" name="Google Shape;609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Clr>
                <a:schemeClr val="dk1"/>
              </a:buClr>
              <a:buSzPts val="1100"/>
              <a:buFont typeface="Arial"/>
              <a:buNone/>
            </a:pPr>
            <a:r>
              <a:rPr lang="en" sz="1200">
                <a:solidFill>
                  <a:schemeClr val="dk1"/>
                </a:solidFill>
                <a:latin typeface="Questrial"/>
                <a:ea typeface="Questrial"/>
                <a:cs typeface="Questrial"/>
                <a:sym typeface="Questrial"/>
              </a:rPr>
              <a:t>Sae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2" name="Shape 6132"/>
        <p:cNvGrpSpPr/>
        <p:nvPr/>
      </p:nvGrpSpPr>
      <p:grpSpPr>
        <a:xfrm>
          <a:off x="0" y="0"/>
          <a:ext cx="0" cy="0"/>
          <a:chOff x="0" y="0"/>
          <a:chExt cx="0" cy="0"/>
        </a:xfrm>
      </p:grpSpPr>
      <p:sp>
        <p:nvSpPr>
          <p:cNvPr id="6133" name="Google Shape;6133;p1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34" name="Google Shape;613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6" name="Shape 6146"/>
        <p:cNvGrpSpPr/>
        <p:nvPr/>
      </p:nvGrpSpPr>
      <p:grpSpPr>
        <a:xfrm>
          <a:off x="0" y="0"/>
          <a:ext cx="0" cy="0"/>
          <a:chOff x="0" y="0"/>
          <a:chExt cx="0" cy="0"/>
        </a:xfrm>
      </p:grpSpPr>
      <p:sp>
        <p:nvSpPr>
          <p:cNvPr id="6147" name="Google Shape;6147;p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48" name="Google Shape;6148;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2" name="Shape 6162"/>
        <p:cNvGrpSpPr/>
        <p:nvPr/>
      </p:nvGrpSpPr>
      <p:grpSpPr>
        <a:xfrm>
          <a:off x="0" y="0"/>
          <a:ext cx="0" cy="0"/>
          <a:chOff x="0" y="0"/>
          <a:chExt cx="0" cy="0"/>
        </a:xfrm>
      </p:grpSpPr>
      <p:sp>
        <p:nvSpPr>
          <p:cNvPr id="6163" name="Google Shape;6163;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64" name="Google Shape;616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Clr>
                <a:schemeClr val="dk1"/>
              </a:buClr>
              <a:buSzPts val="1100"/>
              <a:buFont typeface="Arial"/>
              <a:buNone/>
            </a:pPr>
            <a:r>
              <a:rPr lang="en" sz="1200">
                <a:solidFill>
                  <a:schemeClr val="dk1"/>
                </a:solidFill>
                <a:latin typeface="Questrial"/>
                <a:ea typeface="Questrial"/>
                <a:cs typeface="Questrial"/>
                <a:sym typeface="Questrial"/>
              </a:rPr>
              <a:t>Sae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6" name="Shape 6206"/>
        <p:cNvGrpSpPr/>
        <p:nvPr/>
      </p:nvGrpSpPr>
      <p:grpSpPr>
        <a:xfrm>
          <a:off x="0" y="0"/>
          <a:ext cx="0" cy="0"/>
          <a:chOff x="0" y="0"/>
          <a:chExt cx="0" cy="0"/>
        </a:xfrm>
      </p:grpSpPr>
      <p:sp>
        <p:nvSpPr>
          <p:cNvPr id="6207" name="Google Shape;6207;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08" name="Google Shape;620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0" name="Shape 6240"/>
        <p:cNvGrpSpPr/>
        <p:nvPr/>
      </p:nvGrpSpPr>
      <p:grpSpPr>
        <a:xfrm>
          <a:off x="0" y="0"/>
          <a:ext cx="0" cy="0"/>
          <a:chOff x="0" y="0"/>
          <a:chExt cx="0" cy="0"/>
        </a:xfrm>
      </p:grpSpPr>
      <p:sp>
        <p:nvSpPr>
          <p:cNvPr id="6241" name="Google Shape;6241;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42" name="Google Shape;624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Clr>
                <a:schemeClr val="dk1"/>
              </a:buClr>
              <a:buSzPts val="1100"/>
              <a:buFont typeface="Arial"/>
              <a:buNone/>
            </a:pPr>
            <a:r>
              <a:rPr lang="en" sz="1200">
                <a:solidFill>
                  <a:schemeClr val="dk1"/>
                </a:solidFill>
                <a:latin typeface="Questrial"/>
                <a:ea typeface="Questrial"/>
                <a:cs typeface="Questrial"/>
                <a:sym typeface="Questrial"/>
              </a:rPr>
              <a:t>Sae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4" name="Shape 6284"/>
        <p:cNvGrpSpPr/>
        <p:nvPr/>
      </p:nvGrpSpPr>
      <p:grpSpPr>
        <a:xfrm>
          <a:off x="0" y="0"/>
          <a:ext cx="0" cy="0"/>
          <a:chOff x="0" y="0"/>
          <a:chExt cx="0" cy="0"/>
        </a:xfrm>
      </p:grpSpPr>
      <p:sp>
        <p:nvSpPr>
          <p:cNvPr id="6285" name="Google Shape;628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86" name="Google Shape;628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3" name="Shape 6293"/>
        <p:cNvGrpSpPr/>
        <p:nvPr/>
      </p:nvGrpSpPr>
      <p:grpSpPr>
        <a:xfrm>
          <a:off x="0" y="0"/>
          <a:ext cx="0" cy="0"/>
          <a:chOff x="0" y="0"/>
          <a:chExt cx="0" cy="0"/>
        </a:xfrm>
      </p:grpSpPr>
      <p:sp>
        <p:nvSpPr>
          <p:cNvPr id="6294" name="Google Shape;6294;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95" name="Google Shape;629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2" name="Shape 6302"/>
        <p:cNvGrpSpPr/>
        <p:nvPr/>
      </p:nvGrpSpPr>
      <p:grpSpPr>
        <a:xfrm>
          <a:off x="0" y="0"/>
          <a:ext cx="0" cy="0"/>
          <a:chOff x="0" y="0"/>
          <a:chExt cx="0" cy="0"/>
        </a:xfrm>
      </p:grpSpPr>
      <p:sp>
        <p:nvSpPr>
          <p:cNvPr id="6303" name="Google Shape;6303;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04" name="Google Shape;630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Clr>
                <a:schemeClr val="dk1"/>
              </a:buClr>
              <a:buSzPts val="1100"/>
              <a:buFont typeface="Arial"/>
              <a:buNone/>
            </a:pPr>
            <a:r>
              <a:rPr lang="en" sz="1200">
                <a:solidFill>
                  <a:schemeClr val="dk1"/>
                </a:solidFill>
                <a:latin typeface="Questrial"/>
                <a:ea typeface="Questrial"/>
                <a:cs typeface="Questrial"/>
                <a:sym typeface="Questrial"/>
              </a:rPr>
              <a:t>Sae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0" name="Shape 5690"/>
        <p:cNvGrpSpPr/>
        <p:nvPr/>
      </p:nvGrpSpPr>
      <p:grpSpPr>
        <a:xfrm>
          <a:off x="0" y="0"/>
          <a:ext cx="0" cy="0"/>
          <a:chOff x="0" y="0"/>
          <a:chExt cx="0" cy="0"/>
        </a:xfrm>
      </p:grpSpPr>
      <p:sp>
        <p:nvSpPr>
          <p:cNvPr id="5691" name="Google Shape;569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92" name="Google Shape;569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1200">
              <a:latin typeface="Avenir"/>
              <a:ea typeface="Avenir"/>
              <a:cs typeface="Avenir"/>
              <a:sym typeface="Aveni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6" name="Shape 6346"/>
        <p:cNvGrpSpPr/>
        <p:nvPr/>
      </p:nvGrpSpPr>
      <p:grpSpPr>
        <a:xfrm>
          <a:off x="0" y="0"/>
          <a:ext cx="0" cy="0"/>
          <a:chOff x="0" y="0"/>
          <a:chExt cx="0" cy="0"/>
        </a:xfrm>
      </p:grpSpPr>
      <p:sp>
        <p:nvSpPr>
          <p:cNvPr id="6347" name="Google Shape;6347;p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48" name="Google Shape;6348;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9" name="Shape 6359"/>
        <p:cNvGrpSpPr/>
        <p:nvPr/>
      </p:nvGrpSpPr>
      <p:grpSpPr>
        <a:xfrm>
          <a:off x="0" y="0"/>
          <a:ext cx="0" cy="0"/>
          <a:chOff x="0" y="0"/>
          <a:chExt cx="0" cy="0"/>
        </a:xfrm>
      </p:grpSpPr>
      <p:sp>
        <p:nvSpPr>
          <p:cNvPr id="6360" name="Google Shape;6360;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6361" name="Google Shape;6361;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t/>
            </a:r>
            <a:endParaRPr b="0" i="0" sz="1200" u="none" cap="none" strike="noStrike">
              <a:solidFill>
                <a:schemeClr val="dk1"/>
              </a:solidFill>
              <a:latin typeface="Questrial"/>
              <a:ea typeface="Questrial"/>
              <a:cs typeface="Questrial"/>
              <a:sym typeface="Questrial"/>
            </a:endParaRPr>
          </a:p>
        </p:txBody>
      </p:sp>
      <p:sp>
        <p:nvSpPr>
          <p:cNvPr id="6362" name="Google Shape;6362;p21: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 sz="1200" u="none" cap="none" strike="noStrike">
                <a:solidFill>
                  <a:schemeClr val="dk1"/>
                </a:solidFill>
                <a:latin typeface="Questrial"/>
                <a:ea typeface="Questrial"/>
                <a:cs typeface="Questrial"/>
                <a:sym typeface="Questrial"/>
              </a:rPr>
              <a:t>‹#›</a:t>
            </a:fld>
            <a:endParaRPr b="0" i="0" sz="1200" u="none" cap="none" strike="noStrike">
              <a:solidFill>
                <a:schemeClr val="dk1"/>
              </a:solidFill>
              <a:latin typeface="Questrial"/>
              <a:ea typeface="Questrial"/>
              <a:cs typeface="Questrial"/>
              <a:sym typeface="Quest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8" name="Shape 5728"/>
        <p:cNvGrpSpPr/>
        <p:nvPr/>
      </p:nvGrpSpPr>
      <p:grpSpPr>
        <a:xfrm>
          <a:off x="0" y="0"/>
          <a:ext cx="0" cy="0"/>
          <a:chOff x="0" y="0"/>
          <a:chExt cx="0" cy="0"/>
        </a:xfrm>
      </p:grpSpPr>
      <p:sp>
        <p:nvSpPr>
          <p:cNvPr id="5729" name="Google Shape;572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30" name="Google Shape;573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Saeyoung</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3" name="Shape 5863"/>
        <p:cNvGrpSpPr/>
        <p:nvPr/>
      </p:nvGrpSpPr>
      <p:grpSpPr>
        <a:xfrm>
          <a:off x="0" y="0"/>
          <a:ext cx="0" cy="0"/>
          <a:chOff x="0" y="0"/>
          <a:chExt cx="0" cy="0"/>
        </a:xfrm>
      </p:grpSpPr>
      <p:sp>
        <p:nvSpPr>
          <p:cNvPr id="5864" name="Google Shape;586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65" name="Google Shape;586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4" name="Shape 5884"/>
        <p:cNvGrpSpPr/>
        <p:nvPr/>
      </p:nvGrpSpPr>
      <p:grpSpPr>
        <a:xfrm>
          <a:off x="0" y="0"/>
          <a:ext cx="0" cy="0"/>
          <a:chOff x="0" y="0"/>
          <a:chExt cx="0" cy="0"/>
        </a:xfrm>
      </p:grpSpPr>
      <p:sp>
        <p:nvSpPr>
          <p:cNvPr id="5885" name="Google Shape;5885;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86" name="Google Shape;588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Clr>
                <a:schemeClr val="dk1"/>
              </a:buClr>
              <a:buSzPts val="1100"/>
              <a:buFont typeface="Arial"/>
              <a:buNone/>
            </a:pPr>
            <a:r>
              <a:rPr lang="en" sz="1200">
                <a:solidFill>
                  <a:schemeClr val="dk1"/>
                </a:solidFill>
                <a:latin typeface="Questrial"/>
                <a:ea typeface="Questrial"/>
                <a:cs typeface="Questrial"/>
                <a:sym typeface="Questrial"/>
              </a:rPr>
              <a:t>Sae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8" name="Shape 5928"/>
        <p:cNvGrpSpPr/>
        <p:nvPr/>
      </p:nvGrpSpPr>
      <p:grpSpPr>
        <a:xfrm>
          <a:off x="0" y="0"/>
          <a:ext cx="0" cy="0"/>
          <a:chOff x="0" y="0"/>
          <a:chExt cx="0" cy="0"/>
        </a:xfrm>
      </p:grpSpPr>
      <p:sp>
        <p:nvSpPr>
          <p:cNvPr id="5929" name="Google Shape;5929;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30" name="Google Shape;593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Chris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3" name="Shape 5943"/>
        <p:cNvGrpSpPr/>
        <p:nvPr/>
      </p:nvGrpSpPr>
      <p:grpSpPr>
        <a:xfrm>
          <a:off x="0" y="0"/>
          <a:ext cx="0" cy="0"/>
          <a:chOff x="0" y="0"/>
          <a:chExt cx="0" cy="0"/>
        </a:xfrm>
      </p:grpSpPr>
      <p:sp>
        <p:nvSpPr>
          <p:cNvPr id="5944" name="Google Shape;5944;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45" name="Google Shape;594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Laura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6" name="Shape 6006"/>
        <p:cNvGrpSpPr/>
        <p:nvPr/>
      </p:nvGrpSpPr>
      <p:grpSpPr>
        <a:xfrm>
          <a:off x="0" y="0"/>
          <a:ext cx="0" cy="0"/>
          <a:chOff x="0" y="0"/>
          <a:chExt cx="0" cy="0"/>
        </a:xfrm>
      </p:grpSpPr>
      <p:sp>
        <p:nvSpPr>
          <p:cNvPr id="6007" name="Google Shape;600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08" name="Google Shape;600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Clr>
                <a:schemeClr val="dk1"/>
              </a:buClr>
              <a:buSzPts val="1100"/>
              <a:buFont typeface="Arial"/>
              <a:buNone/>
            </a:pPr>
            <a:r>
              <a:rPr lang="en" sz="1200">
                <a:solidFill>
                  <a:schemeClr val="dk1"/>
                </a:solidFill>
                <a:latin typeface="Questrial"/>
                <a:ea typeface="Questrial"/>
                <a:cs typeface="Questrial"/>
                <a:sym typeface="Questrial"/>
              </a:rPr>
              <a:t>Sae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0" name="Shape 6050"/>
        <p:cNvGrpSpPr/>
        <p:nvPr/>
      </p:nvGrpSpPr>
      <p:grpSpPr>
        <a:xfrm>
          <a:off x="0" y="0"/>
          <a:ext cx="0" cy="0"/>
          <a:chOff x="0" y="0"/>
          <a:chExt cx="0" cy="0"/>
        </a:xfrm>
      </p:grpSpPr>
      <p:sp>
        <p:nvSpPr>
          <p:cNvPr id="6051" name="Google Shape;6051;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52" name="Google Shape;605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over Slide - Brands_6_1_1_1">
    <p:spTree>
      <p:nvGrpSpPr>
        <p:cNvPr id="9" name="Shape 9"/>
        <p:cNvGrpSpPr/>
        <p:nvPr/>
      </p:nvGrpSpPr>
      <p:grpSpPr>
        <a:xfrm>
          <a:off x="0" y="0"/>
          <a:ext cx="0" cy="0"/>
          <a:chOff x="0" y="0"/>
          <a:chExt cx="0" cy="0"/>
        </a:xfrm>
      </p:grpSpPr>
      <p:sp>
        <p:nvSpPr>
          <p:cNvPr id="10" name="Google Shape;10;p23"/>
          <p:cNvSpPr/>
          <p:nvPr/>
        </p:nvSpPr>
        <p:spPr>
          <a:xfrm rot="-8448251">
            <a:off x="6054943" y="47887"/>
            <a:ext cx="4952824" cy="5485878"/>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3"/>
          <p:cNvSpPr/>
          <p:nvPr/>
        </p:nvSpPr>
        <p:spPr>
          <a:xfrm>
            <a:off x="7439025" y="-1260850"/>
            <a:ext cx="2699100" cy="2699100"/>
          </a:xfrm>
          <a:prstGeom prst="donut">
            <a:avLst>
              <a:gd fmla="val 19696" name="adj"/>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3"/>
          <p:cNvSpPr/>
          <p:nvPr/>
        </p:nvSpPr>
        <p:spPr>
          <a:xfrm>
            <a:off x="3917625" y="-2364125"/>
            <a:ext cx="61809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3"/>
          <p:cNvSpPr/>
          <p:nvPr/>
        </p:nvSpPr>
        <p:spPr>
          <a:xfrm>
            <a:off x="9144000" y="-1825950"/>
            <a:ext cx="3574800" cy="6028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3"/>
          <p:cNvSpPr txBox="1"/>
          <p:nvPr>
            <p:ph type="title"/>
          </p:nvPr>
        </p:nvSpPr>
        <p:spPr>
          <a:xfrm>
            <a:off x="508900" y="1815688"/>
            <a:ext cx="3900600" cy="11169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800"/>
              <a:buNone/>
              <a:defRPr sz="4100">
                <a:solidFill>
                  <a:srgbClr val="00334E"/>
                </a:solidFill>
                <a:latin typeface="Lora SemiBold"/>
                <a:ea typeface="Lora SemiBold"/>
                <a:cs typeface="Lora SemiBold"/>
                <a:sym typeface="Lora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23"/>
          <p:cNvSpPr txBox="1"/>
          <p:nvPr>
            <p:ph idx="1" type="subTitle"/>
          </p:nvPr>
        </p:nvSpPr>
        <p:spPr>
          <a:xfrm>
            <a:off x="508900" y="3016475"/>
            <a:ext cx="3534600" cy="15405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SzPts val="1800"/>
              <a:buNone/>
              <a:defRPr sz="1400">
                <a:solidFill>
                  <a:srgbClr val="00334E"/>
                </a:solidFill>
                <a:latin typeface="Work Sans"/>
                <a:ea typeface="Work Sans"/>
                <a:cs typeface="Work Sans"/>
                <a:sym typeface="Work Sans"/>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grpSp>
        <p:nvGrpSpPr>
          <p:cNvPr id="16" name="Google Shape;16;p23"/>
          <p:cNvGrpSpPr/>
          <p:nvPr/>
        </p:nvGrpSpPr>
        <p:grpSpPr>
          <a:xfrm>
            <a:off x="3691584" y="598074"/>
            <a:ext cx="1365497" cy="1324345"/>
            <a:chOff x="3213650" y="306450"/>
            <a:chExt cx="1532200" cy="1486025"/>
          </a:xfrm>
        </p:grpSpPr>
        <p:grpSp>
          <p:nvGrpSpPr>
            <p:cNvPr id="17" name="Google Shape;17;p23"/>
            <p:cNvGrpSpPr/>
            <p:nvPr/>
          </p:nvGrpSpPr>
          <p:grpSpPr>
            <a:xfrm>
              <a:off x="3213650" y="306450"/>
              <a:ext cx="1532200" cy="140700"/>
              <a:chOff x="3213650" y="306450"/>
              <a:chExt cx="1532200" cy="140700"/>
            </a:xfrm>
          </p:grpSpPr>
          <p:sp>
            <p:nvSpPr>
              <p:cNvPr id="18" name="Google Shape;18;p23"/>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3"/>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3"/>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3"/>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3"/>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 name="Google Shape;23;p23"/>
            <p:cNvGrpSpPr/>
            <p:nvPr/>
          </p:nvGrpSpPr>
          <p:grpSpPr>
            <a:xfrm>
              <a:off x="3213650" y="575515"/>
              <a:ext cx="1532200" cy="140700"/>
              <a:chOff x="3213650" y="306450"/>
              <a:chExt cx="1532200" cy="140700"/>
            </a:xfrm>
          </p:grpSpPr>
          <p:sp>
            <p:nvSpPr>
              <p:cNvPr id="24" name="Google Shape;24;p23"/>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3"/>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3"/>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3"/>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3"/>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 name="Google Shape;29;p23"/>
            <p:cNvGrpSpPr/>
            <p:nvPr/>
          </p:nvGrpSpPr>
          <p:grpSpPr>
            <a:xfrm>
              <a:off x="3213650" y="844580"/>
              <a:ext cx="1532200" cy="140700"/>
              <a:chOff x="3213650" y="306450"/>
              <a:chExt cx="1532200" cy="140700"/>
            </a:xfrm>
          </p:grpSpPr>
          <p:sp>
            <p:nvSpPr>
              <p:cNvPr id="30" name="Google Shape;30;p23"/>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3"/>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3"/>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3"/>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3"/>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 name="Google Shape;35;p23"/>
            <p:cNvGrpSpPr/>
            <p:nvPr/>
          </p:nvGrpSpPr>
          <p:grpSpPr>
            <a:xfrm>
              <a:off x="3213650" y="1113645"/>
              <a:ext cx="1532200" cy="140700"/>
              <a:chOff x="3213650" y="306450"/>
              <a:chExt cx="1532200" cy="140700"/>
            </a:xfrm>
          </p:grpSpPr>
          <p:sp>
            <p:nvSpPr>
              <p:cNvPr id="36" name="Google Shape;36;p23"/>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3"/>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23"/>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3"/>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23"/>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 name="Google Shape;41;p23"/>
            <p:cNvGrpSpPr/>
            <p:nvPr/>
          </p:nvGrpSpPr>
          <p:grpSpPr>
            <a:xfrm>
              <a:off x="3213650" y="1382710"/>
              <a:ext cx="1532200" cy="140700"/>
              <a:chOff x="3213650" y="306450"/>
              <a:chExt cx="1532200" cy="140700"/>
            </a:xfrm>
          </p:grpSpPr>
          <p:sp>
            <p:nvSpPr>
              <p:cNvPr id="42" name="Google Shape;42;p23"/>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3"/>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3"/>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23"/>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3"/>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 name="Google Shape;47;p23"/>
            <p:cNvGrpSpPr/>
            <p:nvPr/>
          </p:nvGrpSpPr>
          <p:grpSpPr>
            <a:xfrm>
              <a:off x="3213650" y="1651775"/>
              <a:ext cx="1532200" cy="140700"/>
              <a:chOff x="3213650" y="306450"/>
              <a:chExt cx="1532200" cy="140700"/>
            </a:xfrm>
          </p:grpSpPr>
          <p:sp>
            <p:nvSpPr>
              <p:cNvPr id="48" name="Google Shape;48;p23"/>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23"/>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23"/>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23"/>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23"/>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5" name="Shape 155"/>
        <p:cNvGrpSpPr/>
        <p:nvPr/>
      </p:nvGrpSpPr>
      <p:grpSpPr>
        <a:xfrm>
          <a:off x="0" y="0"/>
          <a:ext cx="0" cy="0"/>
          <a:chOff x="0" y="0"/>
          <a:chExt cx="0" cy="0"/>
        </a:xfrm>
      </p:grpSpPr>
      <p:sp>
        <p:nvSpPr>
          <p:cNvPr id="156" name="Google Shape;156;p4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7" name="Google Shape;157;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Diseño personalizado 2">
  <p:cSld name="CUSTOM_4">
    <p:bg>
      <p:bgPr>
        <a:solidFill>
          <a:schemeClr val="dk1"/>
        </a:solidFill>
      </p:bgPr>
    </p:bg>
    <p:spTree>
      <p:nvGrpSpPr>
        <p:cNvPr id="1920" name="Shape 1920"/>
        <p:cNvGrpSpPr/>
        <p:nvPr/>
      </p:nvGrpSpPr>
      <p:grpSpPr>
        <a:xfrm>
          <a:off x="0" y="0"/>
          <a:ext cx="0" cy="0"/>
          <a:chOff x="0" y="0"/>
          <a:chExt cx="0" cy="0"/>
        </a:xfrm>
      </p:grpSpPr>
      <p:sp>
        <p:nvSpPr>
          <p:cNvPr id="1921" name="Google Shape;1921;p318"/>
          <p:cNvSpPr/>
          <p:nvPr/>
        </p:nvSpPr>
        <p:spPr>
          <a:xfrm rot="9604128">
            <a:off x="6717674" y="2122922"/>
            <a:ext cx="6032101" cy="3643424"/>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0D4D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2" name="Google Shape;1922;p318"/>
          <p:cNvSpPr/>
          <p:nvPr/>
        </p:nvSpPr>
        <p:spPr>
          <a:xfrm rot="9604128">
            <a:off x="-2216776" y="-715528"/>
            <a:ext cx="6032101" cy="3643424"/>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0D4D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23" name="Google Shape;1923;p318"/>
          <p:cNvGrpSpPr/>
          <p:nvPr/>
        </p:nvGrpSpPr>
        <p:grpSpPr>
          <a:xfrm rot="5400000">
            <a:off x="3513402" y="33740"/>
            <a:ext cx="367164" cy="1116748"/>
            <a:chOff x="4257275" y="306450"/>
            <a:chExt cx="488575" cy="1486025"/>
          </a:xfrm>
        </p:grpSpPr>
        <p:grpSp>
          <p:nvGrpSpPr>
            <p:cNvPr id="1924" name="Google Shape;1924;p318"/>
            <p:cNvGrpSpPr/>
            <p:nvPr/>
          </p:nvGrpSpPr>
          <p:grpSpPr>
            <a:xfrm>
              <a:off x="4257275" y="306450"/>
              <a:ext cx="488575" cy="140700"/>
              <a:chOff x="4257275" y="306450"/>
              <a:chExt cx="488575" cy="140700"/>
            </a:xfrm>
          </p:grpSpPr>
          <p:sp>
            <p:nvSpPr>
              <p:cNvPr id="1925" name="Google Shape;1925;p318"/>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6" name="Google Shape;1926;p318"/>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27" name="Google Shape;1927;p318"/>
            <p:cNvGrpSpPr/>
            <p:nvPr/>
          </p:nvGrpSpPr>
          <p:grpSpPr>
            <a:xfrm>
              <a:off x="4257275" y="575515"/>
              <a:ext cx="488575" cy="140700"/>
              <a:chOff x="4257275" y="306450"/>
              <a:chExt cx="488575" cy="140700"/>
            </a:xfrm>
          </p:grpSpPr>
          <p:sp>
            <p:nvSpPr>
              <p:cNvPr id="1928" name="Google Shape;1928;p318"/>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9" name="Google Shape;1929;p318"/>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30" name="Google Shape;1930;p318"/>
            <p:cNvGrpSpPr/>
            <p:nvPr/>
          </p:nvGrpSpPr>
          <p:grpSpPr>
            <a:xfrm>
              <a:off x="4257275" y="844580"/>
              <a:ext cx="488575" cy="140700"/>
              <a:chOff x="4257275" y="306450"/>
              <a:chExt cx="488575" cy="140700"/>
            </a:xfrm>
          </p:grpSpPr>
          <p:sp>
            <p:nvSpPr>
              <p:cNvPr id="1931" name="Google Shape;1931;p318"/>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2" name="Google Shape;1932;p318"/>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33" name="Google Shape;1933;p318"/>
            <p:cNvGrpSpPr/>
            <p:nvPr/>
          </p:nvGrpSpPr>
          <p:grpSpPr>
            <a:xfrm>
              <a:off x="4257275" y="1113645"/>
              <a:ext cx="488575" cy="140700"/>
              <a:chOff x="4257275" y="306450"/>
              <a:chExt cx="488575" cy="140700"/>
            </a:xfrm>
          </p:grpSpPr>
          <p:sp>
            <p:nvSpPr>
              <p:cNvPr id="1934" name="Google Shape;1934;p318"/>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5" name="Google Shape;1935;p318"/>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36" name="Google Shape;1936;p318"/>
            <p:cNvGrpSpPr/>
            <p:nvPr/>
          </p:nvGrpSpPr>
          <p:grpSpPr>
            <a:xfrm>
              <a:off x="4257275" y="1382710"/>
              <a:ext cx="488575" cy="140700"/>
              <a:chOff x="4257275" y="306450"/>
              <a:chExt cx="488575" cy="140700"/>
            </a:xfrm>
          </p:grpSpPr>
          <p:sp>
            <p:nvSpPr>
              <p:cNvPr id="1937" name="Google Shape;1937;p318"/>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p318"/>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39" name="Google Shape;1939;p318"/>
            <p:cNvGrpSpPr/>
            <p:nvPr/>
          </p:nvGrpSpPr>
          <p:grpSpPr>
            <a:xfrm>
              <a:off x="4257275" y="1651775"/>
              <a:ext cx="488575" cy="140700"/>
              <a:chOff x="4257275" y="306450"/>
              <a:chExt cx="488575" cy="140700"/>
            </a:xfrm>
          </p:grpSpPr>
          <p:sp>
            <p:nvSpPr>
              <p:cNvPr id="1940" name="Google Shape;1940;p318"/>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1" name="Google Shape;1941;p318"/>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942" name="Google Shape;1942;p318"/>
          <p:cNvSpPr/>
          <p:nvPr/>
        </p:nvSpPr>
        <p:spPr>
          <a:xfrm rot="-5400000">
            <a:off x="8633325" y="2787375"/>
            <a:ext cx="1207200" cy="1207200"/>
          </a:xfrm>
          <a:prstGeom prst="blockArc">
            <a:avLst>
              <a:gd fmla="val 10800000" name="adj1"/>
              <a:gd fmla="val 21587484" name="adj2"/>
              <a:gd fmla="val 17796" name="adj3"/>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3" name="Google Shape;1943;p318"/>
          <p:cNvSpPr txBox="1"/>
          <p:nvPr/>
        </p:nvSpPr>
        <p:spPr>
          <a:xfrm>
            <a:off x="707400" y="3991250"/>
            <a:ext cx="7729200" cy="703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FFFFFF"/>
                </a:solidFill>
                <a:latin typeface="Work Sans"/>
                <a:ea typeface="Work Sans"/>
                <a:cs typeface="Work Sans"/>
                <a:sym typeface="Work Sans"/>
              </a:rPr>
              <a:t>This proposal contains proprietary information of Captiv8. Captiv8 retains all right, title, and interest in and to such proprietary information, and it is provided solely for the information and use of parties in evaluating the proposal. Such proprietary information may not be used, reproduced, or disclosed to any other parties for any other purpose without the prior express written consent of Captiv8. By accepting the delivery of this proposal, the company and individuals accepting such delivery agree to these terms.</a:t>
            </a:r>
            <a:endParaRPr b="0" i="0" sz="700" u="none" cap="none" strike="noStrike">
              <a:solidFill>
                <a:srgbClr val="FFFFFF"/>
              </a:solidFill>
              <a:latin typeface="Work Sans"/>
              <a:ea typeface="Work Sans"/>
              <a:cs typeface="Work Sans"/>
              <a:sym typeface="Work Sans"/>
            </a:endParaRPr>
          </a:p>
        </p:txBody>
      </p:sp>
      <p:sp>
        <p:nvSpPr>
          <p:cNvPr id="1944" name="Google Shape;1944;p318"/>
          <p:cNvSpPr txBox="1"/>
          <p:nvPr>
            <p:ph type="title"/>
          </p:nvPr>
        </p:nvSpPr>
        <p:spPr>
          <a:xfrm>
            <a:off x="1551900" y="1699422"/>
            <a:ext cx="6040200" cy="882300"/>
          </a:xfrm>
          <a:prstGeom prst="rect">
            <a:avLst/>
          </a:prstGeom>
          <a:noFill/>
          <a:ln>
            <a:noFill/>
          </a:ln>
        </p:spPr>
        <p:txBody>
          <a:bodyPr anchorCtr="0" anchor="b" bIns="0" lIns="0" spcFirstLastPara="1" rIns="0" wrap="square" tIns="0">
            <a:noAutofit/>
          </a:bodyPr>
          <a:lstStyle>
            <a:lvl1pPr lvl="0" algn="ctr">
              <a:lnSpc>
                <a:spcPct val="80000"/>
              </a:lnSpc>
              <a:spcBef>
                <a:spcPts val="0"/>
              </a:spcBef>
              <a:spcAft>
                <a:spcPts val="0"/>
              </a:spcAft>
              <a:buClr>
                <a:schemeClr val="lt1"/>
              </a:buClr>
              <a:buSzPts val="4000"/>
              <a:buNone/>
              <a:defRPr sz="6100">
                <a:solidFill>
                  <a:srgbClr val="FFFFFF"/>
                </a:solidFill>
              </a:defRPr>
            </a:lvl1pPr>
            <a:lvl2pPr lvl="1" algn="ctr">
              <a:lnSpc>
                <a:spcPct val="80000"/>
              </a:lnSpc>
              <a:spcBef>
                <a:spcPts val="0"/>
              </a:spcBef>
              <a:spcAft>
                <a:spcPts val="0"/>
              </a:spcAft>
              <a:buSzPts val="4100"/>
              <a:buNone/>
              <a:defRPr/>
            </a:lvl2pPr>
            <a:lvl3pPr lvl="2" algn="ctr">
              <a:lnSpc>
                <a:spcPct val="80000"/>
              </a:lnSpc>
              <a:spcBef>
                <a:spcPts val="0"/>
              </a:spcBef>
              <a:spcAft>
                <a:spcPts val="0"/>
              </a:spcAft>
              <a:buSzPts val="4100"/>
              <a:buNone/>
              <a:defRPr/>
            </a:lvl3pPr>
            <a:lvl4pPr lvl="3" algn="ctr">
              <a:lnSpc>
                <a:spcPct val="80000"/>
              </a:lnSpc>
              <a:spcBef>
                <a:spcPts val="0"/>
              </a:spcBef>
              <a:spcAft>
                <a:spcPts val="0"/>
              </a:spcAft>
              <a:buSzPts val="4100"/>
              <a:buNone/>
              <a:defRPr/>
            </a:lvl4pPr>
            <a:lvl5pPr lvl="4" algn="ctr">
              <a:lnSpc>
                <a:spcPct val="80000"/>
              </a:lnSpc>
              <a:spcBef>
                <a:spcPts val="0"/>
              </a:spcBef>
              <a:spcAft>
                <a:spcPts val="0"/>
              </a:spcAft>
              <a:buSzPts val="4100"/>
              <a:buNone/>
              <a:defRPr/>
            </a:lvl5pPr>
            <a:lvl6pPr lvl="5" algn="ctr">
              <a:lnSpc>
                <a:spcPct val="80000"/>
              </a:lnSpc>
              <a:spcBef>
                <a:spcPts val="0"/>
              </a:spcBef>
              <a:spcAft>
                <a:spcPts val="0"/>
              </a:spcAft>
              <a:buSzPts val="4100"/>
              <a:buNone/>
              <a:defRPr/>
            </a:lvl6pPr>
            <a:lvl7pPr lvl="6" algn="ctr">
              <a:lnSpc>
                <a:spcPct val="80000"/>
              </a:lnSpc>
              <a:spcBef>
                <a:spcPts val="0"/>
              </a:spcBef>
              <a:spcAft>
                <a:spcPts val="0"/>
              </a:spcAft>
              <a:buSzPts val="4100"/>
              <a:buNone/>
              <a:defRPr/>
            </a:lvl7pPr>
            <a:lvl8pPr lvl="7" algn="ctr">
              <a:lnSpc>
                <a:spcPct val="80000"/>
              </a:lnSpc>
              <a:spcBef>
                <a:spcPts val="0"/>
              </a:spcBef>
              <a:spcAft>
                <a:spcPts val="0"/>
              </a:spcAft>
              <a:buSzPts val="4100"/>
              <a:buNone/>
              <a:defRPr/>
            </a:lvl8pPr>
            <a:lvl9pPr lvl="8" algn="ctr">
              <a:lnSpc>
                <a:spcPct val="80000"/>
              </a:lnSpc>
              <a:spcBef>
                <a:spcPts val="0"/>
              </a:spcBef>
              <a:spcAft>
                <a:spcPts val="0"/>
              </a:spcAft>
              <a:buSzPts val="4100"/>
              <a:buNone/>
              <a:defRPr/>
            </a:lvl9pPr>
          </a:lstStyle>
          <a:p/>
        </p:txBody>
      </p:sp>
      <p:sp>
        <p:nvSpPr>
          <p:cNvPr id="1945" name="Google Shape;1945;p318"/>
          <p:cNvSpPr txBox="1"/>
          <p:nvPr>
            <p:ph idx="2" type="title"/>
          </p:nvPr>
        </p:nvSpPr>
        <p:spPr>
          <a:xfrm>
            <a:off x="2604000" y="2670900"/>
            <a:ext cx="3936000" cy="1827900"/>
          </a:xfrm>
          <a:prstGeom prst="rect">
            <a:avLst/>
          </a:prstGeom>
          <a:noFill/>
          <a:ln>
            <a:noFill/>
          </a:ln>
        </p:spPr>
        <p:txBody>
          <a:bodyPr anchorCtr="0" anchor="t" bIns="0" lIns="0" spcFirstLastPara="1" rIns="0" wrap="square" tIns="0">
            <a:noAutofit/>
          </a:bodyPr>
          <a:lstStyle>
            <a:lvl1pPr lvl="0" algn="ctr">
              <a:lnSpc>
                <a:spcPct val="80000"/>
              </a:lnSpc>
              <a:spcBef>
                <a:spcPts val="0"/>
              </a:spcBef>
              <a:spcAft>
                <a:spcPts val="0"/>
              </a:spcAft>
              <a:buClr>
                <a:schemeClr val="lt1"/>
              </a:buClr>
              <a:buSzPts val="4000"/>
              <a:buNone/>
              <a:defRPr sz="1100">
                <a:solidFill>
                  <a:srgbClr val="FFFFFF"/>
                </a:solidFill>
                <a:latin typeface="Work Sans"/>
                <a:ea typeface="Work Sans"/>
                <a:cs typeface="Work Sans"/>
                <a:sym typeface="Work Sans"/>
              </a:defRPr>
            </a:lvl1pPr>
            <a:lvl2pPr lvl="1" algn="ctr">
              <a:lnSpc>
                <a:spcPct val="80000"/>
              </a:lnSpc>
              <a:spcBef>
                <a:spcPts val="0"/>
              </a:spcBef>
              <a:spcAft>
                <a:spcPts val="0"/>
              </a:spcAft>
              <a:buSzPts val="4100"/>
              <a:buNone/>
              <a:defRPr>
                <a:latin typeface="Work Sans"/>
                <a:ea typeface="Work Sans"/>
                <a:cs typeface="Work Sans"/>
                <a:sym typeface="Work Sans"/>
              </a:defRPr>
            </a:lvl2pPr>
            <a:lvl3pPr lvl="2" algn="ctr">
              <a:lnSpc>
                <a:spcPct val="80000"/>
              </a:lnSpc>
              <a:spcBef>
                <a:spcPts val="0"/>
              </a:spcBef>
              <a:spcAft>
                <a:spcPts val="0"/>
              </a:spcAft>
              <a:buSzPts val="4100"/>
              <a:buNone/>
              <a:defRPr>
                <a:latin typeface="Work Sans"/>
                <a:ea typeface="Work Sans"/>
                <a:cs typeface="Work Sans"/>
                <a:sym typeface="Work Sans"/>
              </a:defRPr>
            </a:lvl3pPr>
            <a:lvl4pPr lvl="3" algn="ctr">
              <a:lnSpc>
                <a:spcPct val="80000"/>
              </a:lnSpc>
              <a:spcBef>
                <a:spcPts val="0"/>
              </a:spcBef>
              <a:spcAft>
                <a:spcPts val="0"/>
              </a:spcAft>
              <a:buSzPts val="4100"/>
              <a:buNone/>
              <a:defRPr>
                <a:latin typeface="Work Sans"/>
                <a:ea typeface="Work Sans"/>
                <a:cs typeface="Work Sans"/>
                <a:sym typeface="Work Sans"/>
              </a:defRPr>
            </a:lvl4pPr>
            <a:lvl5pPr lvl="4" algn="ctr">
              <a:lnSpc>
                <a:spcPct val="80000"/>
              </a:lnSpc>
              <a:spcBef>
                <a:spcPts val="0"/>
              </a:spcBef>
              <a:spcAft>
                <a:spcPts val="0"/>
              </a:spcAft>
              <a:buSzPts val="4100"/>
              <a:buNone/>
              <a:defRPr>
                <a:latin typeface="Work Sans"/>
                <a:ea typeface="Work Sans"/>
                <a:cs typeface="Work Sans"/>
                <a:sym typeface="Work Sans"/>
              </a:defRPr>
            </a:lvl5pPr>
            <a:lvl6pPr lvl="5" algn="ctr">
              <a:lnSpc>
                <a:spcPct val="80000"/>
              </a:lnSpc>
              <a:spcBef>
                <a:spcPts val="0"/>
              </a:spcBef>
              <a:spcAft>
                <a:spcPts val="0"/>
              </a:spcAft>
              <a:buSzPts val="4100"/>
              <a:buNone/>
              <a:defRPr>
                <a:latin typeface="Work Sans"/>
                <a:ea typeface="Work Sans"/>
                <a:cs typeface="Work Sans"/>
                <a:sym typeface="Work Sans"/>
              </a:defRPr>
            </a:lvl6pPr>
            <a:lvl7pPr lvl="6" algn="ctr">
              <a:lnSpc>
                <a:spcPct val="80000"/>
              </a:lnSpc>
              <a:spcBef>
                <a:spcPts val="0"/>
              </a:spcBef>
              <a:spcAft>
                <a:spcPts val="0"/>
              </a:spcAft>
              <a:buSzPts val="4100"/>
              <a:buNone/>
              <a:defRPr>
                <a:latin typeface="Work Sans"/>
                <a:ea typeface="Work Sans"/>
                <a:cs typeface="Work Sans"/>
                <a:sym typeface="Work Sans"/>
              </a:defRPr>
            </a:lvl7pPr>
            <a:lvl8pPr lvl="7" algn="ctr">
              <a:lnSpc>
                <a:spcPct val="80000"/>
              </a:lnSpc>
              <a:spcBef>
                <a:spcPts val="0"/>
              </a:spcBef>
              <a:spcAft>
                <a:spcPts val="0"/>
              </a:spcAft>
              <a:buSzPts val="4100"/>
              <a:buNone/>
              <a:defRPr>
                <a:latin typeface="Work Sans"/>
                <a:ea typeface="Work Sans"/>
                <a:cs typeface="Work Sans"/>
                <a:sym typeface="Work Sans"/>
              </a:defRPr>
            </a:lvl8pPr>
            <a:lvl9pPr lvl="8" algn="ctr">
              <a:lnSpc>
                <a:spcPct val="80000"/>
              </a:lnSpc>
              <a:spcBef>
                <a:spcPts val="0"/>
              </a:spcBef>
              <a:spcAft>
                <a:spcPts val="0"/>
              </a:spcAft>
              <a:buSzPts val="4100"/>
              <a:buNone/>
              <a:defRPr>
                <a:latin typeface="Work Sans"/>
                <a:ea typeface="Work Sans"/>
                <a:cs typeface="Work Sans"/>
                <a:sym typeface="Work Sans"/>
              </a:defRPr>
            </a:lvl9pPr>
          </a:lstStyle>
          <a:p/>
        </p:txBody>
      </p:sp>
      <p:pic>
        <p:nvPicPr>
          <p:cNvPr id="1946" name="Google Shape;1946;p318"/>
          <p:cNvPicPr preferRelativeResize="0"/>
          <p:nvPr/>
        </p:nvPicPr>
        <p:blipFill rotWithShape="1">
          <a:blip r:embed="rId2">
            <a:alphaModFix/>
          </a:blip>
          <a:srcRect b="0" l="0" r="0" t="0"/>
          <a:stretch/>
        </p:blipFill>
        <p:spPr>
          <a:xfrm>
            <a:off x="8046050" y="218415"/>
            <a:ext cx="801848" cy="331010"/>
          </a:xfrm>
          <a:prstGeom prst="rect">
            <a:avLst/>
          </a:prstGeom>
          <a:noFill/>
          <a:ln>
            <a:noFill/>
          </a:ln>
        </p:spPr>
      </p:pic>
      <p:sp>
        <p:nvSpPr>
          <p:cNvPr id="1947" name="Google Shape;1947;p318"/>
          <p:cNvSpPr/>
          <p:nvPr/>
        </p:nvSpPr>
        <p:spPr>
          <a:xfrm>
            <a:off x="-101925" y="-962025"/>
            <a:ext cx="10808100" cy="961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8" name="Google Shape;1948;p318"/>
          <p:cNvSpPr/>
          <p:nvPr/>
        </p:nvSpPr>
        <p:spPr>
          <a:xfrm>
            <a:off x="9144000" y="-962025"/>
            <a:ext cx="37656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9" name="Google Shape;1949;p318"/>
          <p:cNvSpPr/>
          <p:nvPr/>
        </p:nvSpPr>
        <p:spPr>
          <a:xfrm>
            <a:off x="-101925" y="5143500"/>
            <a:ext cx="10808100" cy="1430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0" name="Google Shape;1950;p318"/>
          <p:cNvSpPr/>
          <p:nvPr/>
        </p:nvSpPr>
        <p:spPr>
          <a:xfrm>
            <a:off x="-2063550" y="-962025"/>
            <a:ext cx="20637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Subtitle and body Slide 1">
  <p:cSld name="Cover Slide - Brands_6_3">
    <p:spTree>
      <p:nvGrpSpPr>
        <p:cNvPr id="1951" name="Shape 1951"/>
        <p:cNvGrpSpPr/>
        <p:nvPr/>
      </p:nvGrpSpPr>
      <p:grpSpPr>
        <a:xfrm>
          <a:off x="0" y="0"/>
          <a:ext cx="0" cy="0"/>
          <a:chOff x="0" y="0"/>
          <a:chExt cx="0" cy="0"/>
        </a:xfrm>
      </p:grpSpPr>
      <p:sp>
        <p:nvSpPr>
          <p:cNvPr id="1952" name="Google Shape;1952;p319"/>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cxnSp>
        <p:nvCxnSpPr>
          <p:cNvPr id="1953" name="Google Shape;1953;p319"/>
          <p:cNvCxnSpPr/>
          <p:nvPr/>
        </p:nvCxnSpPr>
        <p:spPr>
          <a:xfrm flipH="1" rot="10800000">
            <a:off x="0" y="643075"/>
            <a:ext cx="445800" cy="1500"/>
          </a:xfrm>
          <a:prstGeom prst="straightConnector1">
            <a:avLst/>
          </a:prstGeom>
          <a:noFill/>
          <a:ln cap="flat" cmpd="sng" w="28575">
            <a:solidFill>
              <a:srgbClr val="00334E"/>
            </a:solidFill>
            <a:prstDash val="solid"/>
            <a:round/>
            <a:headEnd len="sm" w="sm" type="none"/>
            <a:tailEnd len="sm" w="sm" type="none"/>
          </a:ln>
        </p:spPr>
      </p:cxnSp>
      <p:sp>
        <p:nvSpPr>
          <p:cNvPr id="1954" name="Google Shape;1954;p319"/>
          <p:cNvSpPr txBox="1"/>
          <p:nvPr>
            <p:ph idx="1" type="body"/>
          </p:nvPr>
        </p:nvSpPr>
        <p:spPr>
          <a:xfrm>
            <a:off x="534175" y="1190525"/>
            <a:ext cx="7400100" cy="17082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SzPts val="1400"/>
              <a:buNone/>
              <a:defRPr sz="1000">
                <a:solidFill>
                  <a:srgbClr val="00334E"/>
                </a:solidFill>
                <a:latin typeface="Work Sans"/>
                <a:ea typeface="Work Sans"/>
                <a:cs typeface="Work Sans"/>
                <a:sym typeface="Work Sans"/>
              </a:defRPr>
            </a:lvl1pPr>
            <a:lvl2pPr indent="-292100" lvl="1" marL="914400" algn="l">
              <a:lnSpc>
                <a:spcPct val="100000"/>
              </a:lnSpc>
              <a:spcBef>
                <a:spcPts val="0"/>
              </a:spcBef>
              <a:spcAft>
                <a:spcPts val="0"/>
              </a:spcAft>
              <a:buClr>
                <a:srgbClr val="00334E"/>
              </a:buClr>
              <a:buSzPts val="1000"/>
              <a:buChar char="○"/>
              <a:defRPr sz="1000">
                <a:solidFill>
                  <a:srgbClr val="00334E"/>
                </a:solidFill>
                <a:latin typeface="Work Sans"/>
                <a:ea typeface="Work Sans"/>
                <a:cs typeface="Work Sans"/>
                <a:sym typeface="Work Sans"/>
              </a:defRPr>
            </a:lvl2pPr>
            <a:lvl3pPr indent="-304800" lvl="2" marL="1371600" algn="l">
              <a:lnSpc>
                <a:spcPct val="100000"/>
              </a:lnSpc>
              <a:spcBef>
                <a:spcPts val="0"/>
              </a:spcBef>
              <a:spcAft>
                <a:spcPts val="0"/>
              </a:spcAft>
              <a:buClr>
                <a:srgbClr val="00334E"/>
              </a:buClr>
              <a:buSzPts val="1200"/>
              <a:buChar char="■"/>
              <a:defRPr sz="1000">
                <a:solidFill>
                  <a:srgbClr val="00334E"/>
                </a:solidFill>
                <a:latin typeface="Work Sans"/>
                <a:ea typeface="Work Sans"/>
                <a:cs typeface="Work Sans"/>
                <a:sym typeface="Work Sans"/>
              </a:defRPr>
            </a:lvl3pPr>
            <a:lvl4pPr indent="-298450" lvl="3" marL="1828800" algn="l">
              <a:lnSpc>
                <a:spcPct val="100000"/>
              </a:lnSpc>
              <a:spcBef>
                <a:spcPts val="0"/>
              </a:spcBef>
              <a:spcAft>
                <a:spcPts val="0"/>
              </a:spcAft>
              <a:buClr>
                <a:srgbClr val="00334E"/>
              </a:buClr>
              <a:buSzPts val="1100"/>
              <a:buChar char="●"/>
              <a:defRPr sz="1000">
                <a:solidFill>
                  <a:srgbClr val="00334E"/>
                </a:solidFill>
                <a:latin typeface="Work Sans"/>
                <a:ea typeface="Work Sans"/>
                <a:cs typeface="Work Sans"/>
                <a:sym typeface="Work Sans"/>
              </a:defRPr>
            </a:lvl4pPr>
            <a:lvl5pPr indent="-292100" lvl="4" marL="2286000" algn="l">
              <a:lnSpc>
                <a:spcPct val="100000"/>
              </a:lnSpc>
              <a:spcBef>
                <a:spcPts val="0"/>
              </a:spcBef>
              <a:spcAft>
                <a:spcPts val="0"/>
              </a:spcAft>
              <a:buClr>
                <a:srgbClr val="00334E"/>
              </a:buClr>
              <a:buSzPts val="1000"/>
              <a:buChar char="○"/>
              <a:defRPr sz="1000">
                <a:solidFill>
                  <a:srgbClr val="00334E"/>
                </a:solidFill>
                <a:latin typeface="Work Sans"/>
                <a:ea typeface="Work Sans"/>
                <a:cs typeface="Work Sans"/>
                <a:sym typeface="Work Sans"/>
              </a:defRPr>
            </a:lvl5pPr>
            <a:lvl6pPr indent="-285750" lvl="5" marL="2743200" algn="l">
              <a:lnSpc>
                <a:spcPct val="100000"/>
              </a:lnSpc>
              <a:spcBef>
                <a:spcPts val="0"/>
              </a:spcBef>
              <a:spcAft>
                <a:spcPts val="0"/>
              </a:spcAft>
              <a:buSzPts val="900"/>
              <a:buChar char="■"/>
              <a:defRPr sz="1000">
                <a:solidFill>
                  <a:srgbClr val="00334E"/>
                </a:solidFill>
                <a:latin typeface="Work Sans"/>
                <a:ea typeface="Work Sans"/>
                <a:cs typeface="Work Sans"/>
                <a:sym typeface="Work Sans"/>
              </a:defRPr>
            </a:lvl6pPr>
            <a:lvl7pPr indent="-279400" lvl="6" marL="3200400" algn="l">
              <a:lnSpc>
                <a:spcPct val="100000"/>
              </a:lnSpc>
              <a:spcBef>
                <a:spcPts val="0"/>
              </a:spcBef>
              <a:spcAft>
                <a:spcPts val="0"/>
              </a:spcAft>
              <a:buSzPts val="800"/>
              <a:buChar char="●"/>
              <a:defRPr sz="1000">
                <a:solidFill>
                  <a:srgbClr val="00334E"/>
                </a:solidFill>
                <a:latin typeface="Work Sans"/>
                <a:ea typeface="Work Sans"/>
                <a:cs typeface="Work Sans"/>
                <a:sym typeface="Work Sans"/>
              </a:defRPr>
            </a:lvl7pPr>
            <a:lvl8pPr indent="-273050" lvl="7" marL="3657600" algn="l">
              <a:lnSpc>
                <a:spcPct val="100000"/>
              </a:lnSpc>
              <a:spcBef>
                <a:spcPts val="0"/>
              </a:spcBef>
              <a:spcAft>
                <a:spcPts val="0"/>
              </a:spcAft>
              <a:buSzPts val="700"/>
              <a:buChar char="○"/>
              <a:defRPr sz="1000">
                <a:solidFill>
                  <a:srgbClr val="00334E"/>
                </a:solidFill>
                <a:latin typeface="Work Sans"/>
                <a:ea typeface="Work Sans"/>
                <a:cs typeface="Work Sans"/>
                <a:sym typeface="Work Sans"/>
              </a:defRPr>
            </a:lvl8pPr>
            <a:lvl9pPr indent="-266700" lvl="8" marL="4114800" algn="l">
              <a:lnSpc>
                <a:spcPct val="100000"/>
              </a:lnSpc>
              <a:spcBef>
                <a:spcPts val="0"/>
              </a:spcBef>
              <a:spcAft>
                <a:spcPts val="0"/>
              </a:spcAft>
              <a:buSzPts val="600"/>
              <a:buChar char="■"/>
              <a:defRPr sz="1000">
                <a:solidFill>
                  <a:srgbClr val="00334E"/>
                </a:solidFill>
                <a:latin typeface="Work Sans"/>
                <a:ea typeface="Work Sans"/>
                <a:cs typeface="Work Sans"/>
                <a:sym typeface="Work Sans"/>
              </a:defRPr>
            </a:lvl9pPr>
          </a:lstStyle>
          <a:p/>
        </p:txBody>
      </p:sp>
      <p:pic>
        <p:nvPicPr>
          <p:cNvPr id="1955" name="Google Shape;1955;p319"/>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1956" name="Google Shape;1956;p319"/>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2022</a:t>
            </a:r>
            <a:endParaRPr b="0" i="0" sz="600" u="none" cap="none" strike="noStrike">
              <a:solidFill>
                <a:srgbClr val="666666"/>
              </a:solidFill>
              <a:latin typeface="Work Sans"/>
              <a:ea typeface="Work Sans"/>
              <a:cs typeface="Work Sans"/>
              <a:sym typeface="Work Sans"/>
            </a:endParaRPr>
          </a:p>
        </p:txBody>
      </p:sp>
      <p:sp>
        <p:nvSpPr>
          <p:cNvPr id="1957" name="Google Shape;1957;p319"/>
          <p:cNvSpPr txBox="1"/>
          <p:nvPr>
            <p:ph type="title"/>
          </p:nvPr>
        </p:nvSpPr>
        <p:spPr>
          <a:xfrm>
            <a:off x="568025" y="895600"/>
            <a:ext cx="4575600" cy="2769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1500">
                <a:solidFill>
                  <a:srgbClr val="00334E"/>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958" name="Google Shape;1958;p319"/>
          <p:cNvSpPr txBox="1"/>
          <p:nvPr>
            <p:ph idx="2" type="title"/>
          </p:nvPr>
        </p:nvSpPr>
        <p:spPr>
          <a:xfrm>
            <a:off x="568023" y="488800"/>
            <a:ext cx="7108500" cy="468900"/>
          </a:xfrm>
          <a:prstGeom prst="rect">
            <a:avLst/>
          </a:prstGeom>
          <a:noFill/>
          <a:ln>
            <a:noFill/>
          </a:ln>
        </p:spPr>
        <p:txBody>
          <a:bodyPr anchorCtr="0" anchor="t" bIns="0" lIns="0" spcFirstLastPara="1" rIns="0" wrap="square" tIns="0">
            <a:noAutofit/>
          </a:bodyPr>
          <a:lstStyle>
            <a:lvl1pPr lvl="0" marR="0" algn="l">
              <a:lnSpc>
                <a:spcPct val="80000"/>
              </a:lnSpc>
              <a:spcBef>
                <a:spcPts val="0"/>
              </a:spcBef>
              <a:spcAft>
                <a:spcPts val="0"/>
              </a:spcAft>
              <a:buSzPts val="2800"/>
              <a:buNone/>
              <a:defRPr sz="2800">
                <a:solidFill>
                  <a:srgbClr val="00334E"/>
                </a:solidFill>
                <a:latin typeface="Lora SemiBold"/>
                <a:ea typeface="Lora SemiBold"/>
                <a:cs typeface="Lora SemiBold"/>
                <a:sym typeface="Lora SemiBold"/>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 Brands 1 1">
  <p:cSld name="Cover Slide - Brands_5_1">
    <p:bg>
      <p:bgPr>
        <a:solidFill>
          <a:srgbClr val="00334E"/>
        </a:solidFill>
      </p:bgPr>
    </p:bg>
    <p:spTree>
      <p:nvGrpSpPr>
        <p:cNvPr id="1959" name="Shape 1959"/>
        <p:cNvGrpSpPr/>
        <p:nvPr/>
      </p:nvGrpSpPr>
      <p:grpSpPr>
        <a:xfrm>
          <a:off x="0" y="0"/>
          <a:ext cx="0" cy="0"/>
          <a:chOff x="0" y="0"/>
          <a:chExt cx="0" cy="0"/>
        </a:xfrm>
      </p:grpSpPr>
      <p:sp>
        <p:nvSpPr>
          <p:cNvPr id="1960" name="Google Shape;1960;p320"/>
          <p:cNvSpPr/>
          <p:nvPr/>
        </p:nvSpPr>
        <p:spPr>
          <a:xfrm rot="9604128">
            <a:off x="6717674" y="2122922"/>
            <a:ext cx="6032101" cy="3643424"/>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0D4D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1" name="Google Shape;1961;p320"/>
          <p:cNvSpPr/>
          <p:nvPr/>
        </p:nvSpPr>
        <p:spPr>
          <a:xfrm rot="9604128">
            <a:off x="-2216776" y="-715528"/>
            <a:ext cx="6032101" cy="3643424"/>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0D4D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2" name="Google Shape;1962;p320"/>
          <p:cNvSpPr txBox="1"/>
          <p:nvPr>
            <p:ph idx="12" type="sldNum"/>
          </p:nvPr>
        </p:nvSpPr>
        <p:spPr>
          <a:xfrm>
            <a:off x="7666042" y="4693444"/>
            <a:ext cx="1336800" cy="285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lt1"/>
              </a:buClr>
              <a:buSzPts val="900"/>
              <a:buFont typeface="Questrial"/>
              <a:buNone/>
              <a:defRPr b="0" i="0" sz="900" u="none" cap="none" strike="noStrike">
                <a:solidFill>
                  <a:schemeClr val="lt1"/>
                </a:solidFill>
                <a:latin typeface="Questrial"/>
                <a:ea typeface="Questrial"/>
                <a:cs typeface="Questrial"/>
                <a:sym typeface="Questrial"/>
              </a:defRPr>
            </a:lvl1pPr>
            <a:lvl2pPr indent="0" lvl="1" marL="0" marR="0" rtl="0" algn="r">
              <a:lnSpc>
                <a:spcPct val="100000"/>
              </a:lnSpc>
              <a:spcBef>
                <a:spcPts val="0"/>
              </a:spcBef>
              <a:spcAft>
                <a:spcPts val="0"/>
              </a:spcAft>
              <a:buClr>
                <a:schemeClr val="lt1"/>
              </a:buClr>
              <a:buSzPts val="900"/>
              <a:buFont typeface="Questrial"/>
              <a:buNone/>
              <a:defRPr b="0" i="0" sz="900" u="none" cap="none" strike="noStrike">
                <a:solidFill>
                  <a:schemeClr val="lt1"/>
                </a:solidFill>
                <a:latin typeface="Questrial"/>
                <a:ea typeface="Questrial"/>
                <a:cs typeface="Questrial"/>
                <a:sym typeface="Questrial"/>
              </a:defRPr>
            </a:lvl2pPr>
            <a:lvl3pPr indent="0" lvl="2" marL="0" marR="0" rtl="0" algn="r">
              <a:lnSpc>
                <a:spcPct val="100000"/>
              </a:lnSpc>
              <a:spcBef>
                <a:spcPts val="0"/>
              </a:spcBef>
              <a:spcAft>
                <a:spcPts val="0"/>
              </a:spcAft>
              <a:buClr>
                <a:schemeClr val="lt1"/>
              </a:buClr>
              <a:buSzPts val="900"/>
              <a:buFont typeface="Questrial"/>
              <a:buNone/>
              <a:defRPr b="0" i="0" sz="900" u="none" cap="none" strike="noStrike">
                <a:solidFill>
                  <a:schemeClr val="lt1"/>
                </a:solidFill>
                <a:latin typeface="Questrial"/>
                <a:ea typeface="Questrial"/>
                <a:cs typeface="Questrial"/>
                <a:sym typeface="Questrial"/>
              </a:defRPr>
            </a:lvl3pPr>
            <a:lvl4pPr indent="0" lvl="3" marL="0" marR="0" rtl="0" algn="r">
              <a:lnSpc>
                <a:spcPct val="100000"/>
              </a:lnSpc>
              <a:spcBef>
                <a:spcPts val="0"/>
              </a:spcBef>
              <a:spcAft>
                <a:spcPts val="0"/>
              </a:spcAft>
              <a:buClr>
                <a:schemeClr val="lt1"/>
              </a:buClr>
              <a:buSzPts val="900"/>
              <a:buFont typeface="Questrial"/>
              <a:buNone/>
              <a:defRPr b="0" i="0" sz="900" u="none" cap="none" strike="noStrike">
                <a:solidFill>
                  <a:schemeClr val="lt1"/>
                </a:solidFill>
                <a:latin typeface="Questrial"/>
                <a:ea typeface="Questrial"/>
                <a:cs typeface="Questrial"/>
                <a:sym typeface="Questrial"/>
              </a:defRPr>
            </a:lvl4pPr>
            <a:lvl5pPr indent="0" lvl="4" marL="0" marR="0" rtl="0" algn="r">
              <a:lnSpc>
                <a:spcPct val="100000"/>
              </a:lnSpc>
              <a:spcBef>
                <a:spcPts val="0"/>
              </a:spcBef>
              <a:spcAft>
                <a:spcPts val="0"/>
              </a:spcAft>
              <a:buClr>
                <a:schemeClr val="lt1"/>
              </a:buClr>
              <a:buSzPts val="900"/>
              <a:buFont typeface="Questrial"/>
              <a:buNone/>
              <a:defRPr b="0" i="0" sz="900" u="none" cap="none" strike="noStrike">
                <a:solidFill>
                  <a:schemeClr val="lt1"/>
                </a:solidFill>
                <a:latin typeface="Questrial"/>
                <a:ea typeface="Questrial"/>
                <a:cs typeface="Questrial"/>
                <a:sym typeface="Questrial"/>
              </a:defRPr>
            </a:lvl5pPr>
            <a:lvl6pPr indent="0" lvl="5" marL="0" marR="0" rtl="0" algn="r">
              <a:lnSpc>
                <a:spcPct val="100000"/>
              </a:lnSpc>
              <a:spcBef>
                <a:spcPts val="0"/>
              </a:spcBef>
              <a:spcAft>
                <a:spcPts val="0"/>
              </a:spcAft>
              <a:buClr>
                <a:schemeClr val="lt1"/>
              </a:buClr>
              <a:buSzPts val="900"/>
              <a:buFont typeface="Questrial"/>
              <a:buNone/>
              <a:defRPr b="0" i="0" sz="900" u="none" cap="none" strike="noStrike">
                <a:solidFill>
                  <a:schemeClr val="lt1"/>
                </a:solidFill>
                <a:latin typeface="Questrial"/>
                <a:ea typeface="Questrial"/>
                <a:cs typeface="Questrial"/>
                <a:sym typeface="Questrial"/>
              </a:defRPr>
            </a:lvl6pPr>
            <a:lvl7pPr indent="0" lvl="6" marL="0" marR="0" rtl="0" algn="r">
              <a:lnSpc>
                <a:spcPct val="100000"/>
              </a:lnSpc>
              <a:spcBef>
                <a:spcPts val="0"/>
              </a:spcBef>
              <a:spcAft>
                <a:spcPts val="0"/>
              </a:spcAft>
              <a:buClr>
                <a:schemeClr val="lt1"/>
              </a:buClr>
              <a:buSzPts val="900"/>
              <a:buFont typeface="Questrial"/>
              <a:buNone/>
              <a:defRPr b="0" i="0" sz="900" u="none" cap="none" strike="noStrike">
                <a:solidFill>
                  <a:schemeClr val="lt1"/>
                </a:solidFill>
                <a:latin typeface="Questrial"/>
                <a:ea typeface="Questrial"/>
                <a:cs typeface="Questrial"/>
                <a:sym typeface="Questrial"/>
              </a:defRPr>
            </a:lvl7pPr>
            <a:lvl8pPr indent="0" lvl="7" marL="0" marR="0" rtl="0" algn="r">
              <a:lnSpc>
                <a:spcPct val="100000"/>
              </a:lnSpc>
              <a:spcBef>
                <a:spcPts val="0"/>
              </a:spcBef>
              <a:spcAft>
                <a:spcPts val="0"/>
              </a:spcAft>
              <a:buClr>
                <a:schemeClr val="lt1"/>
              </a:buClr>
              <a:buSzPts val="900"/>
              <a:buFont typeface="Questrial"/>
              <a:buNone/>
              <a:defRPr b="0" i="0" sz="900" u="none" cap="none" strike="noStrike">
                <a:solidFill>
                  <a:schemeClr val="lt1"/>
                </a:solidFill>
                <a:latin typeface="Questrial"/>
                <a:ea typeface="Questrial"/>
                <a:cs typeface="Questrial"/>
                <a:sym typeface="Questrial"/>
              </a:defRPr>
            </a:lvl8pPr>
            <a:lvl9pPr indent="0" lvl="8" marL="0" marR="0" rtl="0" algn="r">
              <a:lnSpc>
                <a:spcPct val="100000"/>
              </a:lnSpc>
              <a:spcBef>
                <a:spcPts val="0"/>
              </a:spcBef>
              <a:spcAft>
                <a:spcPts val="0"/>
              </a:spcAft>
              <a:buClr>
                <a:schemeClr val="lt1"/>
              </a:buClr>
              <a:buSzPts val="900"/>
              <a:buFont typeface="Questrial"/>
              <a:buNone/>
              <a:defRPr b="0" i="0" sz="900" u="none" cap="none" strike="noStrike">
                <a:solidFill>
                  <a:schemeClr val="lt1"/>
                </a:solidFill>
                <a:latin typeface="Questrial"/>
                <a:ea typeface="Questrial"/>
                <a:cs typeface="Questrial"/>
                <a:sym typeface="Questrial"/>
              </a:defRPr>
            </a:lvl9pPr>
          </a:lstStyle>
          <a:p>
            <a:pPr indent="0" lvl="0" marL="0" rtl="0" algn="r">
              <a:spcBef>
                <a:spcPts val="0"/>
              </a:spcBef>
              <a:spcAft>
                <a:spcPts val="0"/>
              </a:spcAft>
              <a:buNone/>
            </a:pPr>
            <a:fld id="{00000000-1234-1234-1234-123412341234}" type="slidenum">
              <a:rPr lang="en"/>
              <a:t>‹#›</a:t>
            </a:fld>
            <a:endParaRPr/>
          </a:p>
        </p:txBody>
      </p:sp>
      <p:grpSp>
        <p:nvGrpSpPr>
          <p:cNvPr id="1963" name="Google Shape;1963;p320"/>
          <p:cNvGrpSpPr/>
          <p:nvPr/>
        </p:nvGrpSpPr>
        <p:grpSpPr>
          <a:xfrm rot="5400000">
            <a:off x="3513402" y="33740"/>
            <a:ext cx="367164" cy="1116748"/>
            <a:chOff x="4257275" y="306450"/>
            <a:chExt cx="488575" cy="1486025"/>
          </a:xfrm>
        </p:grpSpPr>
        <p:grpSp>
          <p:nvGrpSpPr>
            <p:cNvPr id="1964" name="Google Shape;1964;p320"/>
            <p:cNvGrpSpPr/>
            <p:nvPr/>
          </p:nvGrpSpPr>
          <p:grpSpPr>
            <a:xfrm>
              <a:off x="4257275" y="306450"/>
              <a:ext cx="488575" cy="140700"/>
              <a:chOff x="4257275" y="306450"/>
              <a:chExt cx="488575" cy="140700"/>
            </a:xfrm>
          </p:grpSpPr>
          <p:sp>
            <p:nvSpPr>
              <p:cNvPr id="1965" name="Google Shape;1965;p320"/>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6" name="Google Shape;1966;p320"/>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67" name="Google Shape;1967;p320"/>
            <p:cNvGrpSpPr/>
            <p:nvPr/>
          </p:nvGrpSpPr>
          <p:grpSpPr>
            <a:xfrm>
              <a:off x="4257275" y="575515"/>
              <a:ext cx="488575" cy="140700"/>
              <a:chOff x="4257275" y="306450"/>
              <a:chExt cx="488575" cy="140700"/>
            </a:xfrm>
          </p:grpSpPr>
          <p:sp>
            <p:nvSpPr>
              <p:cNvPr id="1968" name="Google Shape;1968;p320"/>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9" name="Google Shape;1969;p320"/>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70" name="Google Shape;1970;p320"/>
            <p:cNvGrpSpPr/>
            <p:nvPr/>
          </p:nvGrpSpPr>
          <p:grpSpPr>
            <a:xfrm>
              <a:off x="4257275" y="844580"/>
              <a:ext cx="488575" cy="140700"/>
              <a:chOff x="4257275" y="306450"/>
              <a:chExt cx="488575" cy="140700"/>
            </a:xfrm>
          </p:grpSpPr>
          <p:sp>
            <p:nvSpPr>
              <p:cNvPr id="1971" name="Google Shape;1971;p320"/>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2" name="Google Shape;1972;p320"/>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73" name="Google Shape;1973;p320"/>
            <p:cNvGrpSpPr/>
            <p:nvPr/>
          </p:nvGrpSpPr>
          <p:grpSpPr>
            <a:xfrm>
              <a:off x="4257275" y="1113645"/>
              <a:ext cx="488575" cy="140700"/>
              <a:chOff x="4257275" y="306450"/>
              <a:chExt cx="488575" cy="140700"/>
            </a:xfrm>
          </p:grpSpPr>
          <p:sp>
            <p:nvSpPr>
              <p:cNvPr id="1974" name="Google Shape;1974;p320"/>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5" name="Google Shape;1975;p320"/>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76" name="Google Shape;1976;p320"/>
            <p:cNvGrpSpPr/>
            <p:nvPr/>
          </p:nvGrpSpPr>
          <p:grpSpPr>
            <a:xfrm>
              <a:off x="4257275" y="1382710"/>
              <a:ext cx="488575" cy="140700"/>
              <a:chOff x="4257275" y="306450"/>
              <a:chExt cx="488575" cy="140700"/>
            </a:xfrm>
          </p:grpSpPr>
          <p:sp>
            <p:nvSpPr>
              <p:cNvPr id="1977" name="Google Shape;1977;p320"/>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p320"/>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79" name="Google Shape;1979;p320"/>
            <p:cNvGrpSpPr/>
            <p:nvPr/>
          </p:nvGrpSpPr>
          <p:grpSpPr>
            <a:xfrm>
              <a:off x="4257275" y="1651775"/>
              <a:ext cx="488575" cy="140700"/>
              <a:chOff x="4257275" y="306450"/>
              <a:chExt cx="488575" cy="140700"/>
            </a:xfrm>
          </p:grpSpPr>
          <p:sp>
            <p:nvSpPr>
              <p:cNvPr id="1980" name="Google Shape;1980;p320"/>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1" name="Google Shape;1981;p320"/>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982" name="Google Shape;1982;p320"/>
          <p:cNvSpPr/>
          <p:nvPr/>
        </p:nvSpPr>
        <p:spPr>
          <a:xfrm>
            <a:off x="-101925" y="-2364300"/>
            <a:ext cx="61809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320"/>
          <p:cNvSpPr/>
          <p:nvPr/>
        </p:nvSpPr>
        <p:spPr>
          <a:xfrm>
            <a:off x="-3574800" y="-962025"/>
            <a:ext cx="3574800" cy="6852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p320"/>
          <p:cNvSpPr/>
          <p:nvPr/>
        </p:nvSpPr>
        <p:spPr>
          <a:xfrm rot="-5400000">
            <a:off x="8633325" y="2787375"/>
            <a:ext cx="1207200" cy="1207200"/>
          </a:xfrm>
          <a:prstGeom prst="blockArc">
            <a:avLst>
              <a:gd fmla="val 10800000" name="adj1"/>
              <a:gd fmla="val 21587484" name="adj2"/>
              <a:gd fmla="val 17796" name="adj3"/>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320"/>
          <p:cNvSpPr/>
          <p:nvPr/>
        </p:nvSpPr>
        <p:spPr>
          <a:xfrm>
            <a:off x="5479725" y="5143500"/>
            <a:ext cx="61809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320"/>
          <p:cNvSpPr/>
          <p:nvPr/>
        </p:nvSpPr>
        <p:spPr>
          <a:xfrm>
            <a:off x="9144000" y="-1285875"/>
            <a:ext cx="3574800" cy="6852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Blue Basic / No text 1">
  <p:cSld name="Cover Slide - Brands_6_2_2">
    <p:bg>
      <p:bgPr>
        <a:solidFill>
          <a:schemeClr val="dk1"/>
        </a:solidFill>
      </p:bgPr>
    </p:bg>
    <p:spTree>
      <p:nvGrpSpPr>
        <p:cNvPr id="1987" name="Shape 1987"/>
        <p:cNvGrpSpPr/>
        <p:nvPr/>
      </p:nvGrpSpPr>
      <p:grpSpPr>
        <a:xfrm>
          <a:off x="0" y="0"/>
          <a:ext cx="0" cy="0"/>
          <a:chOff x="0" y="0"/>
          <a:chExt cx="0" cy="0"/>
        </a:xfrm>
      </p:grpSpPr>
      <p:grpSp>
        <p:nvGrpSpPr>
          <p:cNvPr id="1988" name="Google Shape;1988;p321"/>
          <p:cNvGrpSpPr/>
          <p:nvPr/>
        </p:nvGrpSpPr>
        <p:grpSpPr>
          <a:xfrm rot="-5400000">
            <a:off x="7902388" y="4536972"/>
            <a:ext cx="276924" cy="842279"/>
            <a:chOff x="4257275" y="306450"/>
            <a:chExt cx="488575" cy="1486025"/>
          </a:xfrm>
        </p:grpSpPr>
        <p:grpSp>
          <p:nvGrpSpPr>
            <p:cNvPr id="1989" name="Google Shape;1989;p321"/>
            <p:cNvGrpSpPr/>
            <p:nvPr/>
          </p:nvGrpSpPr>
          <p:grpSpPr>
            <a:xfrm>
              <a:off x="4257275" y="306450"/>
              <a:ext cx="488575" cy="140700"/>
              <a:chOff x="4257275" y="306450"/>
              <a:chExt cx="488575" cy="140700"/>
            </a:xfrm>
          </p:grpSpPr>
          <p:sp>
            <p:nvSpPr>
              <p:cNvPr id="1990" name="Google Shape;1990;p321"/>
              <p:cNvSpPr/>
              <p:nvPr/>
            </p:nvSpPr>
            <p:spPr>
              <a:xfrm>
                <a:off x="4257275" y="306450"/>
                <a:ext cx="140700" cy="140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1" name="Google Shape;1991;p321"/>
              <p:cNvSpPr/>
              <p:nvPr/>
            </p:nvSpPr>
            <p:spPr>
              <a:xfrm>
                <a:off x="4605150" y="306450"/>
                <a:ext cx="140700" cy="140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92" name="Google Shape;1992;p321"/>
            <p:cNvGrpSpPr/>
            <p:nvPr/>
          </p:nvGrpSpPr>
          <p:grpSpPr>
            <a:xfrm>
              <a:off x="4257275" y="575515"/>
              <a:ext cx="488575" cy="140700"/>
              <a:chOff x="4257275" y="306450"/>
              <a:chExt cx="488575" cy="140700"/>
            </a:xfrm>
          </p:grpSpPr>
          <p:sp>
            <p:nvSpPr>
              <p:cNvPr id="1993" name="Google Shape;1993;p321"/>
              <p:cNvSpPr/>
              <p:nvPr/>
            </p:nvSpPr>
            <p:spPr>
              <a:xfrm>
                <a:off x="4257275" y="306450"/>
                <a:ext cx="140700" cy="140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4" name="Google Shape;1994;p321"/>
              <p:cNvSpPr/>
              <p:nvPr/>
            </p:nvSpPr>
            <p:spPr>
              <a:xfrm>
                <a:off x="4605150" y="306450"/>
                <a:ext cx="140700" cy="140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95" name="Google Shape;1995;p321"/>
            <p:cNvGrpSpPr/>
            <p:nvPr/>
          </p:nvGrpSpPr>
          <p:grpSpPr>
            <a:xfrm>
              <a:off x="4257275" y="844580"/>
              <a:ext cx="488575" cy="140700"/>
              <a:chOff x="4257275" y="306450"/>
              <a:chExt cx="488575" cy="140700"/>
            </a:xfrm>
          </p:grpSpPr>
          <p:sp>
            <p:nvSpPr>
              <p:cNvPr id="1996" name="Google Shape;1996;p321"/>
              <p:cNvSpPr/>
              <p:nvPr/>
            </p:nvSpPr>
            <p:spPr>
              <a:xfrm>
                <a:off x="4257275" y="306450"/>
                <a:ext cx="140700" cy="140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7" name="Google Shape;1997;p321"/>
              <p:cNvSpPr/>
              <p:nvPr/>
            </p:nvSpPr>
            <p:spPr>
              <a:xfrm>
                <a:off x="4605150" y="306450"/>
                <a:ext cx="140700" cy="140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98" name="Google Shape;1998;p321"/>
            <p:cNvGrpSpPr/>
            <p:nvPr/>
          </p:nvGrpSpPr>
          <p:grpSpPr>
            <a:xfrm>
              <a:off x="4257275" y="1113645"/>
              <a:ext cx="488575" cy="140700"/>
              <a:chOff x="4257275" y="306450"/>
              <a:chExt cx="488575" cy="140700"/>
            </a:xfrm>
          </p:grpSpPr>
          <p:sp>
            <p:nvSpPr>
              <p:cNvPr id="1999" name="Google Shape;1999;p321"/>
              <p:cNvSpPr/>
              <p:nvPr/>
            </p:nvSpPr>
            <p:spPr>
              <a:xfrm>
                <a:off x="4257275" y="306450"/>
                <a:ext cx="140700" cy="140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0" name="Google Shape;2000;p321"/>
              <p:cNvSpPr/>
              <p:nvPr/>
            </p:nvSpPr>
            <p:spPr>
              <a:xfrm>
                <a:off x="4605150" y="306450"/>
                <a:ext cx="140700" cy="140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01" name="Google Shape;2001;p321"/>
            <p:cNvGrpSpPr/>
            <p:nvPr/>
          </p:nvGrpSpPr>
          <p:grpSpPr>
            <a:xfrm>
              <a:off x="4257275" y="1382710"/>
              <a:ext cx="488575" cy="140700"/>
              <a:chOff x="4257275" y="306450"/>
              <a:chExt cx="488575" cy="140700"/>
            </a:xfrm>
          </p:grpSpPr>
          <p:sp>
            <p:nvSpPr>
              <p:cNvPr id="2002" name="Google Shape;2002;p321"/>
              <p:cNvSpPr/>
              <p:nvPr/>
            </p:nvSpPr>
            <p:spPr>
              <a:xfrm>
                <a:off x="4257275" y="306450"/>
                <a:ext cx="140700" cy="140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3" name="Google Shape;2003;p321"/>
              <p:cNvSpPr/>
              <p:nvPr/>
            </p:nvSpPr>
            <p:spPr>
              <a:xfrm>
                <a:off x="4605150" y="306450"/>
                <a:ext cx="140700" cy="140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04" name="Google Shape;2004;p321"/>
            <p:cNvGrpSpPr/>
            <p:nvPr/>
          </p:nvGrpSpPr>
          <p:grpSpPr>
            <a:xfrm>
              <a:off x="4257275" y="1651775"/>
              <a:ext cx="488575" cy="140700"/>
              <a:chOff x="4257275" y="306450"/>
              <a:chExt cx="488575" cy="140700"/>
            </a:xfrm>
          </p:grpSpPr>
          <p:sp>
            <p:nvSpPr>
              <p:cNvPr id="2005" name="Google Shape;2005;p321"/>
              <p:cNvSpPr/>
              <p:nvPr/>
            </p:nvSpPr>
            <p:spPr>
              <a:xfrm>
                <a:off x="4257275" y="306450"/>
                <a:ext cx="140700" cy="140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6" name="Google Shape;2006;p321"/>
              <p:cNvSpPr/>
              <p:nvPr/>
            </p:nvSpPr>
            <p:spPr>
              <a:xfrm>
                <a:off x="4605150" y="306450"/>
                <a:ext cx="140700" cy="140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2007" name="Google Shape;2007;p321"/>
          <p:cNvPicPr preferRelativeResize="0"/>
          <p:nvPr/>
        </p:nvPicPr>
        <p:blipFill rotWithShape="1">
          <a:blip r:embed="rId2">
            <a:alphaModFix/>
          </a:blip>
          <a:srcRect b="0" l="0" r="0" t="0"/>
          <a:stretch/>
        </p:blipFill>
        <p:spPr>
          <a:xfrm>
            <a:off x="8046050" y="218415"/>
            <a:ext cx="801848" cy="331010"/>
          </a:xfrm>
          <a:prstGeom prst="rect">
            <a:avLst/>
          </a:prstGeom>
          <a:noFill/>
          <a:ln>
            <a:noFill/>
          </a:ln>
        </p:spPr>
      </p:pic>
      <p:sp>
        <p:nvSpPr>
          <p:cNvPr id="2008" name="Google Shape;2008;p321"/>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2022</a:t>
            </a:r>
            <a:endParaRPr b="0" i="0" sz="600" u="none" cap="none" strike="noStrike">
              <a:solidFill>
                <a:srgbClr val="FFFFFF"/>
              </a:solidFill>
              <a:latin typeface="Work Sans"/>
              <a:ea typeface="Work Sans"/>
              <a:cs typeface="Work Sans"/>
              <a:sym typeface="Work Sans"/>
            </a:endParaRPr>
          </a:p>
        </p:txBody>
      </p:sp>
      <p:sp>
        <p:nvSpPr>
          <p:cNvPr id="2009" name="Google Shape;2009;p321"/>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2010" name="Google Shape;2010;p321"/>
          <p:cNvSpPr txBox="1"/>
          <p:nvPr>
            <p:ph type="title"/>
          </p:nvPr>
        </p:nvSpPr>
        <p:spPr>
          <a:xfrm>
            <a:off x="568023" y="488800"/>
            <a:ext cx="7108500" cy="468900"/>
          </a:xfrm>
          <a:prstGeom prst="rect">
            <a:avLst/>
          </a:prstGeom>
          <a:noFill/>
          <a:ln>
            <a:noFill/>
          </a:ln>
        </p:spPr>
        <p:txBody>
          <a:bodyPr anchorCtr="0" anchor="t" bIns="0" lIns="0" spcFirstLastPara="1" rIns="0" wrap="square" tIns="0">
            <a:noAutofit/>
          </a:bodyPr>
          <a:lstStyle>
            <a:lvl1pPr lvl="0" marR="0" algn="l">
              <a:lnSpc>
                <a:spcPct val="80000"/>
              </a:lnSpc>
              <a:spcBef>
                <a:spcPts val="0"/>
              </a:spcBef>
              <a:spcAft>
                <a:spcPts val="0"/>
              </a:spcAft>
              <a:buSzPts val="2800"/>
              <a:buNone/>
              <a:defRPr sz="2800">
                <a:solidFill>
                  <a:srgbClr val="FFFFFF"/>
                </a:solidFill>
                <a:latin typeface="Lora SemiBold"/>
                <a:ea typeface="Lora SemiBold"/>
                <a:cs typeface="Lora SemiBold"/>
                <a:sym typeface="Lora SemiBold"/>
              </a:defRPr>
            </a:lvl1pPr>
            <a:lvl2pPr lvl="1" algn="l">
              <a:lnSpc>
                <a:spcPct val="80000"/>
              </a:lnSpc>
              <a:spcBef>
                <a:spcPts val="0"/>
              </a:spcBef>
              <a:spcAft>
                <a:spcPts val="0"/>
              </a:spcAft>
              <a:buClr>
                <a:srgbClr val="FFFFFF"/>
              </a:buClr>
              <a:buSzPts val="1100"/>
              <a:buNone/>
              <a:defRPr sz="1100">
                <a:solidFill>
                  <a:srgbClr val="FFFFFF"/>
                </a:solidFill>
                <a:latin typeface="Work Sans"/>
                <a:ea typeface="Work Sans"/>
                <a:cs typeface="Work Sans"/>
                <a:sym typeface="Work Sans"/>
              </a:defRPr>
            </a:lvl2pPr>
            <a:lvl3pPr lvl="2" algn="l">
              <a:lnSpc>
                <a:spcPct val="80000"/>
              </a:lnSpc>
              <a:spcBef>
                <a:spcPts val="0"/>
              </a:spcBef>
              <a:spcAft>
                <a:spcPts val="0"/>
              </a:spcAft>
              <a:buClr>
                <a:srgbClr val="FFFFFF"/>
              </a:buClr>
              <a:buSzPts val="1100"/>
              <a:buNone/>
              <a:defRPr sz="1100">
                <a:solidFill>
                  <a:srgbClr val="FFFFFF"/>
                </a:solidFill>
                <a:latin typeface="Work Sans"/>
                <a:ea typeface="Work Sans"/>
                <a:cs typeface="Work Sans"/>
                <a:sym typeface="Work Sans"/>
              </a:defRPr>
            </a:lvl3pPr>
            <a:lvl4pPr lvl="3" algn="l">
              <a:lnSpc>
                <a:spcPct val="80000"/>
              </a:lnSpc>
              <a:spcBef>
                <a:spcPts val="0"/>
              </a:spcBef>
              <a:spcAft>
                <a:spcPts val="0"/>
              </a:spcAft>
              <a:buClr>
                <a:srgbClr val="FFFFFF"/>
              </a:buClr>
              <a:buSzPts val="1100"/>
              <a:buNone/>
              <a:defRPr sz="1100">
                <a:solidFill>
                  <a:srgbClr val="FFFFFF"/>
                </a:solidFill>
                <a:latin typeface="Work Sans"/>
                <a:ea typeface="Work Sans"/>
                <a:cs typeface="Work Sans"/>
                <a:sym typeface="Work Sans"/>
              </a:defRPr>
            </a:lvl4pPr>
            <a:lvl5pPr lvl="4" algn="l">
              <a:lnSpc>
                <a:spcPct val="80000"/>
              </a:lnSpc>
              <a:spcBef>
                <a:spcPts val="0"/>
              </a:spcBef>
              <a:spcAft>
                <a:spcPts val="0"/>
              </a:spcAft>
              <a:buClr>
                <a:srgbClr val="FFFFFF"/>
              </a:buClr>
              <a:buSzPts val="1100"/>
              <a:buNone/>
              <a:defRPr sz="1100">
                <a:solidFill>
                  <a:srgbClr val="FFFFFF"/>
                </a:solidFill>
                <a:latin typeface="Work Sans"/>
                <a:ea typeface="Work Sans"/>
                <a:cs typeface="Work Sans"/>
                <a:sym typeface="Work Sans"/>
              </a:defRPr>
            </a:lvl5pPr>
            <a:lvl6pPr lvl="5" algn="l">
              <a:lnSpc>
                <a:spcPct val="80000"/>
              </a:lnSpc>
              <a:spcBef>
                <a:spcPts val="0"/>
              </a:spcBef>
              <a:spcAft>
                <a:spcPts val="0"/>
              </a:spcAft>
              <a:buClr>
                <a:srgbClr val="FFFFFF"/>
              </a:buClr>
              <a:buSzPts val="1100"/>
              <a:buNone/>
              <a:defRPr sz="1100">
                <a:solidFill>
                  <a:srgbClr val="FFFFFF"/>
                </a:solidFill>
                <a:latin typeface="Work Sans"/>
                <a:ea typeface="Work Sans"/>
                <a:cs typeface="Work Sans"/>
                <a:sym typeface="Work Sans"/>
              </a:defRPr>
            </a:lvl6pPr>
            <a:lvl7pPr lvl="6" algn="l">
              <a:lnSpc>
                <a:spcPct val="80000"/>
              </a:lnSpc>
              <a:spcBef>
                <a:spcPts val="0"/>
              </a:spcBef>
              <a:spcAft>
                <a:spcPts val="0"/>
              </a:spcAft>
              <a:buClr>
                <a:srgbClr val="FFFFFF"/>
              </a:buClr>
              <a:buSzPts val="1100"/>
              <a:buNone/>
              <a:defRPr sz="1100">
                <a:solidFill>
                  <a:srgbClr val="FFFFFF"/>
                </a:solidFill>
                <a:latin typeface="Work Sans"/>
                <a:ea typeface="Work Sans"/>
                <a:cs typeface="Work Sans"/>
                <a:sym typeface="Work Sans"/>
              </a:defRPr>
            </a:lvl7pPr>
            <a:lvl8pPr lvl="7" algn="l">
              <a:lnSpc>
                <a:spcPct val="80000"/>
              </a:lnSpc>
              <a:spcBef>
                <a:spcPts val="0"/>
              </a:spcBef>
              <a:spcAft>
                <a:spcPts val="0"/>
              </a:spcAft>
              <a:buClr>
                <a:srgbClr val="FFFFFF"/>
              </a:buClr>
              <a:buSzPts val="1100"/>
              <a:buNone/>
              <a:defRPr sz="1100">
                <a:solidFill>
                  <a:srgbClr val="FFFFFF"/>
                </a:solidFill>
                <a:latin typeface="Work Sans"/>
                <a:ea typeface="Work Sans"/>
                <a:cs typeface="Work Sans"/>
                <a:sym typeface="Work Sans"/>
              </a:defRPr>
            </a:lvl8pPr>
            <a:lvl9pPr lvl="8" algn="l">
              <a:lnSpc>
                <a:spcPct val="80000"/>
              </a:lnSpc>
              <a:spcBef>
                <a:spcPts val="0"/>
              </a:spcBef>
              <a:spcAft>
                <a:spcPts val="0"/>
              </a:spcAft>
              <a:buClr>
                <a:srgbClr val="FFFFFF"/>
              </a:buClr>
              <a:buSzPts val="1100"/>
              <a:buNone/>
              <a:defRPr sz="1100">
                <a:solidFill>
                  <a:srgbClr val="FFFFFF"/>
                </a:solidFill>
                <a:latin typeface="Work Sans"/>
                <a:ea typeface="Work Sans"/>
                <a:cs typeface="Work Sans"/>
                <a:sym typeface="Work Sans"/>
              </a:defRPr>
            </a:lvl9pPr>
          </a:lstStyle>
          <a:p/>
        </p:txBody>
      </p:sp>
    </p:spTree>
  </p:cSld>
  <p:clrMapOvr>
    <a:masterClrMapping/>
  </p:clrMapOvr>
  <p:extLst>
    <p:ext uri="{DCECCB84-F9BA-43D5-87BE-67443E8EF086}">
      <p15:sldGuideLst>
        <p15:guide id="1" orient="horz" pos="399">
          <p15:clr>
            <a:srgbClr val="FA7B17"/>
          </p15:clr>
        </p15:guide>
        <p15:guide id="2" orient="horz" pos="483">
          <p15:clr>
            <a:srgbClr val="FA7B17"/>
          </p15:clr>
        </p15:guide>
      </p15:sldGuideLst>
    </p:ext>
  </p:extLst>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Blue Basic / No text 1 1 1">
  <p:cSld name="Cover Slide - Brands_6_2_1_1_1">
    <p:bg>
      <p:bgPr>
        <a:solidFill>
          <a:schemeClr val="dk1"/>
        </a:solidFill>
      </p:bgPr>
    </p:bg>
    <p:spTree>
      <p:nvGrpSpPr>
        <p:cNvPr id="2015" name="Shape 2015"/>
        <p:cNvGrpSpPr/>
        <p:nvPr/>
      </p:nvGrpSpPr>
      <p:grpSpPr>
        <a:xfrm>
          <a:off x="0" y="0"/>
          <a:ext cx="0" cy="0"/>
          <a:chOff x="0" y="0"/>
          <a:chExt cx="0" cy="0"/>
        </a:xfrm>
      </p:grpSpPr>
      <p:grpSp>
        <p:nvGrpSpPr>
          <p:cNvPr id="2016" name="Google Shape;2016;p32"/>
          <p:cNvGrpSpPr/>
          <p:nvPr/>
        </p:nvGrpSpPr>
        <p:grpSpPr>
          <a:xfrm>
            <a:off x="3923859" y="-776861"/>
            <a:ext cx="1373464" cy="1332073"/>
            <a:chOff x="3213650" y="306450"/>
            <a:chExt cx="1532200" cy="1486025"/>
          </a:xfrm>
        </p:grpSpPr>
        <p:grpSp>
          <p:nvGrpSpPr>
            <p:cNvPr id="2017" name="Google Shape;2017;p32"/>
            <p:cNvGrpSpPr/>
            <p:nvPr/>
          </p:nvGrpSpPr>
          <p:grpSpPr>
            <a:xfrm>
              <a:off x="3213650" y="306450"/>
              <a:ext cx="1532200" cy="140700"/>
              <a:chOff x="3213650" y="306450"/>
              <a:chExt cx="1532200" cy="140700"/>
            </a:xfrm>
          </p:grpSpPr>
          <p:sp>
            <p:nvSpPr>
              <p:cNvPr id="2018" name="Google Shape;2018;p32"/>
              <p:cNvSpPr/>
              <p:nvPr/>
            </p:nvSpPr>
            <p:spPr>
              <a:xfrm>
                <a:off x="32136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9" name="Google Shape;2019;p32"/>
              <p:cNvSpPr/>
              <p:nvPr/>
            </p:nvSpPr>
            <p:spPr>
              <a:xfrm>
                <a:off x="356152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0" name="Google Shape;2020;p32"/>
              <p:cNvSpPr/>
              <p:nvPr/>
            </p:nvSpPr>
            <p:spPr>
              <a:xfrm>
                <a:off x="390940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1" name="Google Shape;2021;p32"/>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2" name="Google Shape;2022;p32"/>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23" name="Google Shape;2023;p32"/>
            <p:cNvGrpSpPr/>
            <p:nvPr/>
          </p:nvGrpSpPr>
          <p:grpSpPr>
            <a:xfrm>
              <a:off x="3213650" y="575515"/>
              <a:ext cx="1532200" cy="140700"/>
              <a:chOff x="3213650" y="306450"/>
              <a:chExt cx="1532200" cy="140700"/>
            </a:xfrm>
          </p:grpSpPr>
          <p:sp>
            <p:nvSpPr>
              <p:cNvPr id="2024" name="Google Shape;2024;p32"/>
              <p:cNvSpPr/>
              <p:nvPr/>
            </p:nvSpPr>
            <p:spPr>
              <a:xfrm>
                <a:off x="32136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5" name="Google Shape;2025;p32"/>
              <p:cNvSpPr/>
              <p:nvPr/>
            </p:nvSpPr>
            <p:spPr>
              <a:xfrm>
                <a:off x="356152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6" name="Google Shape;2026;p32"/>
              <p:cNvSpPr/>
              <p:nvPr/>
            </p:nvSpPr>
            <p:spPr>
              <a:xfrm>
                <a:off x="390940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7" name="Google Shape;2027;p32"/>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8" name="Google Shape;2028;p32"/>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29" name="Google Shape;2029;p32"/>
            <p:cNvGrpSpPr/>
            <p:nvPr/>
          </p:nvGrpSpPr>
          <p:grpSpPr>
            <a:xfrm>
              <a:off x="3213650" y="844580"/>
              <a:ext cx="1532200" cy="140700"/>
              <a:chOff x="3213650" y="306450"/>
              <a:chExt cx="1532200" cy="140700"/>
            </a:xfrm>
          </p:grpSpPr>
          <p:sp>
            <p:nvSpPr>
              <p:cNvPr id="2030" name="Google Shape;2030;p32"/>
              <p:cNvSpPr/>
              <p:nvPr/>
            </p:nvSpPr>
            <p:spPr>
              <a:xfrm>
                <a:off x="32136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1" name="Google Shape;2031;p32"/>
              <p:cNvSpPr/>
              <p:nvPr/>
            </p:nvSpPr>
            <p:spPr>
              <a:xfrm>
                <a:off x="356152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p32"/>
              <p:cNvSpPr/>
              <p:nvPr/>
            </p:nvSpPr>
            <p:spPr>
              <a:xfrm>
                <a:off x="390940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p32"/>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4" name="Google Shape;2034;p32"/>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35" name="Google Shape;2035;p32"/>
            <p:cNvGrpSpPr/>
            <p:nvPr/>
          </p:nvGrpSpPr>
          <p:grpSpPr>
            <a:xfrm>
              <a:off x="3213650" y="1113645"/>
              <a:ext cx="1532200" cy="140700"/>
              <a:chOff x="3213650" y="306450"/>
              <a:chExt cx="1532200" cy="140700"/>
            </a:xfrm>
          </p:grpSpPr>
          <p:sp>
            <p:nvSpPr>
              <p:cNvPr id="2036" name="Google Shape;2036;p32"/>
              <p:cNvSpPr/>
              <p:nvPr/>
            </p:nvSpPr>
            <p:spPr>
              <a:xfrm>
                <a:off x="32136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7" name="Google Shape;2037;p32"/>
              <p:cNvSpPr/>
              <p:nvPr/>
            </p:nvSpPr>
            <p:spPr>
              <a:xfrm>
                <a:off x="356152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8" name="Google Shape;2038;p32"/>
              <p:cNvSpPr/>
              <p:nvPr/>
            </p:nvSpPr>
            <p:spPr>
              <a:xfrm>
                <a:off x="390940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9" name="Google Shape;2039;p32"/>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0" name="Google Shape;2040;p32"/>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41" name="Google Shape;2041;p32"/>
            <p:cNvGrpSpPr/>
            <p:nvPr/>
          </p:nvGrpSpPr>
          <p:grpSpPr>
            <a:xfrm>
              <a:off x="3213650" y="1382710"/>
              <a:ext cx="1532200" cy="140700"/>
              <a:chOff x="3213650" y="306450"/>
              <a:chExt cx="1532200" cy="140700"/>
            </a:xfrm>
          </p:grpSpPr>
          <p:sp>
            <p:nvSpPr>
              <p:cNvPr id="2042" name="Google Shape;2042;p32"/>
              <p:cNvSpPr/>
              <p:nvPr/>
            </p:nvSpPr>
            <p:spPr>
              <a:xfrm>
                <a:off x="32136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3" name="Google Shape;2043;p32"/>
              <p:cNvSpPr/>
              <p:nvPr/>
            </p:nvSpPr>
            <p:spPr>
              <a:xfrm>
                <a:off x="356152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4" name="Google Shape;2044;p32"/>
              <p:cNvSpPr/>
              <p:nvPr/>
            </p:nvSpPr>
            <p:spPr>
              <a:xfrm>
                <a:off x="390940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5" name="Google Shape;2045;p32"/>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32"/>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47" name="Google Shape;2047;p32"/>
            <p:cNvGrpSpPr/>
            <p:nvPr/>
          </p:nvGrpSpPr>
          <p:grpSpPr>
            <a:xfrm>
              <a:off x="3213650" y="1651775"/>
              <a:ext cx="1532200" cy="140700"/>
              <a:chOff x="3213650" y="306450"/>
              <a:chExt cx="1532200" cy="140700"/>
            </a:xfrm>
          </p:grpSpPr>
          <p:sp>
            <p:nvSpPr>
              <p:cNvPr id="2048" name="Google Shape;2048;p32"/>
              <p:cNvSpPr/>
              <p:nvPr/>
            </p:nvSpPr>
            <p:spPr>
              <a:xfrm>
                <a:off x="32136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9" name="Google Shape;2049;p32"/>
              <p:cNvSpPr/>
              <p:nvPr/>
            </p:nvSpPr>
            <p:spPr>
              <a:xfrm>
                <a:off x="356152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0" name="Google Shape;2050;p32"/>
              <p:cNvSpPr/>
              <p:nvPr/>
            </p:nvSpPr>
            <p:spPr>
              <a:xfrm>
                <a:off x="390940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1" name="Google Shape;2051;p32"/>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2" name="Google Shape;2052;p32"/>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053" name="Google Shape;2053;p32"/>
          <p:cNvSpPr/>
          <p:nvPr/>
        </p:nvSpPr>
        <p:spPr>
          <a:xfrm>
            <a:off x="-101925" y="-962025"/>
            <a:ext cx="10808100" cy="961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32"/>
          <p:cNvSpPr/>
          <p:nvPr/>
        </p:nvSpPr>
        <p:spPr>
          <a:xfrm rot="3087710">
            <a:off x="-1738573" y="-1038610"/>
            <a:ext cx="5854943" cy="6525787"/>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5" name="Google Shape;2055;p32"/>
          <p:cNvSpPr/>
          <p:nvPr/>
        </p:nvSpPr>
        <p:spPr>
          <a:xfrm>
            <a:off x="-1796850" y="-962025"/>
            <a:ext cx="1797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6" name="Google Shape;2056;p32"/>
          <p:cNvSpPr/>
          <p:nvPr/>
        </p:nvSpPr>
        <p:spPr>
          <a:xfrm>
            <a:off x="9144000" y="-962025"/>
            <a:ext cx="1956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7" name="Google Shape;2057;p32"/>
          <p:cNvSpPr/>
          <p:nvPr/>
        </p:nvSpPr>
        <p:spPr>
          <a:xfrm>
            <a:off x="-101925" y="5143500"/>
            <a:ext cx="10808100" cy="1430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8" name="Google Shape;2058;p32"/>
          <p:cNvSpPr/>
          <p:nvPr/>
        </p:nvSpPr>
        <p:spPr>
          <a:xfrm>
            <a:off x="1770250" y="4221850"/>
            <a:ext cx="1846800" cy="1846800"/>
          </a:xfrm>
          <a:prstGeom prst="blockArc">
            <a:avLst>
              <a:gd fmla="val 10800000" name="adj1"/>
              <a:gd fmla="val 21587484" name="adj2"/>
              <a:gd fmla="val 17796" name="adj3"/>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59" name="Shape 2059"/>
        <p:cNvGrpSpPr/>
        <p:nvPr/>
      </p:nvGrpSpPr>
      <p:grpSpPr>
        <a:xfrm>
          <a:off x="0" y="0"/>
          <a:ext cx="0" cy="0"/>
          <a:chOff x="0" y="0"/>
          <a:chExt cx="0" cy="0"/>
        </a:xfrm>
      </p:grpSpPr>
      <p:sp>
        <p:nvSpPr>
          <p:cNvPr id="2060" name="Google Shape;2060;p21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061" name="Google Shape;2061;p21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062" name="Google Shape;2062;p2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63" name="Shape 2063"/>
        <p:cNvGrpSpPr/>
        <p:nvPr/>
      </p:nvGrpSpPr>
      <p:grpSpPr>
        <a:xfrm>
          <a:off x="0" y="0"/>
          <a:ext cx="0" cy="0"/>
          <a:chOff x="0" y="0"/>
          <a:chExt cx="0" cy="0"/>
        </a:xfrm>
      </p:grpSpPr>
      <p:sp>
        <p:nvSpPr>
          <p:cNvPr id="2064" name="Google Shape;2064;p2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065" name="Google Shape;2065;p2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66" name="Shape 2066"/>
        <p:cNvGrpSpPr/>
        <p:nvPr/>
      </p:nvGrpSpPr>
      <p:grpSpPr>
        <a:xfrm>
          <a:off x="0" y="0"/>
          <a:ext cx="0" cy="0"/>
          <a:chOff x="0" y="0"/>
          <a:chExt cx="0" cy="0"/>
        </a:xfrm>
      </p:grpSpPr>
      <p:sp>
        <p:nvSpPr>
          <p:cNvPr id="2067" name="Google Shape;2067;p2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68" name="Google Shape;2068;p2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069" name="Google Shape;2069;p2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70" name="Shape 2070"/>
        <p:cNvGrpSpPr/>
        <p:nvPr/>
      </p:nvGrpSpPr>
      <p:grpSpPr>
        <a:xfrm>
          <a:off x="0" y="0"/>
          <a:ext cx="0" cy="0"/>
          <a:chOff x="0" y="0"/>
          <a:chExt cx="0" cy="0"/>
        </a:xfrm>
      </p:grpSpPr>
      <p:sp>
        <p:nvSpPr>
          <p:cNvPr id="2071" name="Google Shape;2071;p2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72" name="Google Shape;2072;p21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073" name="Google Shape;2073;p21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074" name="Google Shape;2074;p2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75" name="Shape 2075"/>
        <p:cNvGrpSpPr/>
        <p:nvPr/>
      </p:nvGrpSpPr>
      <p:grpSpPr>
        <a:xfrm>
          <a:off x="0" y="0"/>
          <a:ext cx="0" cy="0"/>
          <a:chOff x="0" y="0"/>
          <a:chExt cx="0" cy="0"/>
        </a:xfrm>
      </p:grpSpPr>
      <p:sp>
        <p:nvSpPr>
          <p:cNvPr id="2076" name="Google Shape;2076;p2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77" name="Google Shape;2077;p2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8" name="Shape 158"/>
        <p:cNvGrpSpPr/>
        <p:nvPr/>
      </p:nvGrpSpPr>
      <p:grpSpPr>
        <a:xfrm>
          <a:off x="0" y="0"/>
          <a:ext cx="0" cy="0"/>
          <a:chOff x="0" y="0"/>
          <a:chExt cx="0" cy="0"/>
        </a:xfrm>
      </p:grpSpPr>
      <p:sp>
        <p:nvSpPr>
          <p:cNvPr id="159" name="Google Shape;159;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0" name="Google Shape;160;p4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1" name="Google Shape;161;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078" name="Shape 2078"/>
        <p:cNvGrpSpPr/>
        <p:nvPr/>
      </p:nvGrpSpPr>
      <p:grpSpPr>
        <a:xfrm>
          <a:off x="0" y="0"/>
          <a:ext cx="0" cy="0"/>
          <a:chOff x="0" y="0"/>
          <a:chExt cx="0" cy="0"/>
        </a:xfrm>
      </p:grpSpPr>
      <p:sp>
        <p:nvSpPr>
          <p:cNvPr id="2079" name="Google Shape;2079;p22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080" name="Google Shape;2080;p22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081" name="Google Shape;2081;p2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082" name="Shape 2082"/>
        <p:cNvGrpSpPr/>
        <p:nvPr/>
      </p:nvGrpSpPr>
      <p:grpSpPr>
        <a:xfrm>
          <a:off x="0" y="0"/>
          <a:ext cx="0" cy="0"/>
          <a:chOff x="0" y="0"/>
          <a:chExt cx="0" cy="0"/>
        </a:xfrm>
      </p:grpSpPr>
      <p:sp>
        <p:nvSpPr>
          <p:cNvPr id="2083" name="Google Shape;2083;p22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084" name="Google Shape;2084;p2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085" name="Shape 2085"/>
        <p:cNvGrpSpPr/>
        <p:nvPr/>
      </p:nvGrpSpPr>
      <p:grpSpPr>
        <a:xfrm>
          <a:off x="0" y="0"/>
          <a:ext cx="0" cy="0"/>
          <a:chOff x="0" y="0"/>
          <a:chExt cx="0" cy="0"/>
        </a:xfrm>
      </p:grpSpPr>
      <p:sp>
        <p:nvSpPr>
          <p:cNvPr id="2086" name="Google Shape;2086;p22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7" name="Google Shape;2087;p22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088" name="Google Shape;2088;p22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089" name="Google Shape;2089;p22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090" name="Google Shape;2090;p2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91" name="Shape 2091"/>
        <p:cNvGrpSpPr/>
        <p:nvPr/>
      </p:nvGrpSpPr>
      <p:grpSpPr>
        <a:xfrm>
          <a:off x="0" y="0"/>
          <a:ext cx="0" cy="0"/>
          <a:chOff x="0" y="0"/>
          <a:chExt cx="0" cy="0"/>
        </a:xfrm>
      </p:grpSpPr>
      <p:sp>
        <p:nvSpPr>
          <p:cNvPr id="2092" name="Google Shape;2092;p22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2093" name="Google Shape;2093;p2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094" name="Shape 2094"/>
        <p:cNvGrpSpPr/>
        <p:nvPr/>
      </p:nvGrpSpPr>
      <p:grpSpPr>
        <a:xfrm>
          <a:off x="0" y="0"/>
          <a:ext cx="0" cy="0"/>
          <a:chOff x="0" y="0"/>
          <a:chExt cx="0" cy="0"/>
        </a:xfrm>
      </p:grpSpPr>
      <p:sp>
        <p:nvSpPr>
          <p:cNvPr id="2095" name="Google Shape;2095;p22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096" name="Google Shape;2096;p22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2097" name="Google Shape;2097;p2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98" name="Shape 2098"/>
        <p:cNvGrpSpPr/>
        <p:nvPr/>
      </p:nvGrpSpPr>
      <p:grpSpPr>
        <a:xfrm>
          <a:off x="0" y="0"/>
          <a:ext cx="0" cy="0"/>
          <a:chOff x="0" y="0"/>
          <a:chExt cx="0" cy="0"/>
        </a:xfrm>
      </p:grpSpPr>
      <p:sp>
        <p:nvSpPr>
          <p:cNvPr id="2099" name="Google Shape;2099;p2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 Brands 1 1">
  <p:cSld name="Cover Slide - Brands_5_1">
    <p:bg>
      <p:bgPr>
        <a:solidFill>
          <a:srgbClr val="00334E"/>
        </a:solidFill>
      </p:bgPr>
    </p:bg>
    <p:spTree>
      <p:nvGrpSpPr>
        <p:cNvPr id="2100" name="Shape 2100"/>
        <p:cNvGrpSpPr/>
        <p:nvPr/>
      </p:nvGrpSpPr>
      <p:grpSpPr>
        <a:xfrm>
          <a:off x="0" y="0"/>
          <a:ext cx="0" cy="0"/>
          <a:chOff x="0" y="0"/>
          <a:chExt cx="0" cy="0"/>
        </a:xfrm>
      </p:grpSpPr>
      <p:sp>
        <p:nvSpPr>
          <p:cNvPr id="2101" name="Google Shape;2101;p226"/>
          <p:cNvSpPr/>
          <p:nvPr/>
        </p:nvSpPr>
        <p:spPr>
          <a:xfrm rot="9604128">
            <a:off x="6717674" y="2122922"/>
            <a:ext cx="6032101" cy="3643424"/>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0D4D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2" name="Google Shape;2102;p226"/>
          <p:cNvSpPr/>
          <p:nvPr/>
        </p:nvSpPr>
        <p:spPr>
          <a:xfrm rot="9604128">
            <a:off x="-2216776" y="-715528"/>
            <a:ext cx="6032101" cy="3643424"/>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0D4D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3" name="Google Shape;2103;p226"/>
          <p:cNvSpPr txBox="1"/>
          <p:nvPr>
            <p:ph idx="12" type="sldNum"/>
          </p:nvPr>
        </p:nvSpPr>
        <p:spPr>
          <a:xfrm>
            <a:off x="7666042" y="4693444"/>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chemeClr val="lt1"/>
              </a:buClr>
              <a:buSzPts val="900"/>
              <a:buFont typeface="Questrial"/>
              <a:buNone/>
              <a:defRPr b="0" i="0" sz="900" u="none" cap="none" strike="noStrike">
                <a:solidFill>
                  <a:schemeClr val="lt1"/>
                </a:solidFill>
                <a:latin typeface="Questrial"/>
                <a:ea typeface="Questrial"/>
                <a:cs typeface="Questrial"/>
                <a:sym typeface="Questrial"/>
              </a:defRPr>
            </a:lvl1pPr>
            <a:lvl2pPr indent="0" lvl="1" marL="0" marR="0" algn="r">
              <a:lnSpc>
                <a:spcPct val="100000"/>
              </a:lnSpc>
              <a:spcBef>
                <a:spcPts val="0"/>
              </a:spcBef>
              <a:spcAft>
                <a:spcPts val="0"/>
              </a:spcAft>
              <a:buClr>
                <a:schemeClr val="lt1"/>
              </a:buClr>
              <a:buSzPts val="900"/>
              <a:buFont typeface="Questrial"/>
              <a:buNone/>
              <a:defRPr b="0" i="0" sz="900" u="none" cap="none" strike="noStrike">
                <a:solidFill>
                  <a:schemeClr val="lt1"/>
                </a:solidFill>
                <a:latin typeface="Questrial"/>
                <a:ea typeface="Questrial"/>
                <a:cs typeface="Questrial"/>
                <a:sym typeface="Questrial"/>
              </a:defRPr>
            </a:lvl2pPr>
            <a:lvl3pPr indent="0" lvl="2" marL="0" marR="0" algn="r">
              <a:lnSpc>
                <a:spcPct val="100000"/>
              </a:lnSpc>
              <a:spcBef>
                <a:spcPts val="0"/>
              </a:spcBef>
              <a:spcAft>
                <a:spcPts val="0"/>
              </a:spcAft>
              <a:buClr>
                <a:schemeClr val="lt1"/>
              </a:buClr>
              <a:buSzPts val="900"/>
              <a:buFont typeface="Questrial"/>
              <a:buNone/>
              <a:defRPr b="0" i="0" sz="900" u="none" cap="none" strike="noStrike">
                <a:solidFill>
                  <a:schemeClr val="lt1"/>
                </a:solidFill>
                <a:latin typeface="Questrial"/>
                <a:ea typeface="Questrial"/>
                <a:cs typeface="Questrial"/>
                <a:sym typeface="Questrial"/>
              </a:defRPr>
            </a:lvl3pPr>
            <a:lvl4pPr indent="0" lvl="3" marL="0" marR="0" algn="r">
              <a:lnSpc>
                <a:spcPct val="100000"/>
              </a:lnSpc>
              <a:spcBef>
                <a:spcPts val="0"/>
              </a:spcBef>
              <a:spcAft>
                <a:spcPts val="0"/>
              </a:spcAft>
              <a:buClr>
                <a:schemeClr val="lt1"/>
              </a:buClr>
              <a:buSzPts val="900"/>
              <a:buFont typeface="Questrial"/>
              <a:buNone/>
              <a:defRPr b="0" i="0" sz="900" u="none" cap="none" strike="noStrike">
                <a:solidFill>
                  <a:schemeClr val="lt1"/>
                </a:solidFill>
                <a:latin typeface="Questrial"/>
                <a:ea typeface="Questrial"/>
                <a:cs typeface="Questrial"/>
                <a:sym typeface="Questrial"/>
              </a:defRPr>
            </a:lvl4pPr>
            <a:lvl5pPr indent="0" lvl="4" marL="0" marR="0" algn="r">
              <a:lnSpc>
                <a:spcPct val="100000"/>
              </a:lnSpc>
              <a:spcBef>
                <a:spcPts val="0"/>
              </a:spcBef>
              <a:spcAft>
                <a:spcPts val="0"/>
              </a:spcAft>
              <a:buClr>
                <a:schemeClr val="lt1"/>
              </a:buClr>
              <a:buSzPts val="900"/>
              <a:buFont typeface="Questrial"/>
              <a:buNone/>
              <a:defRPr b="0" i="0" sz="900" u="none" cap="none" strike="noStrike">
                <a:solidFill>
                  <a:schemeClr val="lt1"/>
                </a:solidFill>
                <a:latin typeface="Questrial"/>
                <a:ea typeface="Questrial"/>
                <a:cs typeface="Questrial"/>
                <a:sym typeface="Questrial"/>
              </a:defRPr>
            </a:lvl5pPr>
            <a:lvl6pPr indent="0" lvl="5" marL="0" marR="0" algn="r">
              <a:lnSpc>
                <a:spcPct val="100000"/>
              </a:lnSpc>
              <a:spcBef>
                <a:spcPts val="0"/>
              </a:spcBef>
              <a:spcAft>
                <a:spcPts val="0"/>
              </a:spcAft>
              <a:buClr>
                <a:schemeClr val="lt1"/>
              </a:buClr>
              <a:buSzPts val="900"/>
              <a:buFont typeface="Questrial"/>
              <a:buNone/>
              <a:defRPr b="0" i="0" sz="900" u="none" cap="none" strike="noStrike">
                <a:solidFill>
                  <a:schemeClr val="lt1"/>
                </a:solidFill>
                <a:latin typeface="Questrial"/>
                <a:ea typeface="Questrial"/>
                <a:cs typeface="Questrial"/>
                <a:sym typeface="Questrial"/>
              </a:defRPr>
            </a:lvl6pPr>
            <a:lvl7pPr indent="0" lvl="6" marL="0" marR="0" algn="r">
              <a:lnSpc>
                <a:spcPct val="100000"/>
              </a:lnSpc>
              <a:spcBef>
                <a:spcPts val="0"/>
              </a:spcBef>
              <a:spcAft>
                <a:spcPts val="0"/>
              </a:spcAft>
              <a:buClr>
                <a:schemeClr val="lt1"/>
              </a:buClr>
              <a:buSzPts val="900"/>
              <a:buFont typeface="Questrial"/>
              <a:buNone/>
              <a:defRPr b="0" i="0" sz="900" u="none" cap="none" strike="noStrike">
                <a:solidFill>
                  <a:schemeClr val="lt1"/>
                </a:solidFill>
                <a:latin typeface="Questrial"/>
                <a:ea typeface="Questrial"/>
                <a:cs typeface="Questrial"/>
                <a:sym typeface="Questrial"/>
              </a:defRPr>
            </a:lvl7pPr>
            <a:lvl8pPr indent="0" lvl="7" marL="0" marR="0" algn="r">
              <a:lnSpc>
                <a:spcPct val="100000"/>
              </a:lnSpc>
              <a:spcBef>
                <a:spcPts val="0"/>
              </a:spcBef>
              <a:spcAft>
                <a:spcPts val="0"/>
              </a:spcAft>
              <a:buClr>
                <a:schemeClr val="lt1"/>
              </a:buClr>
              <a:buSzPts val="900"/>
              <a:buFont typeface="Questrial"/>
              <a:buNone/>
              <a:defRPr b="0" i="0" sz="900" u="none" cap="none" strike="noStrike">
                <a:solidFill>
                  <a:schemeClr val="lt1"/>
                </a:solidFill>
                <a:latin typeface="Questrial"/>
                <a:ea typeface="Questrial"/>
                <a:cs typeface="Questrial"/>
                <a:sym typeface="Questrial"/>
              </a:defRPr>
            </a:lvl8pPr>
            <a:lvl9pPr indent="0" lvl="8" marL="0" marR="0" algn="r">
              <a:lnSpc>
                <a:spcPct val="100000"/>
              </a:lnSpc>
              <a:spcBef>
                <a:spcPts val="0"/>
              </a:spcBef>
              <a:spcAft>
                <a:spcPts val="0"/>
              </a:spcAft>
              <a:buClr>
                <a:schemeClr val="lt1"/>
              </a:buClr>
              <a:buSzPts val="900"/>
              <a:buFont typeface="Questrial"/>
              <a:buNone/>
              <a:defRPr b="0" i="0" sz="900" u="none" cap="none" strike="noStrike">
                <a:solidFill>
                  <a:schemeClr val="lt1"/>
                </a:solidFill>
                <a:latin typeface="Questrial"/>
                <a:ea typeface="Questrial"/>
                <a:cs typeface="Questrial"/>
                <a:sym typeface="Questrial"/>
              </a:defRPr>
            </a:lvl9pPr>
          </a:lstStyle>
          <a:p>
            <a:pPr indent="0" lvl="0" marL="0" rtl="0" algn="r">
              <a:spcBef>
                <a:spcPts val="0"/>
              </a:spcBef>
              <a:spcAft>
                <a:spcPts val="0"/>
              </a:spcAft>
              <a:buNone/>
            </a:pPr>
            <a:fld id="{00000000-1234-1234-1234-123412341234}" type="slidenum">
              <a:rPr lang="en"/>
              <a:t>‹#›</a:t>
            </a:fld>
            <a:endParaRPr/>
          </a:p>
        </p:txBody>
      </p:sp>
      <p:grpSp>
        <p:nvGrpSpPr>
          <p:cNvPr id="2104" name="Google Shape;2104;p226"/>
          <p:cNvGrpSpPr/>
          <p:nvPr/>
        </p:nvGrpSpPr>
        <p:grpSpPr>
          <a:xfrm rot="5400000">
            <a:off x="3513402" y="33740"/>
            <a:ext cx="367164" cy="1116748"/>
            <a:chOff x="4257275" y="306450"/>
            <a:chExt cx="488575" cy="1486025"/>
          </a:xfrm>
        </p:grpSpPr>
        <p:grpSp>
          <p:nvGrpSpPr>
            <p:cNvPr id="2105" name="Google Shape;2105;p226"/>
            <p:cNvGrpSpPr/>
            <p:nvPr/>
          </p:nvGrpSpPr>
          <p:grpSpPr>
            <a:xfrm>
              <a:off x="4257275" y="306450"/>
              <a:ext cx="488575" cy="140700"/>
              <a:chOff x="4257275" y="306450"/>
              <a:chExt cx="488575" cy="140700"/>
            </a:xfrm>
          </p:grpSpPr>
          <p:sp>
            <p:nvSpPr>
              <p:cNvPr id="2106" name="Google Shape;2106;p226"/>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7" name="Google Shape;2107;p226"/>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08" name="Google Shape;2108;p226"/>
            <p:cNvGrpSpPr/>
            <p:nvPr/>
          </p:nvGrpSpPr>
          <p:grpSpPr>
            <a:xfrm>
              <a:off x="4257275" y="575515"/>
              <a:ext cx="488575" cy="140700"/>
              <a:chOff x="4257275" y="306450"/>
              <a:chExt cx="488575" cy="140700"/>
            </a:xfrm>
          </p:grpSpPr>
          <p:sp>
            <p:nvSpPr>
              <p:cNvPr id="2109" name="Google Shape;2109;p226"/>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0" name="Google Shape;2110;p226"/>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11" name="Google Shape;2111;p226"/>
            <p:cNvGrpSpPr/>
            <p:nvPr/>
          </p:nvGrpSpPr>
          <p:grpSpPr>
            <a:xfrm>
              <a:off x="4257275" y="844580"/>
              <a:ext cx="488575" cy="140700"/>
              <a:chOff x="4257275" y="306450"/>
              <a:chExt cx="488575" cy="140700"/>
            </a:xfrm>
          </p:grpSpPr>
          <p:sp>
            <p:nvSpPr>
              <p:cNvPr id="2112" name="Google Shape;2112;p226"/>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3" name="Google Shape;2113;p226"/>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14" name="Google Shape;2114;p226"/>
            <p:cNvGrpSpPr/>
            <p:nvPr/>
          </p:nvGrpSpPr>
          <p:grpSpPr>
            <a:xfrm>
              <a:off x="4257275" y="1113645"/>
              <a:ext cx="488575" cy="140700"/>
              <a:chOff x="4257275" y="306450"/>
              <a:chExt cx="488575" cy="140700"/>
            </a:xfrm>
          </p:grpSpPr>
          <p:sp>
            <p:nvSpPr>
              <p:cNvPr id="2115" name="Google Shape;2115;p226"/>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6" name="Google Shape;2116;p226"/>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17" name="Google Shape;2117;p226"/>
            <p:cNvGrpSpPr/>
            <p:nvPr/>
          </p:nvGrpSpPr>
          <p:grpSpPr>
            <a:xfrm>
              <a:off x="4257275" y="1382710"/>
              <a:ext cx="488575" cy="140700"/>
              <a:chOff x="4257275" y="306450"/>
              <a:chExt cx="488575" cy="140700"/>
            </a:xfrm>
          </p:grpSpPr>
          <p:sp>
            <p:nvSpPr>
              <p:cNvPr id="2118" name="Google Shape;2118;p226"/>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9" name="Google Shape;2119;p226"/>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20" name="Google Shape;2120;p226"/>
            <p:cNvGrpSpPr/>
            <p:nvPr/>
          </p:nvGrpSpPr>
          <p:grpSpPr>
            <a:xfrm>
              <a:off x="4257275" y="1651775"/>
              <a:ext cx="488575" cy="140700"/>
              <a:chOff x="4257275" y="306450"/>
              <a:chExt cx="488575" cy="140700"/>
            </a:xfrm>
          </p:grpSpPr>
          <p:sp>
            <p:nvSpPr>
              <p:cNvPr id="2121" name="Google Shape;2121;p226"/>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2" name="Google Shape;2122;p226"/>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123" name="Google Shape;2123;p226"/>
          <p:cNvSpPr/>
          <p:nvPr/>
        </p:nvSpPr>
        <p:spPr>
          <a:xfrm>
            <a:off x="-101925" y="-2364300"/>
            <a:ext cx="61809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4" name="Google Shape;2124;p226"/>
          <p:cNvSpPr/>
          <p:nvPr/>
        </p:nvSpPr>
        <p:spPr>
          <a:xfrm>
            <a:off x="-3574800" y="-962025"/>
            <a:ext cx="3574800" cy="6852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5" name="Google Shape;2125;p226"/>
          <p:cNvSpPr/>
          <p:nvPr/>
        </p:nvSpPr>
        <p:spPr>
          <a:xfrm rot="-5400000">
            <a:off x="8633325" y="2787375"/>
            <a:ext cx="1207200" cy="1207200"/>
          </a:xfrm>
          <a:prstGeom prst="blockArc">
            <a:avLst>
              <a:gd fmla="val 10800000" name="adj1"/>
              <a:gd fmla="val 21587484" name="adj2"/>
              <a:gd fmla="val 17796" name="adj3"/>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6" name="Google Shape;2126;p226"/>
          <p:cNvSpPr/>
          <p:nvPr/>
        </p:nvSpPr>
        <p:spPr>
          <a:xfrm>
            <a:off x="5479725" y="5143500"/>
            <a:ext cx="61809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7" name="Google Shape;2127;p226"/>
          <p:cNvSpPr/>
          <p:nvPr/>
        </p:nvSpPr>
        <p:spPr>
          <a:xfrm>
            <a:off x="9144000" y="-1285875"/>
            <a:ext cx="3574800" cy="6852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 Slide / Shape 6 1">
  <p:cSld name="Cover Slide - Brands_6_1_2_1_1_1_3">
    <p:spTree>
      <p:nvGrpSpPr>
        <p:cNvPr id="2128" name="Shape 2128"/>
        <p:cNvGrpSpPr/>
        <p:nvPr/>
      </p:nvGrpSpPr>
      <p:grpSpPr>
        <a:xfrm>
          <a:off x="0" y="0"/>
          <a:ext cx="0" cy="0"/>
          <a:chOff x="0" y="0"/>
          <a:chExt cx="0" cy="0"/>
        </a:xfrm>
      </p:grpSpPr>
      <p:grpSp>
        <p:nvGrpSpPr>
          <p:cNvPr id="2129" name="Google Shape;2129;p227"/>
          <p:cNvGrpSpPr/>
          <p:nvPr/>
        </p:nvGrpSpPr>
        <p:grpSpPr>
          <a:xfrm>
            <a:off x="-758962" y="3857227"/>
            <a:ext cx="1173665" cy="1138147"/>
            <a:chOff x="3213650" y="306450"/>
            <a:chExt cx="1532200" cy="1486025"/>
          </a:xfrm>
        </p:grpSpPr>
        <p:grpSp>
          <p:nvGrpSpPr>
            <p:cNvPr id="2130" name="Google Shape;2130;p227"/>
            <p:cNvGrpSpPr/>
            <p:nvPr/>
          </p:nvGrpSpPr>
          <p:grpSpPr>
            <a:xfrm>
              <a:off x="3213650" y="306450"/>
              <a:ext cx="1532200" cy="140700"/>
              <a:chOff x="3213650" y="306450"/>
              <a:chExt cx="1532200" cy="140700"/>
            </a:xfrm>
          </p:grpSpPr>
          <p:sp>
            <p:nvSpPr>
              <p:cNvPr id="2131" name="Google Shape;2131;p227"/>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2" name="Google Shape;2132;p227"/>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3" name="Google Shape;2133;p227"/>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4" name="Google Shape;2134;p227"/>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5" name="Google Shape;2135;p227"/>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36" name="Google Shape;2136;p227"/>
            <p:cNvGrpSpPr/>
            <p:nvPr/>
          </p:nvGrpSpPr>
          <p:grpSpPr>
            <a:xfrm>
              <a:off x="3213650" y="575515"/>
              <a:ext cx="1532200" cy="140700"/>
              <a:chOff x="3213650" y="306450"/>
              <a:chExt cx="1532200" cy="140700"/>
            </a:xfrm>
          </p:grpSpPr>
          <p:sp>
            <p:nvSpPr>
              <p:cNvPr id="2137" name="Google Shape;2137;p227"/>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8" name="Google Shape;2138;p227"/>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9" name="Google Shape;2139;p227"/>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0" name="Google Shape;2140;p227"/>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1" name="Google Shape;2141;p227"/>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42" name="Google Shape;2142;p227"/>
            <p:cNvGrpSpPr/>
            <p:nvPr/>
          </p:nvGrpSpPr>
          <p:grpSpPr>
            <a:xfrm>
              <a:off x="3213650" y="844580"/>
              <a:ext cx="1532200" cy="140700"/>
              <a:chOff x="3213650" y="306450"/>
              <a:chExt cx="1532200" cy="140700"/>
            </a:xfrm>
          </p:grpSpPr>
          <p:sp>
            <p:nvSpPr>
              <p:cNvPr id="2143" name="Google Shape;2143;p227"/>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4" name="Google Shape;2144;p227"/>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5" name="Google Shape;2145;p227"/>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6" name="Google Shape;2146;p227"/>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7" name="Google Shape;2147;p227"/>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48" name="Google Shape;2148;p227"/>
            <p:cNvGrpSpPr/>
            <p:nvPr/>
          </p:nvGrpSpPr>
          <p:grpSpPr>
            <a:xfrm>
              <a:off x="3213650" y="1113645"/>
              <a:ext cx="1532200" cy="140700"/>
              <a:chOff x="3213650" y="306450"/>
              <a:chExt cx="1532200" cy="140700"/>
            </a:xfrm>
          </p:grpSpPr>
          <p:sp>
            <p:nvSpPr>
              <p:cNvPr id="2149" name="Google Shape;2149;p227"/>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0" name="Google Shape;2150;p227"/>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1" name="Google Shape;2151;p227"/>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2" name="Google Shape;2152;p227"/>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3" name="Google Shape;2153;p227"/>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54" name="Google Shape;2154;p227"/>
            <p:cNvGrpSpPr/>
            <p:nvPr/>
          </p:nvGrpSpPr>
          <p:grpSpPr>
            <a:xfrm>
              <a:off x="3213650" y="1382710"/>
              <a:ext cx="1532200" cy="140700"/>
              <a:chOff x="3213650" y="306450"/>
              <a:chExt cx="1532200" cy="140700"/>
            </a:xfrm>
          </p:grpSpPr>
          <p:sp>
            <p:nvSpPr>
              <p:cNvPr id="2155" name="Google Shape;2155;p227"/>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6" name="Google Shape;2156;p227"/>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7" name="Google Shape;2157;p227"/>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8" name="Google Shape;2158;p227"/>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9" name="Google Shape;2159;p227"/>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60" name="Google Shape;2160;p227"/>
            <p:cNvGrpSpPr/>
            <p:nvPr/>
          </p:nvGrpSpPr>
          <p:grpSpPr>
            <a:xfrm>
              <a:off x="3213650" y="1651775"/>
              <a:ext cx="1532200" cy="140700"/>
              <a:chOff x="3213650" y="306450"/>
              <a:chExt cx="1532200" cy="140700"/>
            </a:xfrm>
          </p:grpSpPr>
          <p:sp>
            <p:nvSpPr>
              <p:cNvPr id="2161" name="Google Shape;2161;p227"/>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2" name="Google Shape;2162;p227"/>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3" name="Google Shape;2163;p227"/>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4" name="Google Shape;2164;p227"/>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5" name="Google Shape;2165;p227"/>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166" name="Google Shape;2166;p227"/>
          <p:cNvSpPr/>
          <p:nvPr/>
        </p:nvSpPr>
        <p:spPr>
          <a:xfrm>
            <a:off x="6116175" y="-1321100"/>
            <a:ext cx="1929300" cy="1929300"/>
          </a:xfrm>
          <a:prstGeom prst="donut">
            <a:avLst>
              <a:gd fmla="val 17506" name="adj"/>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7" name="Google Shape;2167;p227"/>
          <p:cNvSpPr/>
          <p:nvPr/>
        </p:nvSpPr>
        <p:spPr>
          <a:xfrm>
            <a:off x="-101925" y="-23643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8" name="Google Shape;2168;p227"/>
          <p:cNvSpPr/>
          <p:nvPr/>
        </p:nvSpPr>
        <p:spPr>
          <a:xfrm>
            <a:off x="-35748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9" name="Google Shape;2169;p227"/>
          <p:cNvSpPr/>
          <p:nvPr/>
        </p:nvSpPr>
        <p:spPr>
          <a:xfrm>
            <a:off x="91440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0" name="Google Shape;2170;p227"/>
          <p:cNvSpPr/>
          <p:nvPr/>
        </p:nvSpPr>
        <p:spPr>
          <a:xfrm>
            <a:off x="-101925" y="51435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1" name="Google Shape;2171;p227"/>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2172" name="Google Shape;2172;p227"/>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Work Sans"/>
                <a:ea typeface="Work Sans"/>
                <a:cs typeface="Work Sans"/>
                <a:sym typeface="Work Sans"/>
              </a:rPr>
              <a:t>Captiv8 | 2023</a:t>
            </a:r>
            <a:endParaRPr b="0" i="0" sz="600" u="none" cap="none" strike="noStrike">
              <a:solidFill>
                <a:srgbClr val="FFFFFF"/>
              </a:solidFill>
              <a:latin typeface="Work Sans"/>
              <a:ea typeface="Work Sans"/>
              <a:cs typeface="Work Sans"/>
              <a:sym typeface="Work Sans"/>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Subtitle and body Slide 1">
  <p:cSld name="Cover Slide - Brands_6_3">
    <p:spTree>
      <p:nvGrpSpPr>
        <p:cNvPr id="2173" name="Shape 2173"/>
        <p:cNvGrpSpPr/>
        <p:nvPr/>
      </p:nvGrpSpPr>
      <p:grpSpPr>
        <a:xfrm>
          <a:off x="0" y="0"/>
          <a:ext cx="0" cy="0"/>
          <a:chOff x="0" y="0"/>
          <a:chExt cx="0" cy="0"/>
        </a:xfrm>
      </p:grpSpPr>
      <p:sp>
        <p:nvSpPr>
          <p:cNvPr id="2174" name="Google Shape;2174;p228"/>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cxnSp>
        <p:nvCxnSpPr>
          <p:cNvPr id="2175" name="Google Shape;2175;p228"/>
          <p:cNvCxnSpPr/>
          <p:nvPr/>
        </p:nvCxnSpPr>
        <p:spPr>
          <a:xfrm flipH="1" rot="10800000">
            <a:off x="0" y="643075"/>
            <a:ext cx="445800" cy="1500"/>
          </a:xfrm>
          <a:prstGeom prst="straightConnector1">
            <a:avLst/>
          </a:prstGeom>
          <a:noFill/>
          <a:ln cap="flat" cmpd="sng" w="28575">
            <a:solidFill>
              <a:srgbClr val="00334E"/>
            </a:solidFill>
            <a:prstDash val="solid"/>
            <a:round/>
            <a:headEnd len="sm" w="sm" type="none"/>
            <a:tailEnd len="sm" w="sm" type="none"/>
          </a:ln>
        </p:spPr>
      </p:cxnSp>
      <p:sp>
        <p:nvSpPr>
          <p:cNvPr id="2176" name="Google Shape;2176;p228"/>
          <p:cNvSpPr txBox="1"/>
          <p:nvPr>
            <p:ph type="title"/>
          </p:nvPr>
        </p:nvSpPr>
        <p:spPr>
          <a:xfrm>
            <a:off x="534175" y="324375"/>
            <a:ext cx="7581900" cy="680400"/>
          </a:xfrm>
          <a:prstGeom prst="rect">
            <a:avLst/>
          </a:prstGeom>
          <a:noFill/>
          <a:ln>
            <a:noFill/>
          </a:ln>
        </p:spPr>
        <p:txBody>
          <a:bodyPr anchorCtr="0" anchor="t" bIns="91425" lIns="91425" spcFirstLastPara="1" rIns="91425" wrap="square" tIns="91425">
            <a:normAutofit/>
          </a:bodyPr>
          <a:lstStyle>
            <a:lvl1pPr lvl="0" marR="0" algn="l">
              <a:lnSpc>
                <a:spcPct val="115000"/>
              </a:lnSpc>
              <a:spcBef>
                <a:spcPts val="0"/>
              </a:spcBef>
              <a:spcAft>
                <a:spcPts val="0"/>
              </a:spcAft>
              <a:buSzPts val="2800"/>
              <a:buNone/>
              <a:defRPr>
                <a:solidFill>
                  <a:srgbClr val="00334E"/>
                </a:solidFill>
                <a:latin typeface="Lora SemiBold"/>
                <a:ea typeface="Lora SemiBold"/>
                <a:cs typeface="Lora SemiBold"/>
                <a:sym typeface="Lora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77" name="Google Shape;2177;p228"/>
          <p:cNvSpPr txBox="1"/>
          <p:nvPr>
            <p:ph idx="1" type="body"/>
          </p:nvPr>
        </p:nvSpPr>
        <p:spPr>
          <a:xfrm>
            <a:off x="534175" y="1190525"/>
            <a:ext cx="7400100" cy="17082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00334E"/>
                </a:solidFill>
                <a:latin typeface="Work Sans"/>
                <a:ea typeface="Work Sans"/>
                <a:cs typeface="Work Sans"/>
                <a:sym typeface="Work Sans"/>
              </a:defRPr>
            </a:lvl1pPr>
            <a:lvl2pPr indent="-292100" lvl="1" marL="914400" algn="l">
              <a:lnSpc>
                <a:spcPct val="100000"/>
              </a:lnSpc>
              <a:spcBef>
                <a:spcPts val="0"/>
              </a:spcBef>
              <a:spcAft>
                <a:spcPts val="0"/>
              </a:spcAft>
              <a:buClr>
                <a:srgbClr val="00334E"/>
              </a:buClr>
              <a:buSzPts val="1000"/>
              <a:buChar char="○"/>
              <a:defRPr sz="1000">
                <a:solidFill>
                  <a:srgbClr val="00334E"/>
                </a:solidFill>
                <a:latin typeface="Work Sans"/>
                <a:ea typeface="Work Sans"/>
                <a:cs typeface="Work Sans"/>
                <a:sym typeface="Work Sans"/>
              </a:defRPr>
            </a:lvl2pPr>
            <a:lvl3pPr indent="-317500" lvl="2" marL="13716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3pPr>
            <a:lvl4pPr indent="-317500" lvl="3" marL="18288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4pPr>
            <a:lvl5pPr indent="-317500" lvl="4" marL="22860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5pPr>
            <a:lvl6pPr indent="-317500" lvl="5" marL="27432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6pPr>
            <a:lvl7pPr indent="-317500" lvl="6" marL="32004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7pPr>
            <a:lvl8pPr indent="-317500" lvl="7" marL="36576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8pPr>
            <a:lvl9pPr indent="-317500" lvl="8" marL="41148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9pPr>
          </a:lstStyle>
          <a:p/>
        </p:txBody>
      </p:sp>
      <p:sp>
        <p:nvSpPr>
          <p:cNvPr id="2178" name="Google Shape;2178;p228"/>
          <p:cNvSpPr txBox="1"/>
          <p:nvPr>
            <p:ph idx="2" type="subTitle"/>
          </p:nvPr>
        </p:nvSpPr>
        <p:spPr>
          <a:xfrm>
            <a:off x="534175" y="796025"/>
            <a:ext cx="4260300" cy="3945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SzPts val="1800"/>
              <a:buNone/>
              <a:defRPr sz="1500">
                <a:solidFill>
                  <a:srgbClr val="00334E"/>
                </a:solidFill>
                <a:latin typeface="Work Sans"/>
                <a:ea typeface="Work Sans"/>
                <a:cs typeface="Work Sans"/>
                <a:sym typeface="Work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179" name="Google Shape;2179;p228"/>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2180" name="Google Shape;2180;p228"/>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2023</a:t>
            </a:r>
            <a:endParaRPr b="0" i="0" sz="600" u="none" cap="none" strike="noStrike">
              <a:solidFill>
                <a:srgbClr val="666666"/>
              </a:solidFill>
              <a:latin typeface="Work Sans"/>
              <a:ea typeface="Work Sans"/>
              <a:cs typeface="Work Sans"/>
              <a:sym typeface="Work Sans"/>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E 2 1 2 1 1 1 1 2 2">
  <p:cSld name="Cover Slide - Brands_6_1_2_1_1_1_1_3_3">
    <p:spTree>
      <p:nvGrpSpPr>
        <p:cNvPr id="2181" name="Shape 2181"/>
        <p:cNvGrpSpPr/>
        <p:nvPr/>
      </p:nvGrpSpPr>
      <p:grpSpPr>
        <a:xfrm>
          <a:off x="0" y="0"/>
          <a:ext cx="0" cy="0"/>
          <a:chOff x="0" y="0"/>
          <a:chExt cx="0" cy="0"/>
        </a:xfrm>
      </p:grpSpPr>
      <p:sp>
        <p:nvSpPr>
          <p:cNvPr id="2182" name="Google Shape;2182;p229"/>
          <p:cNvSpPr/>
          <p:nvPr/>
        </p:nvSpPr>
        <p:spPr>
          <a:xfrm rot="-3352489">
            <a:off x="-3601803" y="1362164"/>
            <a:ext cx="3905425" cy="4352898"/>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3" name="Google Shape;2183;p229"/>
          <p:cNvSpPr/>
          <p:nvPr/>
        </p:nvSpPr>
        <p:spPr>
          <a:xfrm rot="-454686">
            <a:off x="6971087" y="-426097"/>
            <a:ext cx="3049329" cy="1841833"/>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4" name="Google Shape;2184;p229"/>
          <p:cNvSpPr/>
          <p:nvPr/>
        </p:nvSpPr>
        <p:spPr>
          <a:xfrm>
            <a:off x="-101925" y="-23643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5" name="Google Shape;2185;p229"/>
          <p:cNvSpPr/>
          <p:nvPr/>
        </p:nvSpPr>
        <p:spPr>
          <a:xfrm>
            <a:off x="-35748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6" name="Google Shape;2186;p229"/>
          <p:cNvSpPr/>
          <p:nvPr/>
        </p:nvSpPr>
        <p:spPr>
          <a:xfrm>
            <a:off x="91440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7" name="Google Shape;2187;p229"/>
          <p:cNvSpPr/>
          <p:nvPr/>
        </p:nvSpPr>
        <p:spPr>
          <a:xfrm>
            <a:off x="-101925" y="51435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8" name="Google Shape;2188;p229"/>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2189" name="Google Shape;2189;p229"/>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2023</a:t>
            </a:r>
            <a:endParaRPr b="0" i="0" sz="600" u="none" cap="none" strike="noStrike">
              <a:solidFill>
                <a:srgbClr val="666666"/>
              </a:solidFill>
              <a:latin typeface="Work Sans"/>
              <a:ea typeface="Work Sans"/>
              <a:cs typeface="Work Sans"/>
              <a:sym typeface="Work San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2" name="Shape 162"/>
        <p:cNvGrpSpPr/>
        <p:nvPr/>
      </p:nvGrpSpPr>
      <p:grpSpPr>
        <a:xfrm>
          <a:off x="0" y="0"/>
          <a:ext cx="0" cy="0"/>
          <a:chOff x="0" y="0"/>
          <a:chExt cx="0" cy="0"/>
        </a:xfrm>
      </p:grpSpPr>
      <p:sp>
        <p:nvSpPr>
          <p:cNvPr id="163" name="Google Shape;163;p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4" name="Google Shape;164;p4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65" name="Google Shape;165;p4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66" name="Google Shape;166;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over Slide - Brands_6_1_1_1">
    <p:spTree>
      <p:nvGrpSpPr>
        <p:cNvPr id="2190" name="Shape 2190"/>
        <p:cNvGrpSpPr/>
        <p:nvPr/>
      </p:nvGrpSpPr>
      <p:grpSpPr>
        <a:xfrm>
          <a:off x="0" y="0"/>
          <a:ext cx="0" cy="0"/>
          <a:chOff x="0" y="0"/>
          <a:chExt cx="0" cy="0"/>
        </a:xfrm>
      </p:grpSpPr>
      <p:sp>
        <p:nvSpPr>
          <p:cNvPr id="2191" name="Google Shape;2191;p230"/>
          <p:cNvSpPr/>
          <p:nvPr/>
        </p:nvSpPr>
        <p:spPr>
          <a:xfrm rot="-8448251">
            <a:off x="6054943" y="47887"/>
            <a:ext cx="4952824" cy="5485878"/>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2" name="Google Shape;2192;p230"/>
          <p:cNvSpPr/>
          <p:nvPr/>
        </p:nvSpPr>
        <p:spPr>
          <a:xfrm>
            <a:off x="7439025" y="-1260850"/>
            <a:ext cx="2699100" cy="2699100"/>
          </a:xfrm>
          <a:prstGeom prst="donut">
            <a:avLst>
              <a:gd fmla="val 19696" name="adj"/>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3" name="Google Shape;2193;p230"/>
          <p:cNvSpPr/>
          <p:nvPr/>
        </p:nvSpPr>
        <p:spPr>
          <a:xfrm>
            <a:off x="3917625" y="-2364125"/>
            <a:ext cx="61809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4" name="Google Shape;2194;p230"/>
          <p:cNvSpPr/>
          <p:nvPr/>
        </p:nvSpPr>
        <p:spPr>
          <a:xfrm>
            <a:off x="9144000" y="-1825950"/>
            <a:ext cx="3574800" cy="6028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5" name="Google Shape;2195;p230"/>
          <p:cNvSpPr txBox="1"/>
          <p:nvPr>
            <p:ph type="title"/>
          </p:nvPr>
        </p:nvSpPr>
        <p:spPr>
          <a:xfrm>
            <a:off x="508900" y="1815688"/>
            <a:ext cx="3900600" cy="11169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800"/>
              <a:buNone/>
              <a:defRPr sz="4100">
                <a:solidFill>
                  <a:srgbClr val="00334E"/>
                </a:solidFill>
                <a:latin typeface="Lora SemiBold"/>
                <a:ea typeface="Lora SemiBold"/>
                <a:cs typeface="Lora SemiBold"/>
                <a:sym typeface="Lora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96" name="Google Shape;2196;p230"/>
          <p:cNvSpPr txBox="1"/>
          <p:nvPr>
            <p:ph idx="1" type="subTitle"/>
          </p:nvPr>
        </p:nvSpPr>
        <p:spPr>
          <a:xfrm>
            <a:off x="508900" y="3016475"/>
            <a:ext cx="3534600" cy="15405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SzPts val="1800"/>
              <a:buNone/>
              <a:defRPr sz="1400">
                <a:solidFill>
                  <a:srgbClr val="00334E"/>
                </a:solidFill>
                <a:latin typeface="Work Sans"/>
                <a:ea typeface="Work Sans"/>
                <a:cs typeface="Work Sans"/>
                <a:sym typeface="Work Sans"/>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grpSp>
        <p:nvGrpSpPr>
          <p:cNvPr id="2197" name="Google Shape;2197;p230"/>
          <p:cNvGrpSpPr/>
          <p:nvPr/>
        </p:nvGrpSpPr>
        <p:grpSpPr>
          <a:xfrm>
            <a:off x="3691584" y="598074"/>
            <a:ext cx="1365497" cy="1324345"/>
            <a:chOff x="3213650" y="306450"/>
            <a:chExt cx="1532200" cy="1486025"/>
          </a:xfrm>
        </p:grpSpPr>
        <p:grpSp>
          <p:nvGrpSpPr>
            <p:cNvPr id="2198" name="Google Shape;2198;p230"/>
            <p:cNvGrpSpPr/>
            <p:nvPr/>
          </p:nvGrpSpPr>
          <p:grpSpPr>
            <a:xfrm>
              <a:off x="3213650" y="306450"/>
              <a:ext cx="1532200" cy="140700"/>
              <a:chOff x="3213650" y="306450"/>
              <a:chExt cx="1532200" cy="140700"/>
            </a:xfrm>
          </p:grpSpPr>
          <p:sp>
            <p:nvSpPr>
              <p:cNvPr id="2199" name="Google Shape;2199;p230"/>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0" name="Google Shape;2200;p230"/>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1" name="Google Shape;2201;p230"/>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2" name="Google Shape;2202;p230"/>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3" name="Google Shape;2203;p230"/>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04" name="Google Shape;2204;p230"/>
            <p:cNvGrpSpPr/>
            <p:nvPr/>
          </p:nvGrpSpPr>
          <p:grpSpPr>
            <a:xfrm>
              <a:off x="3213650" y="575515"/>
              <a:ext cx="1532200" cy="140700"/>
              <a:chOff x="3213650" y="306450"/>
              <a:chExt cx="1532200" cy="140700"/>
            </a:xfrm>
          </p:grpSpPr>
          <p:sp>
            <p:nvSpPr>
              <p:cNvPr id="2205" name="Google Shape;2205;p230"/>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230"/>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230"/>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8" name="Google Shape;2208;p230"/>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9" name="Google Shape;2209;p230"/>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10" name="Google Shape;2210;p230"/>
            <p:cNvGrpSpPr/>
            <p:nvPr/>
          </p:nvGrpSpPr>
          <p:grpSpPr>
            <a:xfrm>
              <a:off x="3213650" y="844580"/>
              <a:ext cx="1532200" cy="140700"/>
              <a:chOff x="3213650" y="306450"/>
              <a:chExt cx="1532200" cy="140700"/>
            </a:xfrm>
          </p:grpSpPr>
          <p:sp>
            <p:nvSpPr>
              <p:cNvPr id="2211" name="Google Shape;2211;p230"/>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230"/>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3" name="Google Shape;2213;p230"/>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4" name="Google Shape;2214;p230"/>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5" name="Google Shape;2215;p230"/>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16" name="Google Shape;2216;p230"/>
            <p:cNvGrpSpPr/>
            <p:nvPr/>
          </p:nvGrpSpPr>
          <p:grpSpPr>
            <a:xfrm>
              <a:off x="3213650" y="1113645"/>
              <a:ext cx="1532200" cy="140700"/>
              <a:chOff x="3213650" y="306450"/>
              <a:chExt cx="1532200" cy="140700"/>
            </a:xfrm>
          </p:grpSpPr>
          <p:sp>
            <p:nvSpPr>
              <p:cNvPr id="2217" name="Google Shape;2217;p230"/>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8" name="Google Shape;2218;p230"/>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9" name="Google Shape;2219;p230"/>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0" name="Google Shape;2220;p230"/>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1" name="Google Shape;2221;p230"/>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22" name="Google Shape;2222;p230"/>
            <p:cNvGrpSpPr/>
            <p:nvPr/>
          </p:nvGrpSpPr>
          <p:grpSpPr>
            <a:xfrm>
              <a:off x="3213650" y="1382710"/>
              <a:ext cx="1532200" cy="140700"/>
              <a:chOff x="3213650" y="306450"/>
              <a:chExt cx="1532200" cy="140700"/>
            </a:xfrm>
          </p:grpSpPr>
          <p:sp>
            <p:nvSpPr>
              <p:cNvPr id="2223" name="Google Shape;2223;p230"/>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4" name="Google Shape;2224;p230"/>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5" name="Google Shape;2225;p230"/>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6" name="Google Shape;2226;p230"/>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7" name="Google Shape;2227;p230"/>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28" name="Google Shape;2228;p230"/>
            <p:cNvGrpSpPr/>
            <p:nvPr/>
          </p:nvGrpSpPr>
          <p:grpSpPr>
            <a:xfrm>
              <a:off x="3213650" y="1651775"/>
              <a:ext cx="1532200" cy="140700"/>
              <a:chOff x="3213650" y="306450"/>
              <a:chExt cx="1532200" cy="140700"/>
            </a:xfrm>
          </p:grpSpPr>
          <p:sp>
            <p:nvSpPr>
              <p:cNvPr id="2229" name="Google Shape;2229;p230"/>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0" name="Google Shape;2230;p230"/>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1" name="Google Shape;2231;p230"/>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2" name="Google Shape;2232;p230"/>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3" name="Google Shape;2233;p230"/>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Subtitle and body Slide / Shapes 2">
  <p:cSld name="Cover Slide - Brands_6_1_2_1">
    <p:spTree>
      <p:nvGrpSpPr>
        <p:cNvPr id="2234" name="Shape 2234"/>
        <p:cNvGrpSpPr/>
        <p:nvPr/>
      </p:nvGrpSpPr>
      <p:grpSpPr>
        <a:xfrm>
          <a:off x="0" y="0"/>
          <a:ext cx="0" cy="0"/>
          <a:chOff x="0" y="0"/>
          <a:chExt cx="0" cy="0"/>
        </a:xfrm>
      </p:grpSpPr>
      <p:sp>
        <p:nvSpPr>
          <p:cNvPr id="2235" name="Google Shape;2235;p231"/>
          <p:cNvSpPr/>
          <p:nvPr/>
        </p:nvSpPr>
        <p:spPr>
          <a:xfrm rot="4899983">
            <a:off x="-2058775" y="2878013"/>
            <a:ext cx="3905357" cy="4352823"/>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6" name="Google Shape;2236;p231"/>
          <p:cNvSpPr/>
          <p:nvPr/>
        </p:nvSpPr>
        <p:spPr>
          <a:xfrm rot="-454686">
            <a:off x="7218737" y="-768997"/>
            <a:ext cx="3049329" cy="1841833"/>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F6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7" name="Google Shape;2237;p231"/>
          <p:cNvSpPr/>
          <p:nvPr/>
        </p:nvSpPr>
        <p:spPr>
          <a:xfrm>
            <a:off x="-101925" y="-23643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8" name="Google Shape;2238;p231"/>
          <p:cNvSpPr/>
          <p:nvPr/>
        </p:nvSpPr>
        <p:spPr>
          <a:xfrm>
            <a:off x="-35748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9" name="Google Shape;2239;p231"/>
          <p:cNvSpPr/>
          <p:nvPr/>
        </p:nvSpPr>
        <p:spPr>
          <a:xfrm>
            <a:off x="91440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0" name="Google Shape;2240;p231"/>
          <p:cNvSpPr/>
          <p:nvPr/>
        </p:nvSpPr>
        <p:spPr>
          <a:xfrm>
            <a:off x="-101925" y="51435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1" name="Google Shape;2241;p231"/>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cxnSp>
        <p:nvCxnSpPr>
          <p:cNvPr id="2242" name="Google Shape;2242;p231"/>
          <p:cNvCxnSpPr/>
          <p:nvPr/>
        </p:nvCxnSpPr>
        <p:spPr>
          <a:xfrm flipH="1" rot="10800000">
            <a:off x="0" y="643075"/>
            <a:ext cx="445800" cy="1500"/>
          </a:xfrm>
          <a:prstGeom prst="straightConnector1">
            <a:avLst/>
          </a:prstGeom>
          <a:noFill/>
          <a:ln cap="flat" cmpd="sng" w="28575">
            <a:solidFill>
              <a:srgbClr val="00334E"/>
            </a:solidFill>
            <a:prstDash val="solid"/>
            <a:round/>
            <a:headEnd len="sm" w="sm" type="none"/>
            <a:tailEnd len="sm" w="sm" type="none"/>
          </a:ln>
        </p:spPr>
      </p:cxnSp>
      <p:sp>
        <p:nvSpPr>
          <p:cNvPr id="2243" name="Google Shape;2243;p231"/>
          <p:cNvSpPr txBox="1"/>
          <p:nvPr>
            <p:ph type="title"/>
          </p:nvPr>
        </p:nvSpPr>
        <p:spPr>
          <a:xfrm>
            <a:off x="534175" y="324375"/>
            <a:ext cx="7581900" cy="680400"/>
          </a:xfrm>
          <a:prstGeom prst="rect">
            <a:avLst/>
          </a:prstGeom>
          <a:noFill/>
          <a:ln>
            <a:noFill/>
          </a:ln>
        </p:spPr>
        <p:txBody>
          <a:bodyPr anchorCtr="0" anchor="t" bIns="91425" lIns="91425" spcFirstLastPara="1" rIns="91425" wrap="square" tIns="91425">
            <a:normAutofit/>
          </a:bodyPr>
          <a:lstStyle>
            <a:lvl1pPr lvl="0" marR="0" algn="l">
              <a:lnSpc>
                <a:spcPct val="115000"/>
              </a:lnSpc>
              <a:spcBef>
                <a:spcPts val="0"/>
              </a:spcBef>
              <a:spcAft>
                <a:spcPts val="0"/>
              </a:spcAft>
              <a:buSzPts val="2800"/>
              <a:buNone/>
              <a:defRPr>
                <a:solidFill>
                  <a:srgbClr val="00334E"/>
                </a:solidFill>
                <a:latin typeface="Lora SemiBold"/>
                <a:ea typeface="Lora SemiBold"/>
                <a:cs typeface="Lora SemiBold"/>
                <a:sym typeface="Lora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44" name="Google Shape;2244;p231"/>
          <p:cNvSpPr txBox="1"/>
          <p:nvPr>
            <p:ph idx="1" type="body"/>
          </p:nvPr>
        </p:nvSpPr>
        <p:spPr>
          <a:xfrm>
            <a:off x="534175" y="1190525"/>
            <a:ext cx="7400100" cy="17082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00334E"/>
                </a:solidFill>
                <a:latin typeface="Work Sans"/>
                <a:ea typeface="Work Sans"/>
                <a:cs typeface="Work Sans"/>
                <a:sym typeface="Work Sans"/>
              </a:defRPr>
            </a:lvl1pPr>
            <a:lvl2pPr indent="-292100" lvl="1" marL="914400" algn="l">
              <a:lnSpc>
                <a:spcPct val="100000"/>
              </a:lnSpc>
              <a:spcBef>
                <a:spcPts val="0"/>
              </a:spcBef>
              <a:spcAft>
                <a:spcPts val="0"/>
              </a:spcAft>
              <a:buClr>
                <a:srgbClr val="00334E"/>
              </a:buClr>
              <a:buSzPts val="1000"/>
              <a:buChar char="○"/>
              <a:defRPr sz="1000">
                <a:solidFill>
                  <a:srgbClr val="00334E"/>
                </a:solidFill>
                <a:latin typeface="Work Sans"/>
                <a:ea typeface="Work Sans"/>
                <a:cs typeface="Work Sans"/>
                <a:sym typeface="Work Sans"/>
              </a:defRPr>
            </a:lvl2pPr>
            <a:lvl3pPr indent="-317500" lvl="2" marL="13716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3pPr>
            <a:lvl4pPr indent="-317500" lvl="3" marL="18288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4pPr>
            <a:lvl5pPr indent="-317500" lvl="4" marL="22860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5pPr>
            <a:lvl6pPr indent="-317500" lvl="5" marL="27432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6pPr>
            <a:lvl7pPr indent="-317500" lvl="6" marL="32004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7pPr>
            <a:lvl8pPr indent="-317500" lvl="7" marL="36576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8pPr>
            <a:lvl9pPr indent="-317500" lvl="8" marL="41148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9pPr>
          </a:lstStyle>
          <a:p/>
        </p:txBody>
      </p:sp>
      <p:sp>
        <p:nvSpPr>
          <p:cNvPr id="2245" name="Google Shape;2245;p231"/>
          <p:cNvSpPr txBox="1"/>
          <p:nvPr>
            <p:ph idx="2" type="subTitle"/>
          </p:nvPr>
        </p:nvSpPr>
        <p:spPr>
          <a:xfrm>
            <a:off x="534175" y="796025"/>
            <a:ext cx="4260300" cy="3945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SzPts val="1800"/>
              <a:buNone/>
              <a:defRPr sz="1500">
                <a:solidFill>
                  <a:srgbClr val="00334E"/>
                </a:solidFill>
                <a:latin typeface="Work Sans"/>
                <a:ea typeface="Work Sans"/>
                <a:cs typeface="Work Sans"/>
                <a:sym typeface="Work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46" name="Google Shape;2246;p231"/>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2023</a:t>
            </a:r>
            <a:endParaRPr b="0" i="0" sz="600" u="none" cap="none" strike="noStrike">
              <a:solidFill>
                <a:srgbClr val="666666"/>
              </a:solidFill>
              <a:latin typeface="Work Sans"/>
              <a:ea typeface="Work Sans"/>
              <a:cs typeface="Work Sans"/>
              <a:sym typeface="Work Sans"/>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sic / No text">
  <p:cSld name="Cover Slide - Brands_6_2">
    <p:spTree>
      <p:nvGrpSpPr>
        <p:cNvPr id="2247" name="Shape 2247"/>
        <p:cNvGrpSpPr/>
        <p:nvPr/>
      </p:nvGrpSpPr>
      <p:grpSpPr>
        <a:xfrm>
          <a:off x="0" y="0"/>
          <a:ext cx="0" cy="0"/>
          <a:chOff x="0" y="0"/>
          <a:chExt cx="0" cy="0"/>
        </a:xfrm>
      </p:grpSpPr>
      <p:sp>
        <p:nvSpPr>
          <p:cNvPr id="2248" name="Google Shape;2248;p232"/>
          <p:cNvSpPr/>
          <p:nvPr/>
        </p:nvSpPr>
        <p:spPr>
          <a:xfrm rot="-5400000">
            <a:off x="8572500" y="335175"/>
            <a:ext cx="1151400" cy="1151400"/>
          </a:xfrm>
          <a:prstGeom prst="blockArc">
            <a:avLst>
              <a:gd fmla="val 10800000" name="adj1"/>
              <a:gd fmla="val 21587484" name="adj2"/>
              <a:gd fmla="val 17796" name="adj3"/>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49" name="Google Shape;2249;p232"/>
          <p:cNvGrpSpPr/>
          <p:nvPr/>
        </p:nvGrpSpPr>
        <p:grpSpPr>
          <a:xfrm>
            <a:off x="87702" y="3436190"/>
            <a:ext cx="367164" cy="1116748"/>
            <a:chOff x="4257275" y="306450"/>
            <a:chExt cx="488575" cy="1486025"/>
          </a:xfrm>
        </p:grpSpPr>
        <p:grpSp>
          <p:nvGrpSpPr>
            <p:cNvPr id="2250" name="Google Shape;2250;p232"/>
            <p:cNvGrpSpPr/>
            <p:nvPr/>
          </p:nvGrpSpPr>
          <p:grpSpPr>
            <a:xfrm>
              <a:off x="4257275" y="306450"/>
              <a:ext cx="488575" cy="140700"/>
              <a:chOff x="4257275" y="306450"/>
              <a:chExt cx="488575" cy="140700"/>
            </a:xfrm>
          </p:grpSpPr>
          <p:sp>
            <p:nvSpPr>
              <p:cNvPr id="2251" name="Google Shape;2251;p232"/>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2" name="Google Shape;2252;p232"/>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53" name="Google Shape;2253;p232"/>
            <p:cNvGrpSpPr/>
            <p:nvPr/>
          </p:nvGrpSpPr>
          <p:grpSpPr>
            <a:xfrm>
              <a:off x="4257275" y="575515"/>
              <a:ext cx="488575" cy="140700"/>
              <a:chOff x="4257275" y="306450"/>
              <a:chExt cx="488575" cy="140700"/>
            </a:xfrm>
          </p:grpSpPr>
          <p:sp>
            <p:nvSpPr>
              <p:cNvPr id="2254" name="Google Shape;2254;p232"/>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5" name="Google Shape;2255;p232"/>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56" name="Google Shape;2256;p232"/>
            <p:cNvGrpSpPr/>
            <p:nvPr/>
          </p:nvGrpSpPr>
          <p:grpSpPr>
            <a:xfrm>
              <a:off x="4257275" y="844580"/>
              <a:ext cx="488575" cy="140700"/>
              <a:chOff x="4257275" y="306450"/>
              <a:chExt cx="488575" cy="140700"/>
            </a:xfrm>
          </p:grpSpPr>
          <p:sp>
            <p:nvSpPr>
              <p:cNvPr id="2257" name="Google Shape;2257;p232"/>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8" name="Google Shape;2258;p232"/>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59" name="Google Shape;2259;p232"/>
            <p:cNvGrpSpPr/>
            <p:nvPr/>
          </p:nvGrpSpPr>
          <p:grpSpPr>
            <a:xfrm>
              <a:off x="4257275" y="1113645"/>
              <a:ext cx="488575" cy="140700"/>
              <a:chOff x="4257275" y="306450"/>
              <a:chExt cx="488575" cy="140700"/>
            </a:xfrm>
          </p:grpSpPr>
          <p:sp>
            <p:nvSpPr>
              <p:cNvPr id="2260" name="Google Shape;2260;p232"/>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1" name="Google Shape;2261;p232"/>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62" name="Google Shape;2262;p232"/>
            <p:cNvGrpSpPr/>
            <p:nvPr/>
          </p:nvGrpSpPr>
          <p:grpSpPr>
            <a:xfrm>
              <a:off x="4257275" y="1382710"/>
              <a:ext cx="488575" cy="140700"/>
              <a:chOff x="4257275" y="306450"/>
              <a:chExt cx="488575" cy="140700"/>
            </a:xfrm>
          </p:grpSpPr>
          <p:sp>
            <p:nvSpPr>
              <p:cNvPr id="2263" name="Google Shape;2263;p232"/>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4" name="Google Shape;2264;p232"/>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65" name="Google Shape;2265;p232"/>
            <p:cNvGrpSpPr/>
            <p:nvPr/>
          </p:nvGrpSpPr>
          <p:grpSpPr>
            <a:xfrm>
              <a:off x="4257275" y="1651775"/>
              <a:ext cx="488575" cy="140700"/>
              <a:chOff x="4257275" y="306450"/>
              <a:chExt cx="488575" cy="140700"/>
            </a:xfrm>
          </p:grpSpPr>
          <p:sp>
            <p:nvSpPr>
              <p:cNvPr id="2266" name="Google Shape;2266;p232"/>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7" name="Google Shape;2267;p232"/>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268" name="Google Shape;2268;p232"/>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2269" name="Google Shape;2269;p232"/>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2023</a:t>
            </a:r>
            <a:endParaRPr b="0" i="0" sz="600" u="none" cap="none" strike="noStrike">
              <a:solidFill>
                <a:srgbClr val="FFFFFF"/>
              </a:solidFill>
              <a:latin typeface="Work Sans"/>
              <a:ea typeface="Work Sans"/>
              <a:cs typeface="Work Sans"/>
              <a:sym typeface="Work Sans"/>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4 1">
  <p:cSld name="Cover Slide - Brands_6_1_2_2">
    <p:spTree>
      <p:nvGrpSpPr>
        <p:cNvPr id="2270" name="Shape 2270"/>
        <p:cNvGrpSpPr/>
        <p:nvPr/>
      </p:nvGrpSpPr>
      <p:grpSpPr>
        <a:xfrm>
          <a:off x="0" y="0"/>
          <a:ext cx="0" cy="0"/>
          <a:chOff x="0" y="0"/>
          <a:chExt cx="0" cy="0"/>
        </a:xfrm>
      </p:grpSpPr>
      <p:sp>
        <p:nvSpPr>
          <p:cNvPr id="2271" name="Google Shape;2271;p233"/>
          <p:cNvSpPr/>
          <p:nvPr/>
        </p:nvSpPr>
        <p:spPr>
          <a:xfrm rot="3087710">
            <a:off x="-720323" y="-950860"/>
            <a:ext cx="5854943" cy="6525787"/>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2" name="Google Shape;2272;p233"/>
          <p:cNvSpPr/>
          <p:nvPr/>
        </p:nvSpPr>
        <p:spPr>
          <a:xfrm rot="9442979">
            <a:off x="-1782121" y="3557610"/>
            <a:ext cx="2520650" cy="1522475"/>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3" name="Google Shape;2273;p233"/>
          <p:cNvSpPr/>
          <p:nvPr/>
        </p:nvSpPr>
        <p:spPr>
          <a:xfrm>
            <a:off x="-101925" y="-2364300"/>
            <a:ext cx="61809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4" name="Google Shape;2274;p233"/>
          <p:cNvSpPr/>
          <p:nvPr/>
        </p:nvSpPr>
        <p:spPr>
          <a:xfrm>
            <a:off x="-3574800" y="-962025"/>
            <a:ext cx="3574800" cy="6852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5" name="Google Shape;2275;p233"/>
          <p:cNvSpPr/>
          <p:nvPr/>
        </p:nvSpPr>
        <p:spPr>
          <a:xfrm>
            <a:off x="-101925" y="5143500"/>
            <a:ext cx="6180900" cy="6480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6" name="Google Shape;2276;p233"/>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2277" name="Google Shape;2277;p233"/>
          <p:cNvSpPr txBox="1"/>
          <p:nvPr>
            <p:ph type="title"/>
          </p:nvPr>
        </p:nvSpPr>
        <p:spPr>
          <a:xfrm>
            <a:off x="620100" y="1672317"/>
            <a:ext cx="4932900" cy="472800"/>
          </a:xfrm>
          <a:prstGeom prst="rect">
            <a:avLst/>
          </a:prstGeom>
          <a:noFill/>
          <a:ln>
            <a:noFill/>
          </a:ln>
        </p:spPr>
        <p:txBody>
          <a:bodyPr anchorCtr="0" anchor="t" bIns="91425" lIns="91425" spcFirstLastPara="1" rIns="91425" wrap="square" tIns="91425">
            <a:normAutofit/>
          </a:bodyPr>
          <a:lstStyle>
            <a:lvl1pPr lvl="0" marR="0" algn="l">
              <a:lnSpc>
                <a:spcPct val="90000"/>
              </a:lnSpc>
              <a:spcBef>
                <a:spcPts val="0"/>
              </a:spcBef>
              <a:spcAft>
                <a:spcPts val="0"/>
              </a:spcAft>
              <a:buSzPts val="2800"/>
              <a:buNone/>
              <a:defRPr sz="5000">
                <a:solidFill>
                  <a:srgbClr val="FFFFFF"/>
                </a:solidFill>
                <a:latin typeface="Lora SemiBold"/>
                <a:ea typeface="Lora SemiBold"/>
                <a:cs typeface="Lora SemiBold"/>
                <a:sym typeface="Lora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78" name="Google Shape;2278;p233"/>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2023</a:t>
            </a:r>
            <a:endParaRPr b="0" i="0" sz="600" u="none" cap="none" strike="noStrike">
              <a:solidFill>
                <a:srgbClr val="FFFFFF"/>
              </a:solidFill>
              <a:latin typeface="Work Sans"/>
              <a:ea typeface="Work Sans"/>
              <a:cs typeface="Work Sans"/>
              <a:sym typeface="Work Sans"/>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Subtitle and body Slide / Shapes 4">
  <p:cSld name="Cover Slide - Brands_6_1_2_1_2">
    <p:spTree>
      <p:nvGrpSpPr>
        <p:cNvPr id="2279" name="Shape 2279"/>
        <p:cNvGrpSpPr/>
        <p:nvPr/>
      </p:nvGrpSpPr>
      <p:grpSpPr>
        <a:xfrm>
          <a:off x="0" y="0"/>
          <a:ext cx="0" cy="0"/>
          <a:chOff x="0" y="0"/>
          <a:chExt cx="0" cy="0"/>
        </a:xfrm>
      </p:grpSpPr>
      <p:grpSp>
        <p:nvGrpSpPr>
          <p:cNvPr id="2280" name="Google Shape;2280;p234"/>
          <p:cNvGrpSpPr/>
          <p:nvPr/>
        </p:nvGrpSpPr>
        <p:grpSpPr>
          <a:xfrm>
            <a:off x="6053956" y="-772243"/>
            <a:ext cx="1171827" cy="1136512"/>
            <a:chOff x="3213650" y="306450"/>
            <a:chExt cx="1532200" cy="1486025"/>
          </a:xfrm>
        </p:grpSpPr>
        <p:grpSp>
          <p:nvGrpSpPr>
            <p:cNvPr id="2281" name="Google Shape;2281;p234"/>
            <p:cNvGrpSpPr/>
            <p:nvPr/>
          </p:nvGrpSpPr>
          <p:grpSpPr>
            <a:xfrm>
              <a:off x="3213650" y="306450"/>
              <a:ext cx="1532200" cy="140700"/>
              <a:chOff x="3213650" y="306450"/>
              <a:chExt cx="1532200" cy="140700"/>
            </a:xfrm>
          </p:grpSpPr>
          <p:sp>
            <p:nvSpPr>
              <p:cNvPr id="2282" name="Google Shape;2282;p234"/>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3" name="Google Shape;2283;p234"/>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4" name="Google Shape;2284;p234"/>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5" name="Google Shape;2285;p234"/>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6" name="Google Shape;2286;p234"/>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87" name="Google Shape;2287;p234"/>
            <p:cNvGrpSpPr/>
            <p:nvPr/>
          </p:nvGrpSpPr>
          <p:grpSpPr>
            <a:xfrm>
              <a:off x="3213650" y="575515"/>
              <a:ext cx="1532200" cy="140700"/>
              <a:chOff x="3213650" y="306450"/>
              <a:chExt cx="1532200" cy="140700"/>
            </a:xfrm>
          </p:grpSpPr>
          <p:sp>
            <p:nvSpPr>
              <p:cNvPr id="2288" name="Google Shape;2288;p234"/>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9" name="Google Shape;2289;p234"/>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0" name="Google Shape;2290;p234"/>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1" name="Google Shape;2291;p234"/>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2" name="Google Shape;2292;p234"/>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93" name="Google Shape;2293;p234"/>
            <p:cNvGrpSpPr/>
            <p:nvPr/>
          </p:nvGrpSpPr>
          <p:grpSpPr>
            <a:xfrm>
              <a:off x="3213650" y="844580"/>
              <a:ext cx="1532200" cy="140700"/>
              <a:chOff x="3213650" y="306450"/>
              <a:chExt cx="1532200" cy="140700"/>
            </a:xfrm>
          </p:grpSpPr>
          <p:sp>
            <p:nvSpPr>
              <p:cNvPr id="2294" name="Google Shape;2294;p234"/>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5" name="Google Shape;2295;p234"/>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6" name="Google Shape;2296;p234"/>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7" name="Google Shape;2297;p234"/>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8" name="Google Shape;2298;p234"/>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99" name="Google Shape;2299;p234"/>
            <p:cNvGrpSpPr/>
            <p:nvPr/>
          </p:nvGrpSpPr>
          <p:grpSpPr>
            <a:xfrm>
              <a:off x="3213650" y="1113645"/>
              <a:ext cx="1532200" cy="140700"/>
              <a:chOff x="3213650" y="306450"/>
              <a:chExt cx="1532200" cy="140700"/>
            </a:xfrm>
          </p:grpSpPr>
          <p:sp>
            <p:nvSpPr>
              <p:cNvPr id="2300" name="Google Shape;2300;p234"/>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1" name="Google Shape;2301;p234"/>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2" name="Google Shape;2302;p234"/>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3" name="Google Shape;2303;p234"/>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4" name="Google Shape;2304;p234"/>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05" name="Google Shape;2305;p234"/>
            <p:cNvGrpSpPr/>
            <p:nvPr/>
          </p:nvGrpSpPr>
          <p:grpSpPr>
            <a:xfrm>
              <a:off x="3213650" y="1382710"/>
              <a:ext cx="1532200" cy="140700"/>
              <a:chOff x="3213650" y="306450"/>
              <a:chExt cx="1532200" cy="140700"/>
            </a:xfrm>
          </p:grpSpPr>
          <p:sp>
            <p:nvSpPr>
              <p:cNvPr id="2306" name="Google Shape;2306;p234"/>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7" name="Google Shape;2307;p234"/>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8" name="Google Shape;2308;p234"/>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9" name="Google Shape;2309;p234"/>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0" name="Google Shape;2310;p234"/>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11" name="Google Shape;2311;p234"/>
            <p:cNvGrpSpPr/>
            <p:nvPr/>
          </p:nvGrpSpPr>
          <p:grpSpPr>
            <a:xfrm>
              <a:off x="3213650" y="1651775"/>
              <a:ext cx="1532200" cy="140700"/>
              <a:chOff x="3213650" y="306450"/>
              <a:chExt cx="1532200" cy="140700"/>
            </a:xfrm>
          </p:grpSpPr>
          <p:sp>
            <p:nvSpPr>
              <p:cNvPr id="2312" name="Google Shape;2312;p234"/>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3" name="Google Shape;2313;p234"/>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4" name="Google Shape;2314;p234"/>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5" name="Google Shape;2315;p234"/>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6" name="Google Shape;2316;p234"/>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317" name="Google Shape;2317;p234"/>
          <p:cNvSpPr/>
          <p:nvPr/>
        </p:nvSpPr>
        <p:spPr>
          <a:xfrm>
            <a:off x="-723700" y="3748325"/>
            <a:ext cx="1171800" cy="1171800"/>
          </a:xfrm>
          <a:prstGeom prst="donut">
            <a:avLst>
              <a:gd fmla="val 47882" name="adj"/>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8" name="Google Shape;2318;p234"/>
          <p:cNvSpPr/>
          <p:nvPr/>
        </p:nvSpPr>
        <p:spPr>
          <a:xfrm>
            <a:off x="-101925" y="-23643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9" name="Google Shape;2319;p234"/>
          <p:cNvSpPr/>
          <p:nvPr/>
        </p:nvSpPr>
        <p:spPr>
          <a:xfrm>
            <a:off x="-35748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0" name="Google Shape;2320;p234"/>
          <p:cNvSpPr/>
          <p:nvPr/>
        </p:nvSpPr>
        <p:spPr>
          <a:xfrm>
            <a:off x="91440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1" name="Google Shape;2321;p234"/>
          <p:cNvSpPr/>
          <p:nvPr/>
        </p:nvSpPr>
        <p:spPr>
          <a:xfrm>
            <a:off x="-101925" y="51435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2" name="Google Shape;2322;p234"/>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cxnSp>
        <p:nvCxnSpPr>
          <p:cNvPr id="2323" name="Google Shape;2323;p234"/>
          <p:cNvCxnSpPr/>
          <p:nvPr/>
        </p:nvCxnSpPr>
        <p:spPr>
          <a:xfrm flipH="1" rot="10800000">
            <a:off x="0" y="643075"/>
            <a:ext cx="445800" cy="1500"/>
          </a:xfrm>
          <a:prstGeom prst="straightConnector1">
            <a:avLst/>
          </a:prstGeom>
          <a:noFill/>
          <a:ln cap="flat" cmpd="sng" w="28575">
            <a:solidFill>
              <a:srgbClr val="00334E"/>
            </a:solidFill>
            <a:prstDash val="solid"/>
            <a:round/>
            <a:headEnd len="sm" w="sm" type="none"/>
            <a:tailEnd len="sm" w="sm" type="none"/>
          </a:ln>
        </p:spPr>
      </p:cxnSp>
      <p:sp>
        <p:nvSpPr>
          <p:cNvPr id="2324" name="Google Shape;2324;p234"/>
          <p:cNvSpPr txBox="1"/>
          <p:nvPr>
            <p:ph type="title"/>
          </p:nvPr>
        </p:nvSpPr>
        <p:spPr>
          <a:xfrm>
            <a:off x="534175" y="324375"/>
            <a:ext cx="7581900" cy="680400"/>
          </a:xfrm>
          <a:prstGeom prst="rect">
            <a:avLst/>
          </a:prstGeom>
          <a:noFill/>
          <a:ln>
            <a:noFill/>
          </a:ln>
        </p:spPr>
        <p:txBody>
          <a:bodyPr anchorCtr="0" anchor="t" bIns="91425" lIns="91425" spcFirstLastPara="1" rIns="91425" wrap="square" tIns="91425">
            <a:normAutofit/>
          </a:bodyPr>
          <a:lstStyle>
            <a:lvl1pPr lvl="0" marR="0" algn="l">
              <a:lnSpc>
                <a:spcPct val="115000"/>
              </a:lnSpc>
              <a:spcBef>
                <a:spcPts val="0"/>
              </a:spcBef>
              <a:spcAft>
                <a:spcPts val="0"/>
              </a:spcAft>
              <a:buSzPts val="2800"/>
              <a:buNone/>
              <a:defRPr>
                <a:solidFill>
                  <a:srgbClr val="00334E"/>
                </a:solidFill>
                <a:latin typeface="Lora SemiBold"/>
                <a:ea typeface="Lora SemiBold"/>
                <a:cs typeface="Lora SemiBold"/>
                <a:sym typeface="Lora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25" name="Google Shape;2325;p234"/>
          <p:cNvSpPr txBox="1"/>
          <p:nvPr>
            <p:ph idx="1" type="body"/>
          </p:nvPr>
        </p:nvSpPr>
        <p:spPr>
          <a:xfrm>
            <a:off x="534175" y="1190525"/>
            <a:ext cx="7400100" cy="17082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00334E"/>
                </a:solidFill>
                <a:latin typeface="Work Sans"/>
                <a:ea typeface="Work Sans"/>
                <a:cs typeface="Work Sans"/>
                <a:sym typeface="Work Sans"/>
              </a:defRPr>
            </a:lvl1pPr>
            <a:lvl2pPr indent="-292100" lvl="1" marL="914400" algn="l">
              <a:lnSpc>
                <a:spcPct val="100000"/>
              </a:lnSpc>
              <a:spcBef>
                <a:spcPts val="0"/>
              </a:spcBef>
              <a:spcAft>
                <a:spcPts val="0"/>
              </a:spcAft>
              <a:buClr>
                <a:srgbClr val="00334E"/>
              </a:buClr>
              <a:buSzPts val="1000"/>
              <a:buChar char="○"/>
              <a:defRPr sz="1000">
                <a:solidFill>
                  <a:srgbClr val="00334E"/>
                </a:solidFill>
                <a:latin typeface="Work Sans"/>
                <a:ea typeface="Work Sans"/>
                <a:cs typeface="Work Sans"/>
                <a:sym typeface="Work Sans"/>
              </a:defRPr>
            </a:lvl2pPr>
            <a:lvl3pPr indent="-317500" lvl="2" marL="13716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3pPr>
            <a:lvl4pPr indent="-317500" lvl="3" marL="18288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4pPr>
            <a:lvl5pPr indent="-317500" lvl="4" marL="22860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5pPr>
            <a:lvl6pPr indent="-317500" lvl="5" marL="27432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6pPr>
            <a:lvl7pPr indent="-317500" lvl="6" marL="32004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7pPr>
            <a:lvl8pPr indent="-317500" lvl="7" marL="36576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8pPr>
            <a:lvl9pPr indent="-317500" lvl="8" marL="41148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9pPr>
          </a:lstStyle>
          <a:p/>
        </p:txBody>
      </p:sp>
      <p:sp>
        <p:nvSpPr>
          <p:cNvPr id="2326" name="Google Shape;2326;p234"/>
          <p:cNvSpPr txBox="1"/>
          <p:nvPr>
            <p:ph idx="2" type="subTitle"/>
          </p:nvPr>
        </p:nvSpPr>
        <p:spPr>
          <a:xfrm>
            <a:off x="534175" y="796025"/>
            <a:ext cx="4260300" cy="3945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SzPts val="1800"/>
              <a:buNone/>
              <a:defRPr sz="1500">
                <a:solidFill>
                  <a:srgbClr val="00334E"/>
                </a:solidFill>
                <a:latin typeface="Work Sans"/>
                <a:ea typeface="Work Sans"/>
                <a:cs typeface="Work Sans"/>
                <a:sym typeface="Work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27" name="Google Shape;2327;p234"/>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2023</a:t>
            </a:r>
            <a:endParaRPr b="0" i="0" sz="600" u="none" cap="none" strike="noStrike">
              <a:solidFill>
                <a:srgbClr val="666666"/>
              </a:solidFill>
              <a:latin typeface="Work Sans"/>
              <a:ea typeface="Work Sans"/>
              <a:cs typeface="Work Sans"/>
              <a:sym typeface="Work Sans"/>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E 2 1 2 1 1 1 1 1">
  <p:cSld name="Cover Slide - Brands_6_1_2_1_1_1_1_2">
    <p:spTree>
      <p:nvGrpSpPr>
        <p:cNvPr id="2328" name="Shape 2328"/>
        <p:cNvGrpSpPr/>
        <p:nvPr/>
      </p:nvGrpSpPr>
      <p:grpSpPr>
        <a:xfrm>
          <a:off x="0" y="0"/>
          <a:ext cx="0" cy="0"/>
          <a:chOff x="0" y="0"/>
          <a:chExt cx="0" cy="0"/>
        </a:xfrm>
      </p:grpSpPr>
      <p:sp>
        <p:nvSpPr>
          <p:cNvPr id="2329" name="Google Shape;2329;p235"/>
          <p:cNvSpPr/>
          <p:nvPr/>
        </p:nvSpPr>
        <p:spPr>
          <a:xfrm rot="-454686">
            <a:off x="8466287" y="989053"/>
            <a:ext cx="3049329" cy="1841833"/>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30" name="Google Shape;2330;p235"/>
          <p:cNvGrpSpPr/>
          <p:nvPr/>
        </p:nvGrpSpPr>
        <p:grpSpPr>
          <a:xfrm>
            <a:off x="8688163" y="881577"/>
            <a:ext cx="1173665" cy="1138147"/>
            <a:chOff x="3213650" y="306450"/>
            <a:chExt cx="1532200" cy="1486025"/>
          </a:xfrm>
        </p:grpSpPr>
        <p:grpSp>
          <p:nvGrpSpPr>
            <p:cNvPr id="2331" name="Google Shape;2331;p235"/>
            <p:cNvGrpSpPr/>
            <p:nvPr/>
          </p:nvGrpSpPr>
          <p:grpSpPr>
            <a:xfrm>
              <a:off x="3213650" y="306450"/>
              <a:ext cx="1532200" cy="140700"/>
              <a:chOff x="3213650" y="306450"/>
              <a:chExt cx="1532200" cy="140700"/>
            </a:xfrm>
          </p:grpSpPr>
          <p:sp>
            <p:nvSpPr>
              <p:cNvPr id="2332" name="Google Shape;2332;p235"/>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3" name="Google Shape;2333;p235"/>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4" name="Google Shape;2334;p235"/>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5" name="Google Shape;2335;p23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6" name="Google Shape;2336;p23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37" name="Google Shape;2337;p235"/>
            <p:cNvGrpSpPr/>
            <p:nvPr/>
          </p:nvGrpSpPr>
          <p:grpSpPr>
            <a:xfrm>
              <a:off x="3213650" y="575515"/>
              <a:ext cx="1532200" cy="140700"/>
              <a:chOff x="3213650" y="306450"/>
              <a:chExt cx="1532200" cy="140700"/>
            </a:xfrm>
          </p:grpSpPr>
          <p:sp>
            <p:nvSpPr>
              <p:cNvPr id="2338" name="Google Shape;2338;p235"/>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9" name="Google Shape;2339;p235"/>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0" name="Google Shape;2340;p235"/>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1" name="Google Shape;2341;p23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2" name="Google Shape;2342;p23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43" name="Google Shape;2343;p235"/>
            <p:cNvGrpSpPr/>
            <p:nvPr/>
          </p:nvGrpSpPr>
          <p:grpSpPr>
            <a:xfrm>
              <a:off x="3213650" y="844580"/>
              <a:ext cx="1532200" cy="140700"/>
              <a:chOff x="3213650" y="306450"/>
              <a:chExt cx="1532200" cy="140700"/>
            </a:xfrm>
          </p:grpSpPr>
          <p:sp>
            <p:nvSpPr>
              <p:cNvPr id="2344" name="Google Shape;2344;p235"/>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5" name="Google Shape;2345;p235"/>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6" name="Google Shape;2346;p235"/>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7" name="Google Shape;2347;p23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8" name="Google Shape;2348;p23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49" name="Google Shape;2349;p235"/>
            <p:cNvGrpSpPr/>
            <p:nvPr/>
          </p:nvGrpSpPr>
          <p:grpSpPr>
            <a:xfrm>
              <a:off x="3213650" y="1113645"/>
              <a:ext cx="1532200" cy="140700"/>
              <a:chOff x="3213650" y="306450"/>
              <a:chExt cx="1532200" cy="140700"/>
            </a:xfrm>
          </p:grpSpPr>
          <p:sp>
            <p:nvSpPr>
              <p:cNvPr id="2350" name="Google Shape;2350;p235"/>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1" name="Google Shape;2351;p235"/>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2" name="Google Shape;2352;p235"/>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3" name="Google Shape;2353;p23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4" name="Google Shape;2354;p23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55" name="Google Shape;2355;p235"/>
            <p:cNvGrpSpPr/>
            <p:nvPr/>
          </p:nvGrpSpPr>
          <p:grpSpPr>
            <a:xfrm>
              <a:off x="3213650" y="1382710"/>
              <a:ext cx="1532200" cy="140700"/>
              <a:chOff x="3213650" y="306450"/>
              <a:chExt cx="1532200" cy="140700"/>
            </a:xfrm>
          </p:grpSpPr>
          <p:sp>
            <p:nvSpPr>
              <p:cNvPr id="2356" name="Google Shape;2356;p235"/>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7" name="Google Shape;2357;p235"/>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8" name="Google Shape;2358;p235"/>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9" name="Google Shape;2359;p23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0" name="Google Shape;2360;p23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61" name="Google Shape;2361;p235"/>
            <p:cNvGrpSpPr/>
            <p:nvPr/>
          </p:nvGrpSpPr>
          <p:grpSpPr>
            <a:xfrm>
              <a:off x="3213650" y="1651775"/>
              <a:ext cx="1532200" cy="140700"/>
              <a:chOff x="3213650" y="306450"/>
              <a:chExt cx="1532200" cy="140700"/>
            </a:xfrm>
          </p:grpSpPr>
          <p:sp>
            <p:nvSpPr>
              <p:cNvPr id="2362" name="Google Shape;2362;p235"/>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3" name="Google Shape;2363;p235"/>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4" name="Google Shape;2364;p235"/>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5" name="Google Shape;2365;p23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6" name="Google Shape;2366;p23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367" name="Google Shape;2367;p235"/>
          <p:cNvSpPr/>
          <p:nvPr/>
        </p:nvSpPr>
        <p:spPr>
          <a:xfrm rot="3198706">
            <a:off x="-2352741" y="3306952"/>
            <a:ext cx="3905306" cy="4352765"/>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8" name="Google Shape;2368;p235"/>
          <p:cNvSpPr/>
          <p:nvPr/>
        </p:nvSpPr>
        <p:spPr>
          <a:xfrm>
            <a:off x="-101925" y="-23643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9" name="Google Shape;2369;p235"/>
          <p:cNvSpPr/>
          <p:nvPr/>
        </p:nvSpPr>
        <p:spPr>
          <a:xfrm>
            <a:off x="-35748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0" name="Google Shape;2370;p235"/>
          <p:cNvSpPr/>
          <p:nvPr/>
        </p:nvSpPr>
        <p:spPr>
          <a:xfrm>
            <a:off x="91440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1" name="Google Shape;2371;p235"/>
          <p:cNvSpPr/>
          <p:nvPr/>
        </p:nvSpPr>
        <p:spPr>
          <a:xfrm>
            <a:off x="-101925" y="51435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2" name="Google Shape;2372;p235"/>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2373" name="Google Shape;2373;p235"/>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2023</a:t>
            </a:r>
            <a:endParaRPr b="0" i="0" sz="600" u="none" cap="none" strike="noStrike">
              <a:solidFill>
                <a:srgbClr val="666666"/>
              </a:solidFill>
              <a:latin typeface="Work Sans"/>
              <a:ea typeface="Work Sans"/>
              <a:cs typeface="Work Sans"/>
              <a:sym typeface="Work Sans"/>
            </a:endParaRPr>
          </a:p>
        </p:txBody>
      </p:sp>
      <p:cxnSp>
        <p:nvCxnSpPr>
          <p:cNvPr id="2374" name="Google Shape;2374;p235"/>
          <p:cNvCxnSpPr/>
          <p:nvPr/>
        </p:nvCxnSpPr>
        <p:spPr>
          <a:xfrm flipH="1" rot="10800000">
            <a:off x="0" y="643075"/>
            <a:ext cx="445800" cy="1500"/>
          </a:xfrm>
          <a:prstGeom prst="straightConnector1">
            <a:avLst/>
          </a:prstGeom>
          <a:noFill/>
          <a:ln cap="flat" cmpd="sng" w="28575">
            <a:solidFill>
              <a:srgbClr val="00334E"/>
            </a:solidFill>
            <a:prstDash val="solid"/>
            <a:round/>
            <a:headEnd len="sm" w="sm" type="none"/>
            <a:tailEnd len="sm" w="sm" type="none"/>
          </a:ln>
        </p:spPr>
      </p:cxnSp>
      <p:sp>
        <p:nvSpPr>
          <p:cNvPr id="2375" name="Google Shape;2375;p235"/>
          <p:cNvSpPr txBox="1"/>
          <p:nvPr>
            <p:ph type="title"/>
          </p:nvPr>
        </p:nvSpPr>
        <p:spPr>
          <a:xfrm>
            <a:off x="534175" y="324375"/>
            <a:ext cx="7581900" cy="680400"/>
          </a:xfrm>
          <a:prstGeom prst="rect">
            <a:avLst/>
          </a:prstGeom>
          <a:noFill/>
          <a:ln>
            <a:noFill/>
          </a:ln>
        </p:spPr>
        <p:txBody>
          <a:bodyPr anchorCtr="0" anchor="t" bIns="91425" lIns="91425" spcFirstLastPara="1" rIns="91425" wrap="square" tIns="91425">
            <a:normAutofit/>
          </a:bodyPr>
          <a:lstStyle>
            <a:lvl1pPr lvl="0" marR="0" algn="l">
              <a:lnSpc>
                <a:spcPct val="115000"/>
              </a:lnSpc>
              <a:spcBef>
                <a:spcPts val="0"/>
              </a:spcBef>
              <a:spcAft>
                <a:spcPts val="0"/>
              </a:spcAft>
              <a:buSzPts val="2800"/>
              <a:buNone/>
              <a:defRPr>
                <a:solidFill>
                  <a:srgbClr val="00334E"/>
                </a:solidFill>
                <a:latin typeface="Lora SemiBold"/>
                <a:ea typeface="Lora SemiBold"/>
                <a:cs typeface="Lora SemiBold"/>
                <a:sym typeface="Lora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76" name="Google Shape;2376;p235"/>
          <p:cNvSpPr txBox="1"/>
          <p:nvPr>
            <p:ph idx="1" type="body"/>
          </p:nvPr>
        </p:nvSpPr>
        <p:spPr>
          <a:xfrm>
            <a:off x="534175" y="1190525"/>
            <a:ext cx="7400100" cy="17082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00334E"/>
                </a:solidFill>
                <a:latin typeface="Work Sans"/>
                <a:ea typeface="Work Sans"/>
                <a:cs typeface="Work Sans"/>
                <a:sym typeface="Work Sans"/>
              </a:defRPr>
            </a:lvl1pPr>
            <a:lvl2pPr indent="-292100" lvl="1" marL="914400" algn="l">
              <a:lnSpc>
                <a:spcPct val="100000"/>
              </a:lnSpc>
              <a:spcBef>
                <a:spcPts val="0"/>
              </a:spcBef>
              <a:spcAft>
                <a:spcPts val="0"/>
              </a:spcAft>
              <a:buClr>
                <a:srgbClr val="00334E"/>
              </a:buClr>
              <a:buSzPts val="1000"/>
              <a:buChar char="○"/>
              <a:defRPr sz="1000">
                <a:solidFill>
                  <a:srgbClr val="00334E"/>
                </a:solidFill>
                <a:latin typeface="Work Sans"/>
                <a:ea typeface="Work Sans"/>
                <a:cs typeface="Work Sans"/>
                <a:sym typeface="Work Sans"/>
              </a:defRPr>
            </a:lvl2pPr>
            <a:lvl3pPr indent="-317500" lvl="2" marL="13716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3pPr>
            <a:lvl4pPr indent="-317500" lvl="3" marL="18288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4pPr>
            <a:lvl5pPr indent="-317500" lvl="4" marL="22860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5pPr>
            <a:lvl6pPr indent="-317500" lvl="5" marL="27432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6pPr>
            <a:lvl7pPr indent="-317500" lvl="6" marL="32004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7pPr>
            <a:lvl8pPr indent="-317500" lvl="7" marL="36576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8pPr>
            <a:lvl9pPr indent="-317500" lvl="8" marL="41148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9pPr>
          </a:lstStyle>
          <a:p/>
        </p:txBody>
      </p:sp>
      <p:sp>
        <p:nvSpPr>
          <p:cNvPr id="2377" name="Google Shape;2377;p235"/>
          <p:cNvSpPr txBox="1"/>
          <p:nvPr>
            <p:ph idx="2" type="subTitle"/>
          </p:nvPr>
        </p:nvSpPr>
        <p:spPr>
          <a:xfrm>
            <a:off x="534175" y="796025"/>
            <a:ext cx="4260300" cy="3945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SzPts val="1800"/>
              <a:buNone/>
              <a:defRPr sz="1500">
                <a:solidFill>
                  <a:srgbClr val="00334E"/>
                </a:solidFill>
                <a:latin typeface="Work Sans"/>
                <a:ea typeface="Work Sans"/>
                <a:cs typeface="Work Sans"/>
                <a:sym typeface="Work Sans"/>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E 2 1 2 1 1 1 1">
  <p:cSld name="Cover Slide - Brands_6_1_2_1_1_1_1_3">
    <p:spTree>
      <p:nvGrpSpPr>
        <p:cNvPr id="2378" name="Shape 2378"/>
        <p:cNvGrpSpPr/>
        <p:nvPr/>
      </p:nvGrpSpPr>
      <p:grpSpPr>
        <a:xfrm>
          <a:off x="0" y="0"/>
          <a:ext cx="0" cy="0"/>
          <a:chOff x="0" y="0"/>
          <a:chExt cx="0" cy="0"/>
        </a:xfrm>
      </p:grpSpPr>
      <p:sp>
        <p:nvSpPr>
          <p:cNvPr id="2379" name="Google Shape;2379;p236"/>
          <p:cNvSpPr/>
          <p:nvPr/>
        </p:nvSpPr>
        <p:spPr>
          <a:xfrm rot="-3352489">
            <a:off x="-3601803" y="1362164"/>
            <a:ext cx="3905425" cy="4352898"/>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0" name="Google Shape;2380;p236"/>
          <p:cNvSpPr/>
          <p:nvPr/>
        </p:nvSpPr>
        <p:spPr>
          <a:xfrm rot="-454686">
            <a:off x="6971087" y="-426097"/>
            <a:ext cx="3049329" cy="1841833"/>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1" name="Google Shape;2381;p236"/>
          <p:cNvSpPr/>
          <p:nvPr/>
        </p:nvSpPr>
        <p:spPr>
          <a:xfrm>
            <a:off x="-101925" y="-23643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2" name="Google Shape;2382;p236"/>
          <p:cNvSpPr/>
          <p:nvPr/>
        </p:nvSpPr>
        <p:spPr>
          <a:xfrm>
            <a:off x="-35748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3" name="Google Shape;2383;p236"/>
          <p:cNvSpPr/>
          <p:nvPr/>
        </p:nvSpPr>
        <p:spPr>
          <a:xfrm>
            <a:off x="91440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4" name="Google Shape;2384;p236"/>
          <p:cNvSpPr/>
          <p:nvPr/>
        </p:nvSpPr>
        <p:spPr>
          <a:xfrm>
            <a:off x="-101925" y="51435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5" name="Google Shape;2385;p236"/>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2386" name="Google Shape;2386;p236"/>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2023</a:t>
            </a:r>
            <a:endParaRPr b="0" i="0" sz="600" u="none" cap="none" strike="noStrike">
              <a:solidFill>
                <a:srgbClr val="666666"/>
              </a:solidFill>
              <a:latin typeface="Work Sans"/>
              <a:ea typeface="Work Sans"/>
              <a:cs typeface="Work Sans"/>
              <a:sym typeface="Work Sans"/>
            </a:endParaRPr>
          </a:p>
        </p:txBody>
      </p:sp>
      <p:cxnSp>
        <p:nvCxnSpPr>
          <p:cNvPr id="2387" name="Google Shape;2387;p236"/>
          <p:cNvCxnSpPr/>
          <p:nvPr/>
        </p:nvCxnSpPr>
        <p:spPr>
          <a:xfrm flipH="1" rot="10800000">
            <a:off x="0" y="643075"/>
            <a:ext cx="445800" cy="1500"/>
          </a:xfrm>
          <a:prstGeom prst="straightConnector1">
            <a:avLst/>
          </a:prstGeom>
          <a:noFill/>
          <a:ln cap="flat" cmpd="sng" w="28575">
            <a:solidFill>
              <a:srgbClr val="00334E"/>
            </a:solidFill>
            <a:prstDash val="solid"/>
            <a:round/>
            <a:headEnd len="sm" w="sm" type="none"/>
            <a:tailEnd len="sm" w="sm" type="none"/>
          </a:ln>
        </p:spPr>
      </p:cxnSp>
      <p:sp>
        <p:nvSpPr>
          <p:cNvPr id="2388" name="Google Shape;2388;p236"/>
          <p:cNvSpPr txBox="1"/>
          <p:nvPr>
            <p:ph type="title"/>
          </p:nvPr>
        </p:nvSpPr>
        <p:spPr>
          <a:xfrm>
            <a:off x="534175" y="324375"/>
            <a:ext cx="7581900" cy="680400"/>
          </a:xfrm>
          <a:prstGeom prst="rect">
            <a:avLst/>
          </a:prstGeom>
          <a:noFill/>
          <a:ln>
            <a:noFill/>
          </a:ln>
        </p:spPr>
        <p:txBody>
          <a:bodyPr anchorCtr="0" anchor="t" bIns="91425" lIns="91425" spcFirstLastPara="1" rIns="91425" wrap="square" tIns="91425">
            <a:normAutofit/>
          </a:bodyPr>
          <a:lstStyle>
            <a:lvl1pPr lvl="0" marR="0" algn="l">
              <a:lnSpc>
                <a:spcPct val="115000"/>
              </a:lnSpc>
              <a:spcBef>
                <a:spcPts val="0"/>
              </a:spcBef>
              <a:spcAft>
                <a:spcPts val="0"/>
              </a:spcAft>
              <a:buSzPts val="2800"/>
              <a:buNone/>
              <a:defRPr>
                <a:solidFill>
                  <a:srgbClr val="00334E"/>
                </a:solidFill>
                <a:latin typeface="Lora SemiBold"/>
                <a:ea typeface="Lora SemiBold"/>
                <a:cs typeface="Lora SemiBold"/>
                <a:sym typeface="Lora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89" name="Google Shape;2389;p236"/>
          <p:cNvSpPr txBox="1"/>
          <p:nvPr>
            <p:ph idx="1" type="body"/>
          </p:nvPr>
        </p:nvSpPr>
        <p:spPr>
          <a:xfrm>
            <a:off x="534175" y="1190525"/>
            <a:ext cx="7400100" cy="17082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00334E"/>
                </a:solidFill>
                <a:latin typeface="Work Sans"/>
                <a:ea typeface="Work Sans"/>
                <a:cs typeface="Work Sans"/>
                <a:sym typeface="Work Sans"/>
              </a:defRPr>
            </a:lvl1pPr>
            <a:lvl2pPr indent="-292100" lvl="1" marL="914400" algn="l">
              <a:lnSpc>
                <a:spcPct val="100000"/>
              </a:lnSpc>
              <a:spcBef>
                <a:spcPts val="0"/>
              </a:spcBef>
              <a:spcAft>
                <a:spcPts val="0"/>
              </a:spcAft>
              <a:buClr>
                <a:srgbClr val="00334E"/>
              </a:buClr>
              <a:buSzPts val="1000"/>
              <a:buChar char="○"/>
              <a:defRPr sz="1000">
                <a:solidFill>
                  <a:srgbClr val="00334E"/>
                </a:solidFill>
                <a:latin typeface="Work Sans"/>
                <a:ea typeface="Work Sans"/>
                <a:cs typeface="Work Sans"/>
                <a:sym typeface="Work Sans"/>
              </a:defRPr>
            </a:lvl2pPr>
            <a:lvl3pPr indent="-317500" lvl="2" marL="13716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3pPr>
            <a:lvl4pPr indent="-317500" lvl="3" marL="18288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4pPr>
            <a:lvl5pPr indent="-317500" lvl="4" marL="22860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5pPr>
            <a:lvl6pPr indent="-317500" lvl="5" marL="27432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6pPr>
            <a:lvl7pPr indent="-317500" lvl="6" marL="32004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7pPr>
            <a:lvl8pPr indent="-317500" lvl="7" marL="36576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8pPr>
            <a:lvl9pPr indent="-317500" lvl="8" marL="41148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9pPr>
          </a:lstStyle>
          <a:p/>
        </p:txBody>
      </p:sp>
      <p:sp>
        <p:nvSpPr>
          <p:cNvPr id="2390" name="Google Shape;2390;p236"/>
          <p:cNvSpPr txBox="1"/>
          <p:nvPr>
            <p:ph idx="2" type="subTitle"/>
          </p:nvPr>
        </p:nvSpPr>
        <p:spPr>
          <a:xfrm>
            <a:off x="534175" y="796025"/>
            <a:ext cx="4260300" cy="3945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SzPts val="1800"/>
              <a:buNone/>
              <a:defRPr sz="1500">
                <a:solidFill>
                  <a:srgbClr val="00334E"/>
                </a:solidFill>
                <a:latin typeface="Work Sans"/>
                <a:ea typeface="Work Sans"/>
                <a:cs typeface="Work Sans"/>
                <a:sym typeface="Work Sans"/>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sic / No text 2">
  <p:cSld name="Cover Slide - Brands_6_2_3">
    <p:spTree>
      <p:nvGrpSpPr>
        <p:cNvPr id="2391" name="Shape 2391"/>
        <p:cNvGrpSpPr/>
        <p:nvPr/>
      </p:nvGrpSpPr>
      <p:grpSpPr>
        <a:xfrm>
          <a:off x="0" y="0"/>
          <a:ext cx="0" cy="0"/>
          <a:chOff x="0" y="0"/>
          <a:chExt cx="0" cy="0"/>
        </a:xfrm>
      </p:grpSpPr>
      <p:sp>
        <p:nvSpPr>
          <p:cNvPr id="2392" name="Google Shape;2392;p237"/>
          <p:cNvSpPr/>
          <p:nvPr/>
        </p:nvSpPr>
        <p:spPr>
          <a:xfrm rot="-5400000">
            <a:off x="8572500" y="2720575"/>
            <a:ext cx="1151400" cy="1151400"/>
          </a:xfrm>
          <a:prstGeom prst="blockArc">
            <a:avLst>
              <a:gd fmla="val 10800000" name="adj1"/>
              <a:gd fmla="val 21587484" name="adj2"/>
              <a:gd fmla="val 17796" name="adj3"/>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93" name="Google Shape;2393;p237"/>
          <p:cNvGrpSpPr/>
          <p:nvPr/>
        </p:nvGrpSpPr>
        <p:grpSpPr>
          <a:xfrm>
            <a:off x="87702" y="687790"/>
            <a:ext cx="367164" cy="1116748"/>
            <a:chOff x="4257275" y="306450"/>
            <a:chExt cx="488575" cy="1486025"/>
          </a:xfrm>
        </p:grpSpPr>
        <p:grpSp>
          <p:nvGrpSpPr>
            <p:cNvPr id="2394" name="Google Shape;2394;p237"/>
            <p:cNvGrpSpPr/>
            <p:nvPr/>
          </p:nvGrpSpPr>
          <p:grpSpPr>
            <a:xfrm>
              <a:off x="4257275" y="306450"/>
              <a:ext cx="488575" cy="140700"/>
              <a:chOff x="4257275" y="306450"/>
              <a:chExt cx="488575" cy="140700"/>
            </a:xfrm>
          </p:grpSpPr>
          <p:sp>
            <p:nvSpPr>
              <p:cNvPr id="2395" name="Google Shape;2395;p237"/>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6" name="Google Shape;2396;p237"/>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97" name="Google Shape;2397;p237"/>
            <p:cNvGrpSpPr/>
            <p:nvPr/>
          </p:nvGrpSpPr>
          <p:grpSpPr>
            <a:xfrm>
              <a:off x="4257275" y="575515"/>
              <a:ext cx="488575" cy="140700"/>
              <a:chOff x="4257275" y="306450"/>
              <a:chExt cx="488575" cy="140700"/>
            </a:xfrm>
          </p:grpSpPr>
          <p:sp>
            <p:nvSpPr>
              <p:cNvPr id="2398" name="Google Shape;2398;p237"/>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9" name="Google Shape;2399;p237"/>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00" name="Google Shape;2400;p237"/>
            <p:cNvGrpSpPr/>
            <p:nvPr/>
          </p:nvGrpSpPr>
          <p:grpSpPr>
            <a:xfrm>
              <a:off x="4257275" y="844580"/>
              <a:ext cx="488575" cy="140700"/>
              <a:chOff x="4257275" y="306450"/>
              <a:chExt cx="488575" cy="140700"/>
            </a:xfrm>
          </p:grpSpPr>
          <p:sp>
            <p:nvSpPr>
              <p:cNvPr id="2401" name="Google Shape;2401;p237"/>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2" name="Google Shape;2402;p237"/>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03" name="Google Shape;2403;p237"/>
            <p:cNvGrpSpPr/>
            <p:nvPr/>
          </p:nvGrpSpPr>
          <p:grpSpPr>
            <a:xfrm>
              <a:off x="4257275" y="1113645"/>
              <a:ext cx="488575" cy="140700"/>
              <a:chOff x="4257275" y="306450"/>
              <a:chExt cx="488575" cy="140700"/>
            </a:xfrm>
          </p:grpSpPr>
          <p:sp>
            <p:nvSpPr>
              <p:cNvPr id="2404" name="Google Shape;2404;p237"/>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5" name="Google Shape;2405;p237"/>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06" name="Google Shape;2406;p237"/>
            <p:cNvGrpSpPr/>
            <p:nvPr/>
          </p:nvGrpSpPr>
          <p:grpSpPr>
            <a:xfrm>
              <a:off x="4257275" y="1382710"/>
              <a:ext cx="488575" cy="140700"/>
              <a:chOff x="4257275" y="306450"/>
              <a:chExt cx="488575" cy="140700"/>
            </a:xfrm>
          </p:grpSpPr>
          <p:sp>
            <p:nvSpPr>
              <p:cNvPr id="2407" name="Google Shape;2407;p237"/>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8" name="Google Shape;2408;p237"/>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09" name="Google Shape;2409;p237"/>
            <p:cNvGrpSpPr/>
            <p:nvPr/>
          </p:nvGrpSpPr>
          <p:grpSpPr>
            <a:xfrm>
              <a:off x="4257275" y="1651775"/>
              <a:ext cx="488575" cy="140700"/>
              <a:chOff x="4257275" y="306450"/>
              <a:chExt cx="488575" cy="140700"/>
            </a:xfrm>
          </p:grpSpPr>
          <p:sp>
            <p:nvSpPr>
              <p:cNvPr id="2410" name="Google Shape;2410;p237"/>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1" name="Google Shape;2411;p237"/>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412" name="Google Shape;2412;p237"/>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2413" name="Google Shape;2413;p237"/>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2023</a:t>
            </a:r>
            <a:endParaRPr b="0" i="0" sz="600" u="none" cap="none" strike="noStrike">
              <a:solidFill>
                <a:srgbClr val="FFFFFF"/>
              </a:solidFill>
              <a:latin typeface="Work Sans"/>
              <a:ea typeface="Work Sans"/>
              <a:cs typeface="Work Sans"/>
              <a:sym typeface="Work Sans"/>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4 1 1">
  <p:cSld name="Cover Slide - Brands_6_1_2_2_1">
    <p:bg>
      <p:bgPr>
        <a:solidFill>
          <a:srgbClr val="00334E"/>
        </a:solidFill>
      </p:bgPr>
    </p:bg>
    <p:spTree>
      <p:nvGrpSpPr>
        <p:cNvPr id="2414" name="Shape 2414"/>
        <p:cNvGrpSpPr/>
        <p:nvPr/>
      </p:nvGrpSpPr>
      <p:grpSpPr>
        <a:xfrm>
          <a:off x="0" y="0"/>
          <a:ext cx="0" cy="0"/>
          <a:chOff x="0" y="0"/>
          <a:chExt cx="0" cy="0"/>
        </a:xfrm>
      </p:grpSpPr>
      <p:sp>
        <p:nvSpPr>
          <p:cNvPr id="2415" name="Google Shape;2415;p238"/>
          <p:cNvSpPr/>
          <p:nvPr/>
        </p:nvSpPr>
        <p:spPr>
          <a:xfrm rot="5796468">
            <a:off x="-3648034" y="-3060830"/>
            <a:ext cx="5855176" cy="6526047"/>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6" name="Google Shape;2416;p238"/>
          <p:cNvSpPr/>
          <p:nvPr/>
        </p:nvSpPr>
        <p:spPr>
          <a:xfrm rot="9442979">
            <a:off x="-2057771" y="1067260"/>
            <a:ext cx="2520650" cy="1522475"/>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7" name="Google Shape;2417;p238"/>
          <p:cNvSpPr/>
          <p:nvPr/>
        </p:nvSpPr>
        <p:spPr>
          <a:xfrm>
            <a:off x="-3374350" y="-2823050"/>
            <a:ext cx="10523400" cy="28230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8" name="Google Shape;2418;p238"/>
          <p:cNvSpPr/>
          <p:nvPr/>
        </p:nvSpPr>
        <p:spPr>
          <a:xfrm>
            <a:off x="-4182275" y="-962025"/>
            <a:ext cx="4182300" cy="6852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9" name="Google Shape;2419;p238"/>
          <p:cNvSpPr/>
          <p:nvPr/>
        </p:nvSpPr>
        <p:spPr>
          <a:xfrm>
            <a:off x="-101925" y="5143500"/>
            <a:ext cx="6180900" cy="6480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0" name="Google Shape;2420;p238"/>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2421" name="Google Shape;2421;p238"/>
          <p:cNvSpPr/>
          <p:nvPr/>
        </p:nvSpPr>
        <p:spPr>
          <a:xfrm rot="10800000">
            <a:off x="4422250" y="-930550"/>
            <a:ext cx="1846800" cy="1846800"/>
          </a:xfrm>
          <a:prstGeom prst="blockArc">
            <a:avLst>
              <a:gd fmla="val 10800000" name="adj1"/>
              <a:gd fmla="val 21587484" name="adj2"/>
              <a:gd fmla="val 17796" name="adj3"/>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2" name="Google Shape;2422;p238"/>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2023</a:t>
            </a:r>
            <a:endParaRPr b="0" i="0" sz="600" u="none" cap="none" strike="noStrike">
              <a:solidFill>
                <a:srgbClr val="FFFFFF"/>
              </a:solidFill>
              <a:latin typeface="Work Sans"/>
              <a:ea typeface="Work Sans"/>
              <a:cs typeface="Work Sans"/>
              <a:sym typeface="Work Sans"/>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sic / No text 1 1">
  <p:cSld name="Cover Slide - Brands_6_2_2_1">
    <p:spTree>
      <p:nvGrpSpPr>
        <p:cNvPr id="2423" name="Shape 2423"/>
        <p:cNvGrpSpPr/>
        <p:nvPr/>
      </p:nvGrpSpPr>
      <p:grpSpPr>
        <a:xfrm>
          <a:off x="0" y="0"/>
          <a:ext cx="0" cy="0"/>
          <a:chOff x="0" y="0"/>
          <a:chExt cx="0" cy="0"/>
        </a:xfrm>
      </p:grpSpPr>
      <p:sp>
        <p:nvSpPr>
          <p:cNvPr id="2424" name="Google Shape;2424;p239"/>
          <p:cNvSpPr/>
          <p:nvPr/>
        </p:nvSpPr>
        <p:spPr>
          <a:xfrm>
            <a:off x="4498000" y="0"/>
            <a:ext cx="46461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5" name="Google Shape;2425;p239"/>
          <p:cNvSpPr/>
          <p:nvPr/>
        </p:nvSpPr>
        <p:spPr>
          <a:xfrm>
            <a:off x="0" y="0"/>
            <a:ext cx="5462100" cy="5143500"/>
          </a:xfrm>
          <a:prstGeom prst="rect">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6" name="Google Shape;2426;p239"/>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grpSp>
        <p:nvGrpSpPr>
          <p:cNvPr id="2427" name="Google Shape;2427;p239"/>
          <p:cNvGrpSpPr/>
          <p:nvPr/>
        </p:nvGrpSpPr>
        <p:grpSpPr>
          <a:xfrm rot="5400000">
            <a:off x="1019677" y="-289235"/>
            <a:ext cx="367164" cy="1116748"/>
            <a:chOff x="4257275" y="306450"/>
            <a:chExt cx="488575" cy="1486025"/>
          </a:xfrm>
        </p:grpSpPr>
        <p:grpSp>
          <p:nvGrpSpPr>
            <p:cNvPr id="2428" name="Google Shape;2428;p239"/>
            <p:cNvGrpSpPr/>
            <p:nvPr/>
          </p:nvGrpSpPr>
          <p:grpSpPr>
            <a:xfrm>
              <a:off x="4257275" y="306450"/>
              <a:ext cx="488575" cy="140700"/>
              <a:chOff x="4257275" y="306450"/>
              <a:chExt cx="488575" cy="140700"/>
            </a:xfrm>
          </p:grpSpPr>
          <p:sp>
            <p:nvSpPr>
              <p:cNvPr id="2429" name="Google Shape;2429;p239"/>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0" name="Google Shape;2430;p239"/>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31" name="Google Shape;2431;p239"/>
            <p:cNvGrpSpPr/>
            <p:nvPr/>
          </p:nvGrpSpPr>
          <p:grpSpPr>
            <a:xfrm>
              <a:off x="4257275" y="575515"/>
              <a:ext cx="488575" cy="140700"/>
              <a:chOff x="4257275" y="306450"/>
              <a:chExt cx="488575" cy="140700"/>
            </a:xfrm>
          </p:grpSpPr>
          <p:sp>
            <p:nvSpPr>
              <p:cNvPr id="2432" name="Google Shape;2432;p239"/>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3" name="Google Shape;2433;p239"/>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34" name="Google Shape;2434;p239"/>
            <p:cNvGrpSpPr/>
            <p:nvPr/>
          </p:nvGrpSpPr>
          <p:grpSpPr>
            <a:xfrm>
              <a:off x="4257275" y="844580"/>
              <a:ext cx="488575" cy="140700"/>
              <a:chOff x="4257275" y="306450"/>
              <a:chExt cx="488575" cy="140700"/>
            </a:xfrm>
          </p:grpSpPr>
          <p:sp>
            <p:nvSpPr>
              <p:cNvPr id="2435" name="Google Shape;2435;p239"/>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6" name="Google Shape;2436;p239"/>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37" name="Google Shape;2437;p239"/>
            <p:cNvGrpSpPr/>
            <p:nvPr/>
          </p:nvGrpSpPr>
          <p:grpSpPr>
            <a:xfrm>
              <a:off x="4257275" y="1113645"/>
              <a:ext cx="488575" cy="140700"/>
              <a:chOff x="4257275" y="306450"/>
              <a:chExt cx="488575" cy="140700"/>
            </a:xfrm>
          </p:grpSpPr>
          <p:sp>
            <p:nvSpPr>
              <p:cNvPr id="2438" name="Google Shape;2438;p239"/>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9" name="Google Shape;2439;p239"/>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40" name="Google Shape;2440;p239"/>
            <p:cNvGrpSpPr/>
            <p:nvPr/>
          </p:nvGrpSpPr>
          <p:grpSpPr>
            <a:xfrm>
              <a:off x="4257275" y="1382710"/>
              <a:ext cx="488575" cy="140700"/>
              <a:chOff x="4257275" y="306450"/>
              <a:chExt cx="488575" cy="140700"/>
            </a:xfrm>
          </p:grpSpPr>
          <p:sp>
            <p:nvSpPr>
              <p:cNvPr id="2441" name="Google Shape;2441;p239"/>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2" name="Google Shape;2442;p239"/>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43" name="Google Shape;2443;p239"/>
            <p:cNvGrpSpPr/>
            <p:nvPr/>
          </p:nvGrpSpPr>
          <p:grpSpPr>
            <a:xfrm>
              <a:off x="4257275" y="1651775"/>
              <a:ext cx="488575" cy="140700"/>
              <a:chOff x="4257275" y="306450"/>
              <a:chExt cx="488575" cy="140700"/>
            </a:xfrm>
          </p:grpSpPr>
          <p:sp>
            <p:nvSpPr>
              <p:cNvPr id="2444" name="Google Shape;2444;p239"/>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5" name="Google Shape;2445;p239"/>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446" name="Google Shape;2446;p239"/>
          <p:cNvSpPr txBox="1"/>
          <p:nvPr>
            <p:ph type="title"/>
          </p:nvPr>
        </p:nvSpPr>
        <p:spPr>
          <a:xfrm>
            <a:off x="534175" y="1365575"/>
            <a:ext cx="2863500" cy="1311600"/>
          </a:xfrm>
          <a:prstGeom prst="rect">
            <a:avLst/>
          </a:prstGeom>
          <a:noFill/>
          <a:ln>
            <a:noFill/>
          </a:ln>
        </p:spPr>
        <p:txBody>
          <a:bodyPr anchorCtr="0" anchor="b" bIns="91425" lIns="91425" spcFirstLastPara="1" rIns="91425" wrap="square" tIns="91425">
            <a:normAutofit/>
          </a:bodyPr>
          <a:lstStyle>
            <a:lvl1pPr lvl="0" marR="0" algn="l">
              <a:lnSpc>
                <a:spcPct val="100000"/>
              </a:lnSpc>
              <a:spcBef>
                <a:spcPts val="0"/>
              </a:spcBef>
              <a:spcAft>
                <a:spcPts val="0"/>
              </a:spcAft>
              <a:buSzPts val="2800"/>
              <a:buNone/>
              <a:defRPr>
                <a:solidFill>
                  <a:srgbClr val="FFFFFF"/>
                </a:solidFill>
                <a:latin typeface="Lora SemiBold"/>
                <a:ea typeface="Lora SemiBold"/>
                <a:cs typeface="Lora SemiBold"/>
                <a:sym typeface="Lora SemiBold"/>
              </a:defRPr>
            </a:lvl1pPr>
            <a:lvl2pPr lvl="1" algn="l">
              <a:lnSpc>
                <a:spcPct val="100000"/>
              </a:lnSpc>
              <a:spcBef>
                <a:spcPts val="0"/>
              </a:spcBef>
              <a:spcAft>
                <a:spcPts val="0"/>
              </a:spcAft>
              <a:buClr>
                <a:srgbClr val="FFFFFF"/>
              </a:buClr>
              <a:buSzPts val="2800"/>
              <a:buNone/>
              <a:defRPr>
                <a:solidFill>
                  <a:srgbClr val="FFFFFF"/>
                </a:solidFill>
              </a:defRPr>
            </a:lvl2pPr>
            <a:lvl3pPr lvl="2" algn="l">
              <a:lnSpc>
                <a:spcPct val="100000"/>
              </a:lnSpc>
              <a:spcBef>
                <a:spcPts val="0"/>
              </a:spcBef>
              <a:spcAft>
                <a:spcPts val="0"/>
              </a:spcAft>
              <a:buClr>
                <a:srgbClr val="FFFFFF"/>
              </a:buClr>
              <a:buSzPts val="2800"/>
              <a:buNone/>
              <a:defRPr>
                <a:solidFill>
                  <a:srgbClr val="FFFFFF"/>
                </a:solidFill>
              </a:defRPr>
            </a:lvl3pPr>
            <a:lvl4pPr lvl="3" algn="l">
              <a:lnSpc>
                <a:spcPct val="100000"/>
              </a:lnSpc>
              <a:spcBef>
                <a:spcPts val="0"/>
              </a:spcBef>
              <a:spcAft>
                <a:spcPts val="0"/>
              </a:spcAft>
              <a:buClr>
                <a:srgbClr val="FFFFFF"/>
              </a:buClr>
              <a:buSzPts val="2800"/>
              <a:buNone/>
              <a:defRPr>
                <a:solidFill>
                  <a:srgbClr val="FFFFFF"/>
                </a:solidFill>
              </a:defRPr>
            </a:lvl4pPr>
            <a:lvl5pPr lvl="4" algn="l">
              <a:lnSpc>
                <a:spcPct val="100000"/>
              </a:lnSpc>
              <a:spcBef>
                <a:spcPts val="0"/>
              </a:spcBef>
              <a:spcAft>
                <a:spcPts val="0"/>
              </a:spcAft>
              <a:buClr>
                <a:srgbClr val="FFFFFF"/>
              </a:buClr>
              <a:buSzPts val="2800"/>
              <a:buNone/>
              <a:defRPr>
                <a:solidFill>
                  <a:srgbClr val="FFFFFF"/>
                </a:solidFill>
              </a:defRPr>
            </a:lvl5pPr>
            <a:lvl6pPr lvl="5" algn="l">
              <a:lnSpc>
                <a:spcPct val="100000"/>
              </a:lnSpc>
              <a:spcBef>
                <a:spcPts val="0"/>
              </a:spcBef>
              <a:spcAft>
                <a:spcPts val="0"/>
              </a:spcAft>
              <a:buClr>
                <a:srgbClr val="FFFFFF"/>
              </a:buClr>
              <a:buSzPts val="2800"/>
              <a:buNone/>
              <a:defRPr>
                <a:solidFill>
                  <a:srgbClr val="FFFFFF"/>
                </a:solidFill>
              </a:defRPr>
            </a:lvl6pPr>
            <a:lvl7pPr lvl="6" algn="l">
              <a:lnSpc>
                <a:spcPct val="100000"/>
              </a:lnSpc>
              <a:spcBef>
                <a:spcPts val="0"/>
              </a:spcBef>
              <a:spcAft>
                <a:spcPts val="0"/>
              </a:spcAft>
              <a:buClr>
                <a:srgbClr val="FFFFFF"/>
              </a:buClr>
              <a:buSzPts val="2800"/>
              <a:buNone/>
              <a:defRPr>
                <a:solidFill>
                  <a:srgbClr val="FFFFFF"/>
                </a:solidFill>
              </a:defRPr>
            </a:lvl7pPr>
            <a:lvl8pPr lvl="7" algn="l">
              <a:lnSpc>
                <a:spcPct val="100000"/>
              </a:lnSpc>
              <a:spcBef>
                <a:spcPts val="0"/>
              </a:spcBef>
              <a:spcAft>
                <a:spcPts val="0"/>
              </a:spcAft>
              <a:buClr>
                <a:srgbClr val="FFFFFF"/>
              </a:buClr>
              <a:buSzPts val="2800"/>
              <a:buNone/>
              <a:defRPr>
                <a:solidFill>
                  <a:srgbClr val="FFFFFF"/>
                </a:solidFill>
              </a:defRPr>
            </a:lvl8pPr>
            <a:lvl9pPr lvl="8" algn="l">
              <a:lnSpc>
                <a:spcPct val="100000"/>
              </a:lnSpc>
              <a:spcBef>
                <a:spcPts val="0"/>
              </a:spcBef>
              <a:spcAft>
                <a:spcPts val="0"/>
              </a:spcAft>
              <a:buClr>
                <a:srgbClr val="FFFFFF"/>
              </a:buClr>
              <a:buSzPts val="2800"/>
              <a:buNone/>
              <a:defRPr>
                <a:solidFill>
                  <a:srgbClr val="FFFFFF"/>
                </a:solidFill>
              </a:defRPr>
            </a:lvl9pPr>
          </a:lstStyle>
          <a:p/>
        </p:txBody>
      </p:sp>
      <p:sp>
        <p:nvSpPr>
          <p:cNvPr id="2447" name="Google Shape;2447;p239"/>
          <p:cNvSpPr txBox="1"/>
          <p:nvPr>
            <p:ph idx="1" type="body"/>
          </p:nvPr>
        </p:nvSpPr>
        <p:spPr>
          <a:xfrm>
            <a:off x="534175" y="2677175"/>
            <a:ext cx="3461100" cy="21804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FFFFFF"/>
                </a:solidFill>
                <a:latin typeface="Work Sans"/>
                <a:ea typeface="Work Sans"/>
                <a:cs typeface="Work Sans"/>
                <a:sym typeface="Work Sans"/>
              </a:defRPr>
            </a:lvl1pPr>
            <a:lvl2pPr indent="-292100" lvl="1" marL="914400" algn="l">
              <a:lnSpc>
                <a:spcPct val="100000"/>
              </a:lnSpc>
              <a:spcBef>
                <a:spcPts val="0"/>
              </a:spcBef>
              <a:spcAft>
                <a:spcPts val="0"/>
              </a:spcAft>
              <a:buClr>
                <a:srgbClr val="FFFFFF"/>
              </a:buClr>
              <a:buSzPts val="1000"/>
              <a:buChar char="○"/>
              <a:defRPr sz="1000">
                <a:solidFill>
                  <a:srgbClr val="FFFFFF"/>
                </a:solidFill>
                <a:latin typeface="Work Sans"/>
                <a:ea typeface="Work Sans"/>
                <a:cs typeface="Work Sans"/>
                <a:sym typeface="Work Sans"/>
              </a:defRPr>
            </a:lvl2pPr>
            <a:lvl3pPr indent="-317500" lvl="2" marL="13716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3pPr>
            <a:lvl4pPr indent="-317500" lvl="3" marL="18288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4pPr>
            <a:lvl5pPr indent="-317500" lvl="4" marL="22860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5pPr>
            <a:lvl6pPr indent="-317500" lvl="5" marL="27432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6pPr>
            <a:lvl7pPr indent="-317500" lvl="6" marL="32004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7pPr>
            <a:lvl8pPr indent="-317500" lvl="7" marL="36576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8pPr>
            <a:lvl9pPr indent="-317500" lvl="8" marL="41148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9pPr>
          </a:lstStyle>
          <a:p/>
        </p:txBody>
      </p:sp>
      <p:sp>
        <p:nvSpPr>
          <p:cNvPr id="2448" name="Google Shape;2448;p239"/>
          <p:cNvSpPr txBox="1"/>
          <p:nvPr>
            <p:ph idx="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pic>
        <p:nvPicPr>
          <p:cNvPr id="2449" name="Google Shape;2449;p239"/>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2450" name="Google Shape;2450;p239"/>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2023</a:t>
            </a:r>
            <a:endParaRPr b="0" i="0" sz="600" u="none" cap="none" strike="noStrike">
              <a:solidFill>
                <a:srgbClr val="FFFFFF"/>
              </a:solidFill>
              <a:latin typeface="Work Sans"/>
              <a:ea typeface="Work Sans"/>
              <a:cs typeface="Work Sans"/>
              <a:sym typeface="Work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7" name="Shape 167"/>
        <p:cNvGrpSpPr/>
        <p:nvPr/>
      </p:nvGrpSpPr>
      <p:grpSpPr>
        <a:xfrm>
          <a:off x="0" y="0"/>
          <a:ext cx="0" cy="0"/>
          <a:chOff x="0" y="0"/>
          <a:chExt cx="0" cy="0"/>
        </a:xfrm>
      </p:grpSpPr>
      <p:sp>
        <p:nvSpPr>
          <p:cNvPr id="168" name="Google Shape;168;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9" name="Google Shape;169;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E 2 1 2 1 1 1 1 2">
  <p:cSld name="Cover Slide - Brands_6_1_2_1_1_1_1_3_1">
    <p:spTree>
      <p:nvGrpSpPr>
        <p:cNvPr id="2451" name="Shape 2451"/>
        <p:cNvGrpSpPr/>
        <p:nvPr/>
      </p:nvGrpSpPr>
      <p:grpSpPr>
        <a:xfrm>
          <a:off x="0" y="0"/>
          <a:ext cx="0" cy="0"/>
          <a:chOff x="0" y="0"/>
          <a:chExt cx="0" cy="0"/>
        </a:xfrm>
      </p:grpSpPr>
      <p:sp>
        <p:nvSpPr>
          <p:cNvPr id="2452" name="Google Shape;2452;p240"/>
          <p:cNvSpPr/>
          <p:nvPr/>
        </p:nvSpPr>
        <p:spPr>
          <a:xfrm rot="-3352489">
            <a:off x="-3601803" y="1362164"/>
            <a:ext cx="3905425" cy="4352898"/>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3" name="Google Shape;2453;p240"/>
          <p:cNvSpPr/>
          <p:nvPr/>
        </p:nvSpPr>
        <p:spPr>
          <a:xfrm rot="-454686">
            <a:off x="6971087" y="-426097"/>
            <a:ext cx="3049329" cy="1841833"/>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4" name="Google Shape;2454;p240"/>
          <p:cNvSpPr/>
          <p:nvPr/>
        </p:nvSpPr>
        <p:spPr>
          <a:xfrm>
            <a:off x="-101925" y="-23643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5" name="Google Shape;2455;p240"/>
          <p:cNvSpPr/>
          <p:nvPr/>
        </p:nvSpPr>
        <p:spPr>
          <a:xfrm>
            <a:off x="-35748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6" name="Google Shape;2456;p240"/>
          <p:cNvSpPr/>
          <p:nvPr/>
        </p:nvSpPr>
        <p:spPr>
          <a:xfrm>
            <a:off x="91440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7" name="Google Shape;2457;p240"/>
          <p:cNvSpPr/>
          <p:nvPr/>
        </p:nvSpPr>
        <p:spPr>
          <a:xfrm>
            <a:off x="-101925" y="51435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8" name="Google Shape;2458;p240"/>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2459" name="Google Shape;2459;p240"/>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2023</a:t>
            </a:r>
            <a:endParaRPr b="0" i="0" sz="600" u="none" cap="none" strike="noStrike">
              <a:solidFill>
                <a:srgbClr val="666666"/>
              </a:solidFill>
              <a:latin typeface="Work Sans"/>
              <a:ea typeface="Work Sans"/>
              <a:cs typeface="Work Sans"/>
              <a:sym typeface="Work Sans"/>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sic / No text 1 1 1">
  <p:cSld name="Cover Slide - Brands_6_2_2_1_1">
    <p:spTree>
      <p:nvGrpSpPr>
        <p:cNvPr id="2460" name="Shape 2460"/>
        <p:cNvGrpSpPr/>
        <p:nvPr/>
      </p:nvGrpSpPr>
      <p:grpSpPr>
        <a:xfrm>
          <a:off x="0" y="0"/>
          <a:ext cx="0" cy="0"/>
          <a:chOff x="0" y="0"/>
          <a:chExt cx="0" cy="0"/>
        </a:xfrm>
      </p:grpSpPr>
      <p:sp>
        <p:nvSpPr>
          <p:cNvPr id="2461" name="Google Shape;2461;p241"/>
          <p:cNvSpPr/>
          <p:nvPr/>
        </p:nvSpPr>
        <p:spPr>
          <a:xfrm>
            <a:off x="4498000" y="0"/>
            <a:ext cx="46461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2" name="Google Shape;2462;p241"/>
          <p:cNvSpPr/>
          <p:nvPr/>
        </p:nvSpPr>
        <p:spPr>
          <a:xfrm>
            <a:off x="0" y="0"/>
            <a:ext cx="5462100" cy="5143500"/>
          </a:xfrm>
          <a:prstGeom prst="rect">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3" name="Google Shape;2463;p241"/>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2464" name="Google Shape;2464;p241"/>
          <p:cNvSpPr txBox="1"/>
          <p:nvPr>
            <p:ph type="title"/>
          </p:nvPr>
        </p:nvSpPr>
        <p:spPr>
          <a:xfrm>
            <a:off x="534175" y="1365575"/>
            <a:ext cx="2863500" cy="1311600"/>
          </a:xfrm>
          <a:prstGeom prst="rect">
            <a:avLst/>
          </a:prstGeom>
          <a:noFill/>
          <a:ln>
            <a:noFill/>
          </a:ln>
        </p:spPr>
        <p:txBody>
          <a:bodyPr anchorCtr="0" anchor="b" bIns="91425" lIns="91425" spcFirstLastPara="1" rIns="91425" wrap="square" tIns="91425">
            <a:normAutofit/>
          </a:bodyPr>
          <a:lstStyle>
            <a:lvl1pPr lvl="0" marR="0" algn="l">
              <a:lnSpc>
                <a:spcPct val="100000"/>
              </a:lnSpc>
              <a:spcBef>
                <a:spcPts val="0"/>
              </a:spcBef>
              <a:spcAft>
                <a:spcPts val="0"/>
              </a:spcAft>
              <a:buSzPts val="2800"/>
              <a:buNone/>
              <a:defRPr>
                <a:solidFill>
                  <a:srgbClr val="FFFFFF"/>
                </a:solidFill>
                <a:latin typeface="Lora SemiBold"/>
                <a:ea typeface="Lora SemiBold"/>
                <a:cs typeface="Lora SemiBold"/>
                <a:sym typeface="Lora SemiBold"/>
              </a:defRPr>
            </a:lvl1pPr>
            <a:lvl2pPr lvl="1" algn="l">
              <a:lnSpc>
                <a:spcPct val="100000"/>
              </a:lnSpc>
              <a:spcBef>
                <a:spcPts val="0"/>
              </a:spcBef>
              <a:spcAft>
                <a:spcPts val="0"/>
              </a:spcAft>
              <a:buClr>
                <a:srgbClr val="FFFFFF"/>
              </a:buClr>
              <a:buSzPts val="2800"/>
              <a:buNone/>
              <a:defRPr>
                <a:solidFill>
                  <a:srgbClr val="FFFFFF"/>
                </a:solidFill>
              </a:defRPr>
            </a:lvl2pPr>
            <a:lvl3pPr lvl="2" algn="l">
              <a:lnSpc>
                <a:spcPct val="100000"/>
              </a:lnSpc>
              <a:spcBef>
                <a:spcPts val="0"/>
              </a:spcBef>
              <a:spcAft>
                <a:spcPts val="0"/>
              </a:spcAft>
              <a:buClr>
                <a:srgbClr val="FFFFFF"/>
              </a:buClr>
              <a:buSzPts val="2800"/>
              <a:buNone/>
              <a:defRPr>
                <a:solidFill>
                  <a:srgbClr val="FFFFFF"/>
                </a:solidFill>
              </a:defRPr>
            </a:lvl3pPr>
            <a:lvl4pPr lvl="3" algn="l">
              <a:lnSpc>
                <a:spcPct val="100000"/>
              </a:lnSpc>
              <a:spcBef>
                <a:spcPts val="0"/>
              </a:spcBef>
              <a:spcAft>
                <a:spcPts val="0"/>
              </a:spcAft>
              <a:buClr>
                <a:srgbClr val="FFFFFF"/>
              </a:buClr>
              <a:buSzPts val="2800"/>
              <a:buNone/>
              <a:defRPr>
                <a:solidFill>
                  <a:srgbClr val="FFFFFF"/>
                </a:solidFill>
              </a:defRPr>
            </a:lvl4pPr>
            <a:lvl5pPr lvl="4" algn="l">
              <a:lnSpc>
                <a:spcPct val="100000"/>
              </a:lnSpc>
              <a:spcBef>
                <a:spcPts val="0"/>
              </a:spcBef>
              <a:spcAft>
                <a:spcPts val="0"/>
              </a:spcAft>
              <a:buClr>
                <a:srgbClr val="FFFFFF"/>
              </a:buClr>
              <a:buSzPts val="2800"/>
              <a:buNone/>
              <a:defRPr>
                <a:solidFill>
                  <a:srgbClr val="FFFFFF"/>
                </a:solidFill>
              </a:defRPr>
            </a:lvl5pPr>
            <a:lvl6pPr lvl="5" algn="l">
              <a:lnSpc>
                <a:spcPct val="100000"/>
              </a:lnSpc>
              <a:spcBef>
                <a:spcPts val="0"/>
              </a:spcBef>
              <a:spcAft>
                <a:spcPts val="0"/>
              </a:spcAft>
              <a:buClr>
                <a:srgbClr val="FFFFFF"/>
              </a:buClr>
              <a:buSzPts val="2800"/>
              <a:buNone/>
              <a:defRPr>
                <a:solidFill>
                  <a:srgbClr val="FFFFFF"/>
                </a:solidFill>
              </a:defRPr>
            </a:lvl6pPr>
            <a:lvl7pPr lvl="6" algn="l">
              <a:lnSpc>
                <a:spcPct val="100000"/>
              </a:lnSpc>
              <a:spcBef>
                <a:spcPts val="0"/>
              </a:spcBef>
              <a:spcAft>
                <a:spcPts val="0"/>
              </a:spcAft>
              <a:buClr>
                <a:srgbClr val="FFFFFF"/>
              </a:buClr>
              <a:buSzPts val="2800"/>
              <a:buNone/>
              <a:defRPr>
                <a:solidFill>
                  <a:srgbClr val="FFFFFF"/>
                </a:solidFill>
              </a:defRPr>
            </a:lvl7pPr>
            <a:lvl8pPr lvl="7" algn="l">
              <a:lnSpc>
                <a:spcPct val="100000"/>
              </a:lnSpc>
              <a:spcBef>
                <a:spcPts val="0"/>
              </a:spcBef>
              <a:spcAft>
                <a:spcPts val="0"/>
              </a:spcAft>
              <a:buClr>
                <a:srgbClr val="FFFFFF"/>
              </a:buClr>
              <a:buSzPts val="2800"/>
              <a:buNone/>
              <a:defRPr>
                <a:solidFill>
                  <a:srgbClr val="FFFFFF"/>
                </a:solidFill>
              </a:defRPr>
            </a:lvl8pPr>
            <a:lvl9pPr lvl="8" algn="l">
              <a:lnSpc>
                <a:spcPct val="100000"/>
              </a:lnSpc>
              <a:spcBef>
                <a:spcPts val="0"/>
              </a:spcBef>
              <a:spcAft>
                <a:spcPts val="0"/>
              </a:spcAft>
              <a:buClr>
                <a:srgbClr val="FFFFFF"/>
              </a:buClr>
              <a:buSzPts val="2800"/>
              <a:buNone/>
              <a:defRPr>
                <a:solidFill>
                  <a:srgbClr val="FFFFFF"/>
                </a:solidFill>
              </a:defRPr>
            </a:lvl9pPr>
          </a:lstStyle>
          <a:p/>
        </p:txBody>
      </p:sp>
      <p:sp>
        <p:nvSpPr>
          <p:cNvPr id="2465" name="Google Shape;2465;p241"/>
          <p:cNvSpPr txBox="1"/>
          <p:nvPr>
            <p:ph idx="1" type="body"/>
          </p:nvPr>
        </p:nvSpPr>
        <p:spPr>
          <a:xfrm>
            <a:off x="534175" y="2677175"/>
            <a:ext cx="3461100" cy="21804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FFFFFF"/>
                </a:solidFill>
                <a:latin typeface="Work Sans"/>
                <a:ea typeface="Work Sans"/>
                <a:cs typeface="Work Sans"/>
                <a:sym typeface="Work Sans"/>
              </a:defRPr>
            </a:lvl1pPr>
            <a:lvl2pPr indent="-292100" lvl="1" marL="914400" algn="l">
              <a:lnSpc>
                <a:spcPct val="100000"/>
              </a:lnSpc>
              <a:spcBef>
                <a:spcPts val="0"/>
              </a:spcBef>
              <a:spcAft>
                <a:spcPts val="0"/>
              </a:spcAft>
              <a:buClr>
                <a:srgbClr val="FFFFFF"/>
              </a:buClr>
              <a:buSzPts val="1000"/>
              <a:buChar char="○"/>
              <a:defRPr sz="1000">
                <a:solidFill>
                  <a:srgbClr val="FFFFFF"/>
                </a:solidFill>
                <a:latin typeface="Work Sans"/>
                <a:ea typeface="Work Sans"/>
                <a:cs typeface="Work Sans"/>
                <a:sym typeface="Work Sans"/>
              </a:defRPr>
            </a:lvl2pPr>
            <a:lvl3pPr indent="-317500" lvl="2" marL="13716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3pPr>
            <a:lvl4pPr indent="-317500" lvl="3" marL="18288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4pPr>
            <a:lvl5pPr indent="-317500" lvl="4" marL="22860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5pPr>
            <a:lvl6pPr indent="-317500" lvl="5" marL="27432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6pPr>
            <a:lvl7pPr indent="-317500" lvl="6" marL="32004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7pPr>
            <a:lvl8pPr indent="-317500" lvl="7" marL="36576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8pPr>
            <a:lvl9pPr indent="-317500" lvl="8" marL="41148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9pPr>
          </a:lstStyle>
          <a:p/>
        </p:txBody>
      </p:sp>
      <p:sp>
        <p:nvSpPr>
          <p:cNvPr id="2466" name="Google Shape;2466;p241"/>
          <p:cNvSpPr txBox="1"/>
          <p:nvPr>
            <p:ph idx="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pic>
        <p:nvPicPr>
          <p:cNvPr id="2467" name="Google Shape;2467;p241"/>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2468" name="Google Shape;2468;p241"/>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2023</a:t>
            </a:r>
            <a:endParaRPr b="0" i="0" sz="600" u="none" cap="none" strike="noStrike">
              <a:solidFill>
                <a:srgbClr val="FFFFFF"/>
              </a:solidFill>
              <a:latin typeface="Work Sans"/>
              <a:ea typeface="Work Sans"/>
              <a:cs typeface="Work Sans"/>
              <a:sym typeface="Work Sans"/>
            </a:endParaRPr>
          </a:p>
        </p:txBody>
      </p:sp>
      <p:sp>
        <p:nvSpPr>
          <p:cNvPr id="2469" name="Google Shape;2469;p241"/>
          <p:cNvSpPr/>
          <p:nvPr/>
        </p:nvSpPr>
        <p:spPr>
          <a:xfrm rot="-9637642">
            <a:off x="-401103" y="-1274463"/>
            <a:ext cx="2520597" cy="1522433"/>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0" name="Google Shape;2470;p241"/>
          <p:cNvSpPr/>
          <p:nvPr/>
        </p:nvSpPr>
        <p:spPr>
          <a:xfrm>
            <a:off x="-3574800" y="-962025"/>
            <a:ext cx="3574800" cy="6852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1" name="Google Shape;2471;p241"/>
          <p:cNvSpPr/>
          <p:nvPr/>
        </p:nvSpPr>
        <p:spPr>
          <a:xfrm rot="10800000">
            <a:off x="1541575" y="-800975"/>
            <a:ext cx="1207200" cy="1207200"/>
          </a:xfrm>
          <a:prstGeom prst="blockArc">
            <a:avLst>
              <a:gd fmla="val 10800000" name="adj1"/>
              <a:gd fmla="val 21587484" name="adj2"/>
              <a:gd fmla="val 17796" name="adj3"/>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2" name="Google Shape;2472;p241"/>
          <p:cNvSpPr/>
          <p:nvPr/>
        </p:nvSpPr>
        <p:spPr>
          <a:xfrm>
            <a:off x="-101925" y="-2364300"/>
            <a:ext cx="61809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sic / No text 1 1 1 1 1 1">
  <p:cSld name="Cover Slide - Brands_6_2_2_1_1_1_1_1">
    <p:spTree>
      <p:nvGrpSpPr>
        <p:cNvPr id="2473" name="Shape 2473"/>
        <p:cNvGrpSpPr/>
        <p:nvPr/>
      </p:nvGrpSpPr>
      <p:grpSpPr>
        <a:xfrm>
          <a:off x="0" y="0"/>
          <a:ext cx="0" cy="0"/>
          <a:chOff x="0" y="0"/>
          <a:chExt cx="0" cy="0"/>
        </a:xfrm>
      </p:grpSpPr>
      <p:sp>
        <p:nvSpPr>
          <p:cNvPr id="2474" name="Google Shape;2474;p242"/>
          <p:cNvSpPr/>
          <p:nvPr/>
        </p:nvSpPr>
        <p:spPr>
          <a:xfrm>
            <a:off x="4498000" y="0"/>
            <a:ext cx="46461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5" name="Google Shape;2475;p242"/>
          <p:cNvSpPr/>
          <p:nvPr/>
        </p:nvSpPr>
        <p:spPr>
          <a:xfrm>
            <a:off x="0" y="0"/>
            <a:ext cx="5462100" cy="5143500"/>
          </a:xfrm>
          <a:prstGeom prst="rect">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6" name="Google Shape;2476;p242"/>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2477" name="Google Shape;2477;p242"/>
          <p:cNvSpPr txBox="1"/>
          <p:nvPr>
            <p:ph type="title"/>
          </p:nvPr>
        </p:nvSpPr>
        <p:spPr>
          <a:xfrm>
            <a:off x="534175" y="1365575"/>
            <a:ext cx="2863500" cy="1311600"/>
          </a:xfrm>
          <a:prstGeom prst="rect">
            <a:avLst/>
          </a:prstGeom>
          <a:noFill/>
          <a:ln>
            <a:noFill/>
          </a:ln>
        </p:spPr>
        <p:txBody>
          <a:bodyPr anchorCtr="0" anchor="b" bIns="91425" lIns="91425" spcFirstLastPara="1" rIns="91425" wrap="square" tIns="91425">
            <a:normAutofit/>
          </a:bodyPr>
          <a:lstStyle>
            <a:lvl1pPr lvl="0" marR="0" algn="l">
              <a:lnSpc>
                <a:spcPct val="100000"/>
              </a:lnSpc>
              <a:spcBef>
                <a:spcPts val="0"/>
              </a:spcBef>
              <a:spcAft>
                <a:spcPts val="0"/>
              </a:spcAft>
              <a:buSzPts val="2800"/>
              <a:buNone/>
              <a:defRPr>
                <a:solidFill>
                  <a:srgbClr val="FFFFFF"/>
                </a:solidFill>
                <a:latin typeface="Lora SemiBold"/>
                <a:ea typeface="Lora SemiBold"/>
                <a:cs typeface="Lora SemiBold"/>
                <a:sym typeface="Lora SemiBold"/>
              </a:defRPr>
            </a:lvl1pPr>
            <a:lvl2pPr lvl="1" algn="l">
              <a:lnSpc>
                <a:spcPct val="100000"/>
              </a:lnSpc>
              <a:spcBef>
                <a:spcPts val="0"/>
              </a:spcBef>
              <a:spcAft>
                <a:spcPts val="0"/>
              </a:spcAft>
              <a:buClr>
                <a:srgbClr val="FFFFFF"/>
              </a:buClr>
              <a:buSzPts val="2800"/>
              <a:buNone/>
              <a:defRPr>
                <a:solidFill>
                  <a:srgbClr val="FFFFFF"/>
                </a:solidFill>
              </a:defRPr>
            </a:lvl2pPr>
            <a:lvl3pPr lvl="2" algn="l">
              <a:lnSpc>
                <a:spcPct val="100000"/>
              </a:lnSpc>
              <a:spcBef>
                <a:spcPts val="0"/>
              </a:spcBef>
              <a:spcAft>
                <a:spcPts val="0"/>
              </a:spcAft>
              <a:buClr>
                <a:srgbClr val="FFFFFF"/>
              </a:buClr>
              <a:buSzPts val="2800"/>
              <a:buNone/>
              <a:defRPr>
                <a:solidFill>
                  <a:srgbClr val="FFFFFF"/>
                </a:solidFill>
              </a:defRPr>
            </a:lvl3pPr>
            <a:lvl4pPr lvl="3" algn="l">
              <a:lnSpc>
                <a:spcPct val="100000"/>
              </a:lnSpc>
              <a:spcBef>
                <a:spcPts val="0"/>
              </a:spcBef>
              <a:spcAft>
                <a:spcPts val="0"/>
              </a:spcAft>
              <a:buClr>
                <a:srgbClr val="FFFFFF"/>
              </a:buClr>
              <a:buSzPts val="2800"/>
              <a:buNone/>
              <a:defRPr>
                <a:solidFill>
                  <a:srgbClr val="FFFFFF"/>
                </a:solidFill>
              </a:defRPr>
            </a:lvl4pPr>
            <a:lvl5pPr lvl="4" algn="l">
              <a:lnSpc>
                <a:spcPct val="100000"/>
              </a:lnSpc>
              <a:spcBef>
                <a:spcPts val="0"/>
              </a:spcBef>
              <a:spcAft>
                <a:spcPts val="0"/>
              </a:spcAft>
              <a:buClr>
                <a:srgbClr val="FFFFFF"/>
              </a:buClr>
              <a:buSzPts val="2800"/>
              <a:buNone/>
              <a:defRPr>
                <a:solidFill>
                  <a:srgbClr val="FFFFFF"/>
                </a:solidFill>
              </a:defRPr>
            </a:lvl5pPr>
            <a:lvl6pPr lvl="5" algn="l">
              <a:lnSpc>
                <a:spcPct val="100000"/>
              </a:lnSpc>
              <a:spcBef>
                <a:spcPts val="0"/>
              </a:spcBef>
              <a:spcAft>
                <a:spcPts val="0"/>
              </a:spcAft>
              <a:buClr>
                <a:srgbClr val="FFFFFF"/>
              </a:buClr>
              <a:buSzPts val="2800"/>
              <a:buNone/>
              <a:defRPr>
                <a:solidFill>
                  <a:srgbClr val="FFFFFF"/>
                </a:solidFill>
              </a:defRPr>
            </a:lvl6pPr>
            <a:lvl7pPr lvl="6" algn="l">
              <a:lnSpc>
                <a:spcPct val="100000"/>
              </a:lnSpc>
              <a:spcBef>
                <a:spcPts val="0"/>
              </a:spcBef>
              <a:spcAft>
                <a:spcPts val="0"/>
              </a:spcAft>
              <a:buClr>
                <a:srgbClr val="FFFFFF"/>
              </a:buClr>
              <a:buSzPts val="2800"/>
              <a:buNone/>
              <a:defRPr>
                <a:solidFill>
                  <a:srgbClr val="FFFFFF"/>
                </a:solidFill>
              </a:defRPr>
            </a:lvl7pPr>
            <a:lvl8pPr lvl="7" algn="l">
              <a:lnSpc>
                <a:spcPct val="100000"/>
              </a:lnSpc>
              <a:spcBef>
                <a:spcPts val="0"/>
              </a:spcBef>
              <a:spcAft>
                <a:spcPts val="0"/>
              </a:spcAft>
              <a:buClr>
                <a:srgbClr val="FFFFFF"/>
              </a:buClr>
              <a:buSzPts val="2800"/>
              <a:buNone/>
              <a:defRPr>
                <a:solidFill>
                  <a:srgbClr val="FFFFFF"/>
                </a:solidFill>
              </a:defRPr>
            </a:lvl8pPr>
            <a:lvl9pPr lvl="8" algn="l">
              <a:lnSpc>
                <a:spcPct val="100000"/>
              </a:lnSpc>
              <a:spcBef>
                <a:spcPts val="0"/>
              </a:spcBef>
              <a:spcAft>
                <a:spcPts val="0"/>
              </a:spcAft>
              <a:buClr>
                <a:srgbClr val="FFFFFF"/>
              </a:buClr>
              <a:buSzPts val="2800"/>
              <a:buNone/>
              <a:defRPr>
                <a:solidFill>
                  <a:srgbClr val="FFFFFF"/>
                </a:solidFill>
              </a:defRPr>
            </a:lvl9pPr>
          </a:lstStyle>
          <a:p/>
        </p:txBody>
      </p:sp>
      <p:sp>
        <p:nvSpPr>
          <p:cNvPr id="2478" name="Google Shape;2478;p242"/>
          <p:cNvSpPr txBox="1"/>
          <p:nvPr>
            <p:ph idx="1" type="body"/>
          </p:nvPr>
        </p:nvSpPr>
        <p:spPr>
          <a:xfrm>
            <a:off x="534175" y="2677175"/>
            <a:ext cx="3461100" cy="21804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FFFFFF"/>
                </a:solidFill>
                <a:latin typeface="Work Sans"/>
                <a:ea typeface="Work Sans"/>
                <a:cs typeface="Work Sans"/>
                <a:sym typeface="Work Sans"/>
              </a:defRPr>
            </a:lvl1pPr>
            <a:lvl2pPr indent="-292100" lvl="1" marL="914400" algn="l">
              <a:lnSpc>
                <a:spcPct val="100000"/>
              </a:lnSpc>
              <a:spcBef>
                <a:spcPts val="0"/>
              </a:spcBef>
              <a:spcAft>
                <a:spcPts val="0"/>
              </a:spcAft>
              <a:buClr>
                <a:srgbClr val="FFFFFF"/>
              </a:buClr>
              <a:buSzPts val="1000"/>
              <a:buChar char="○"/>
              <a:defRPr sz="1000">
                <a:solidFill>
                  <a:srgbClr val="FFFFFF"/>
                </a:solidFill>
                <a:latin typeface="Work Sans"/>
                <a:ea typeface="Work Sans"/>
                <a:cs typeface="Work Sans"/>
                <a:sym typeface="Work Sans"/>
              </a:defRPr>
            </a:lvl2pPr>
            <a:lvl3pPr indent="-317500" lvl="2" marL="13716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3pPr>
            <a:lvl4pPr indent="-317500" lvl="3" marL="18288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4pPr>
            <a:lvl5pPr indent="-317500" lvl="4" marL="22860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5pPr>
            <a:lvl6pPr indent="-317500" lvl="5" marL="27432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6pPr>
            <a:lvl7pPr indent="-317500" lvl="6" marL="32004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7pPr>
            <a:lvl8pPr indent="-317500" lvl="7" marL="36576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8pPr>
            <a:lvl9pPr indent="-317500" lvl="8" marL="41148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9pPr>
          </a:lstStyle>
          <a:p/>
        </p:txBody>
      </p:sp>
      <p:sp>
        <p:nvSpPr>
          <p:cNvPr id="2479" name="Google Shape;2479;p242"/>
          <p:cNvSpPr txBox="1"/>
          <p:nvPr>
            <p:ph idx="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pic>
        <p:nvPicPr>
          <p:cNvPr id="2480" name="Google Shape;2480;p242"/>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2481" name="Google Shape;2481;p242"/>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2023</a:t>
            </a:r>
            <a:endParaRPr b="0" i="0" sz="600" u="none" cap="none" strike="noStrike">
              <a:solidFill>
                <a:srgbClr val="FFFFFF"/>
              </a:solidFill>
              <a:latin typeface="Work Sans"/>
              <a:ea typeface="Work Sans"/>
              <a:cs typeface="Work Sans"/>
              <a:sym typeface="Work Sans"/>
            </a:endParaRPr>
          </a:p>
        </p:txBody>
      </p:sp>
      <p:sp>
        <p:nvSpPr>
          <p:cNvPr id="2482" name="Google Shape;2482;p242"/>
          <p:cNvSpPr/>
          <p:nvPr/>
        </p:nvSpPr>
        <p:spPr>
          <a:xfrm>
            <a:off x="-101925" y="-2364300"/>
            <a:ext cx="61809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3" name="Google Shape;2483;p242"/>
          <p:cNvSpPr/>
          <p:nvPr/>
        </p:nvSpPr>
        <p:spPr>
          <a:xfrm>
            <a:off x="-3574800" y="-962025"/>
            <a:ext cx="3574800" cy="6852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84" name="Google Shape;2484;p242"/>
          <p:cNvGrpSpPr/>
          <p:nvPr/>
        </p:nvGrpSpPr>
        <p:grpSpPr>
          <a:xfrm>
            <a:off x="644881" y="0"/>
            <a:ext cx="1224370" cy="423600"/>
            <a:chOff x="2212525" y="69150"/>
            <a:chExt cx="956913" cy="423600"/>
          </a:xfrm>
        </p:grpSpPr>
        <p:sp>
          <p:nvSpPr>
            <p:cNvPr id="2485" name="Google Shape;2485;p242"/>
            <p:cNvSpPr/>
            <p:nvPr/>
          </p:nvSpPr>
          <p:spPr>
            <a:xfrm>
              <a:off x="2212525" y="69150"/>
              <a:ext cx="92700" cy="423600"/>
            </a:xfrm>
            <a:prstGeom prst="rect">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6" name="Google Shape;2486;p242"/>
            <p:cNvSpPr/>
            <p:nvPr/>
          </p:nvSpPr>
          <p:spPr>
            <a:xfrm>
              <a:off x="2385368" y="69150"/>
              <a:ext cx="92700" cy="423600"/>
            </a:xfrm>
            <a:prstGeom prst="rect">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7" name="Google Shape;2487;p242"/>
            <p:cNvSpPr/>
            <p:nvPr/>
          </p:nvSpPr>
          <p:spPr>
            <a:xfrm>
              <a:off x="2558210" y="69150"/>
              <a:ext cx="92700" cy="423600"/>
            </a:xfrm>
            <a:prstGeom prst="rect">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8" name="Google Shape;2488;p242"/>
            <p:cNvSpPr/>
            <p:nvPr/>
          </p:nvSpPr>
          <p:spPr>
            <a:xfrm>
              <a:off x="2731053" y="69150"/>
              <a:ext cx="92700" cy="423600"/>
            </a:xfrm>
            <a:prstGeom prst="rect">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9" name="Google Shape;2489;p242"/>
            <p:cNvSpPr/>
            <p:nvPr/>
          </p:nvSpPr>
          <p:spPr>
            <a:xfrm>
              <a:off x="2903895" y="69150"/>
              <a:ext cx="92700" cy="423600"/>
            </a:xfrm>
            <a:prstGeom prst="rect">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0" name="Google Shape;2490;p242"/>
            <p:cNvSpPr/>
            <p:nvPr/>
          </p:nvSpPr>
          <p:spPr>
            <a:xfrm>
              <a:off x="3076738" y="69150"/>
              <a:ext cx="92700" cy="423600"/>
            </a:xfrm>
            <a:prstGeom prst="rect">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Subtitle and body Slide / Shapes 2 1 1 1">
  <p:cSld name="Cover Slide - Brands_6_1_2_1_3_1_1">
    <p:spTree>
      <p:nvGrpSpPr>
        <p:cNvPr id="2491" name="Shape 2491"/>
        <p:cNvGrpSpPr/>
        <p:nvPr/>
      </p:nvGrpSpPr>
      <p:grpSpPr>
        <a:xfrm>
          <a:off x="0" y="0"/>
          <a:ext cx="0" cy="0"/>
          <a:chOff x="0" y="0"/>
          <a:chExt cx="0" cy="0"/>
        </a:xfrm>
      </p:grpSpPr>
      <p:sp>
        <p:nvSpPr>
          <p:cNvPr id="2492" name="Google Shape;2492;p243"/>
          <p:cNvSpPr/>
          <p:nvPr/>
        </p:nvSpPr>
        <p:spPr>
          <a:xfrm rot="-7103127">
            <a:off x="9271086" y="467194"/>
            <a:ext cx="3905089" cy="4352524"/>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3" name="Google Shape;2493;p243"/>
          <p:cNvSpPr/>
          <p:nvPr/>
        </p:nvSpPr>
        <p:spPr>
          <a:xfrm rot="-8909368">
            <a:off x="-2506358" y="2447918"/>
            <a:ext cx="3049322" cy="1841795"/>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4" name="Google Shape;2494;p243"/>
          <p:cNvSpPr/>
          <p:nvPr/>
        </p:nvSpPr>
        <p:spPr>
          <a:xfrm>
            <a:off x="-101925" y="-23643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5" name="Google Shape;2495;p243"/>
          <p:cNvSpPr/>
          <p:nvPr/>
        </p:nvSpPr>
        <p:spPr>
          <a:xfrm>
            <a:off x="-35748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6" name="Google Shape;2496;p243"/>
          <p:cNvSpPr/>
          <p:nvPr/>
        </p:nvSpPr>
        <p:spPr>
          <a:xfrm>
            <a:off x="91440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7" name="Google Shape;2497;p243"/>
          <p:cNvSpPr/>
          <p:nvPr/>
        </p:nvSpPr>
        <p:spPr>
          <a:xfrm>
            <a:off x="-101925" y="51435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8" name="Google Shape;2498;p243"/>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cxnSp>
        <p:nvCxnSpPr>
          <p:cNvPr id="2499" name="Google Shape;2499;p243"/>
          <p:cNvCxnSpPr/>
          <p:nvPr/>
        </p:nvCxnSpPr>
        <p:spPr>
          <a:xfrm flipH="1" rot="10800000">
            <a:off x="0" y="643075"/>
            <a:ext cx="445800" cy="1500"/>
          </a:xfrm>
          <a:prstGeom prst="straightConnector1">
            <a:avLst/>
          </a:prstGeom>
          <a:noFill/>
          <a:ln cap="flat" cmpd="sng" w="28575">
            <a:solidFill>
              <a:srgbClr val="00334E"/>
            </a:solidFill>
            <a:prstDash val="solid"/>
            <a:round/>
            <a:headEnd len="sm" w="sm" type="none"/>
            <a:tailEnd len="sm" w="sm" type="none"/>
          </a:ln>
        </p:spPr>
      </p:cxnSp>
      <p:sp>
        <p:nvSpPr>
          <p:cNvPr id="2500" name="Google Shape;2500;p243"/>
          <p:cNvSpPr txBox="1"/>
          <p:nvPr>
            <p:ph type="title"/>
          </p:nvPr>
        </p:nvSpPr>
        <p:spPr>
          <a:xfrm>
            <a:off x="534175" y="719275"/>
            <a:ext cx="7581900" cy="680400"/>
          </a:xfrm>
          <a:prstGeom prst="rect">
            <a:avLst/>
          </a:prstGeom>
          <a:noFill/>
          <a:ln>
            <a:noFill/>
          </a:ln>
        </p:spPr>
        <p:txBody>
          <a:bodyPr anchorCtr="0" anchor="t" bIns="91425" lIns="91425" spcFirstLastPara="1" rIns="91425" wrap="square" tIns="91425">
            <a:normAutofit/>
          </a:bodyPr>
          <a:lstStyle>
            <a:lvl1pPr lvl="0" marR="0" algn="l">
              <a:lnSpc>
                <a:spcPct val="115000"/>
              </a:lnSpc>
              <a:spcBef>
                <a:spcPts val="0"/>
              </a:spcBef>
              <a:spcAft>
                <a:spcPts val="0"/>
              </a:spcAft>
              <a:buSzPts val="2800"/>
              <a:buNone/>
              <a:defRPr>
                <a:solidFill>
                  <a:srgbClr val="00334E"/>
                </a:solidFill>
                <a:latin typeface="Lora SemiBold"/>
                <a:ea typeface="Lora SemiBold"/>
                <a:cs typeface="Lora SemiBold"/>
                <a:sym typeface="Lora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01" name="Google Shape;2501;p243"/>
          <p:cNvSpPr txBox="1"/>
          <p:nvPr>
            <p:ph idx="1" type="body"/>
          </p:nvPr>
        </p:nvSpPr>
        <p:spPr>
          <a:xfrm>
            <a:off x="534175" y="1287650"/>
            <a:ext cx="7400100" cy="17082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00334E"/>
                </a:solidFill>
                <a:latin typeface="Work Sans"/>
                <a:ea typeface="Work Sans"/>
                <a:cs typeface="Work Sans"/>
                <a:sym typeface="Work Sans"/>
              </a:defRPr>
            </a:lvl1pPr>
            <a:lvl2pPr indent="-292100" lvl="1" marL="914400" algn="l">
              <a:lnSpc>
                <a:spcPct val="100000"/>
              </a:lnSpc>
              <a:spcBef>
                <a:spcPts val="0"/>
              </a:spcBef>
              <a:spcAft>
                <a:spcPts val="0"/>
              </a:spcAft>
              <a:buClr>
                <a:srgbClr val="00334E"/>
              </a:buClr>
              <a:buSzPts val="1000"/>
              <a:buChar char="○"/>
              <a:defRPr sz="1000">
                <a:solidFill>
                  <a:srgbClr val="00334E"/>
                </a:solidFill>
                <a:latin typeface="Work Sans"/>
                <a:ea typeface="Work Sans"/>
                <a:cs typeface="Work Sans"/>
                <a:sym typeface="Work Sans"/>
              </a:defRPr>
            </a:lvl2pPr>
            <a:lvl3pPr indent="-317500" lvl="2" marL="13716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3pPr>
            <a:lvl4pPr indent="-317500" lvl="3" marL="18288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4pPr>
            <a:lvl5pPr indent="-317500" lvl="4" marL="22860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5pPr>
            <a:lvl6pPr indent="-317500" lvl="5" marL="27432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6pPr>
            <a:lvl7pPr indent="-317500" lvl="6" marL="32004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7pPr>
            <a:lvl8pPr indent="-317500" lvl="7" marL="36576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8pPr>
            <a:lvl9pPr indent="-317500" lvl="8" marL="41148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9pPr>
          </a:lstStyle>
          <a:p/>
        </p:txBody>
      </p:sp>
      <p:sp>
        <p:nvSpPr>
          <p:cNvPr id="2502" name="Google Shape;2502;p243"/>
          <p:cNvSpPr txBox="1"/>
          <p:nvPr>
            <p:ph idx="2" type="subTitle"/>
          </p:nvPr>
        </p:nvSpPr>
        <p:spPr>
          <a:xfrm>
            <a:off x="534175" y="446575"/>
            <a:ext cx="4260300" cy="3945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SzPts val="1800"/>
              <a:buNone/>
              <a:defRPr b="1" sz="1500">
                <a:solidFill>
                  <a:srgbClr val="00334E"/>
                </a:solidFill>
                <a:latin typeface="Work Sans"/>
                <a:ea typeface="Work Sans"/>
                <a:cs typeface="Work Sans"/>
                <a:sym typeface="Work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503" name="Google Shape;2503;p243"/>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2504" name="Google Shape;2504;p243"/>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2023</a:t>
            </a:r>
            <a:endParaRPr b="0" i="0" sz="600" u="none" cap="none" strike="noStrike">
              <a:solidFill>
                <a:srgbClr val="666666"/>
              </a:solidFill>
              <a:latin typeface="Work Sans"/>
              <a:ea typeface="Work Sans"/>
              <a:cs typeface="Work Sans"/>
              <a:sym typeface="Work Sans"/>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sic / No text 1 1 1 1">
  <p:cSld name="Cover Slide - Brands_6_2_2_1_1_1">
    <p:spTree>
      <p:nvGrpSpPr>
        <p:cNvPr id="2505" name="Shape 2505"/>
        <p:cNvGrpSpPr/>
        <p:nvPr/>
      </p:nvGrpSpPr>
      <p:grpSpPr>
        <a:xfrm>
          <a:off x="0" y="0"/>
          <a:ext cx="0" cy="0"/>
          <a:chOff x="0" y="0"/>
          <a:chExt cx="0" cy="0"/>
        </a:xfrm>
      </p:grpSpPr>
      <p:sp>
        <p:nvSpPr>
          <p:cNvPr id="2506" name="Google Shape;2506;p244"/>
          <p:cNvSpPr/>
          <p:nvPr/>
        </p:nvSpPr>
        <p:spPr>
          <a:xfrm>
            <a:off x="4498000" y="0"/>
            <a:ext cx="46461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7" name="Google Shape;2507;p244"/>
          <p:cNvSpPr/>
          <p:nvPr/>
        </p:nvSpPr>
        <p:spPr>
          <a:xfrm>
            <a:off x="0" y="0"/>
            <a:ext cx="5462100" cy="5143500"/>
          </a:xfrm>
          <a:prstGeom prst="rect">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8" name="Google Shape;2508;p244"/>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2509" name="Google Shape;2509;p244"/>
          <p:cNvSpPr txBox="1"/>
          <p:nvPr>
            <p:ph type="title"/>
          </p:nvPr>
        </p:nvSpPr>
        <p:spPr>
          <a:xfrm>
            <a:off x="534175" y="1365575"/>
            <a:ext cx="2863500" cy="1311600"/>
          </a:xfrm>
          <a:prstGeom prst="rect">
            <a:avLst/>
          </a:prstGeom>
          <a:noFill/>
          <a:ln>
            <a:noFill/>
          </a:ln>
        </p:spPr>
        <p:txBody>
          <a:bodyPr anchorCtr="0" anchor="b" bIns="91425" lIns="91425" spcFirstLastPara="1" rIns="91425" wrap="square" tIns="91425">
            <a:normAutofit/>
          </a:bodyPr>
          <a:lstStyle>
            <a:lvl1pPr lvl="0" marR="0" algn="l">
              <a:lnSpc>
                <a:spcPct val="100000"/>
              </a:lnSpc>
              <a:spcBef>
                <a:spcPts val="0"/>
              </a:spcBef>
              <a:spcAft>
                <a:spcPts val="0"/>
              </a:spcAft>
              <a:buSzPts val="2800"/>
              <a:buNone/>
              <a:defRPr>
                <a:solidFill>
                  <a:srgbClr val="FFFFFF"/>
                </a:solidFill>
                <a:latin typeface="Lora SemiBold"/>
                <a:ea typeface="Lora SemiBold"/>
                <a:cs typeface="Lora SemiBold"/>
                <a:sym typeface="Lora SemiBold"/>
              </a:defRPr>
            </a:lvl1pPr>
            <a:lvl2pPr lvl="1" algn="l">
              <a:lnSpc>
                <a:spcPct val="100000"/>
              </a:lnSpc>
              <a:spcBef>
                <a:spcPts val="0"/>
              </a:spcBef>
              <a:spcAft>
                <a:spcPts val="0"/>
              </a:spcAft>
              <a:buClr>
                <a:srgbClr val="FFFFFF"/>
              </a:buClr>
              <a:buSzPts val="2800"/>
              <a:buNone/>
              <a:defRPr>
                <a:solidFill>
                  <a:srgbClr val="FFFFFF"/>
                </a:solidFill>
              </a:defRPr>
            </a:lvl2pPr>
            <a:lvl3pPr lvl="2" algn="l">
              <a:lnSpc>
                <a:spcPct val="100000"/>
              </a:lnSpc>
              <a:spcBef>
                <a:spcPts val="0"/>
              </a:spcBef>
              <a:spcAft>
                <a:spcPts val="0"/>
              </a:spcAft>
              <a:buClr>
                <a:srgbClr val="FFFFFF"/>
              </a:buClr>
              <a:buSzPts val="2800"/>
              <a:buNone/>
              <a:defRPr>
                <a:solidFill>
                  <a:srgbClr val="FFFFFF"/>
                </a:solidFill>
              </a:defRPr>
            </a:lvl3pPr>
            <a:lvl4pPr lvl="3" algn="l">
              <a:lnSpc>
                <a:spcPct val="100000"/>
              </a:lnSpc>
              <a:spcBef>
                <a:spcPts val="0"/>
              </a:spcBef>
              <a:spcAft>
                <a:spcPts val="0"/>
              </a:spcAft>
              <a:buClr>
                <a:srgbClr val="FFFFFF"/>
              </a:buClr>
              <a:buSzPts val="2800"/>
              <a:buNone/>
              <a:defRPr>
                <a:solidFill>
                  <a:srgbClr val="FFFFFF"/>
                </a:solidFill>
              </a:defRPr>
            </a:lvl4pPr>
            <a:lvl5pPr lvl="4" algn="l">
              <a:lnSpc>
                <a:spcPct val="100000"/>
              </a:lnSpc>
              <a:spcBef>
                <a:spcPts val="0"/>
              </a:spcBef>
              <a:spcAft>
                <a:spcPts val="0"/>
              </a:spcAft>
              <a:buClr>
                <a:srgbClr val="FFFFFF"/>
              </a:buClr>
              <a:buSzPts val="2800"/>
              <a:buNone/>
              <a:defRPr>
                <a:solidFill>
                  <a:srgbClr val="FFFFFF"/>
                </a:solidFill>
              </a:defRPr>
            </a:lvl5pPr>
            <a:lvl6pPr lvl="5" algn="l">
              <a:lnSpc>
                <a:spcPct val="100000"/>
              </a:lnSpc>
              <a:spcBef>
                <a:spcPts val="0"/>
              </a:spcBef>
              <a:spcAft>
                <a:spcPts val="0"/>
              </a:spcAft>
              <a:buClr>
                <a:srgbClr val="FFFFFF"/>
              </a:buClr>
              <a:buSzPts val="2800"/>
              <a:buNone/>
              <a:defRPr>
                <a:solidFill>
                  <a:srgbClr val="FFFFFF"/>
                </a:solidFill>
              </a:defRPr>
            </a:lvl6pPr>
            <a:lvl7pPr lvl="6" algn="l">
              <a:lnSpc>
                <a:spcPct val="100000"/>
              </a:lnSpc>
              <a:spcBef>
                <a:spcPts val="0"/>
              </a:spcBef>
              <a:spcAft>
                <a:spcPts val="0"/>
              </a:spcAft>
              <a:buClr>
                <a:srgbClr val="FFFFFF"/>
              </a:buClr>
              <a:buSzPts val="2800"/>
              <a:buNone/>
              <a:defRPr>
                <a:solidFill>
                  <a:srgbClr val="FFFFFF"/>
                </a:solidFill>
              </a:defRPr>
            </a:lvl7pPr>
            <a:lvl8pPr lvl="7" algn="l">
              <a:lnSpc>
                <a:spcPct val="100000"/>
              </a:lnSpc>
              <a:spcBef>
                <a:spcPts val="0"/>
              </a:spcBef>
              <a:spcAft>
                <a:spcPts val="0"/>
              </a:spcAft>
              <a:buClr>
                <a:srgbClr val="FFFFFF"/>
              </a:buClr>
              <a:buSzPts val="2800"/>
              <a:buNone/>
              <a:defRPr>
                <a:solidFill>
                  <a:srgbClr val="FFFFFF"/>
                </a:solidFill>
              </a:defRPr>
            </a:lvl8pPr>
            <a:lvl9pPr lvl="8" algn="l">
              <a:lnSpc>
                <a:spcPct val="100000"/>
              </a:lnSpc>
              <a:spcBef>
                <a:spcPts val="0"/>
              </a:spcBef>
              <a:spcAft>
                <a:spcPts val="0"/>
              </a:spcAft>
              <a:buClr>
                <a:srgbClr val="FFFFFF"/>
              </a:buClr>
              <a:buSzPts val="2800"/>
              <a:buNone/>
              <a:defRPr>
                <a:solidFill>
                  <a:srgbClr val="FFFFFF"/>
                </a:solidFill>
              </a:defRPr>
            </a:lvl9pPr>
          </a:lstStyle>
          <a:p/>
        </p:txBody>
      </p:sp>
      <p:sp>
        <p:nvSpPr>
          <p:cNvPr id="2510" name="Google Shape;2510;p244"/>
          <p:cNvSpPr txBox="1"/>
          <p:nvPr>
            <p:ph idx="1" type="body"/>
          </p:nvPr>
        </p:nvSpPr>
        <p:spPr>
          <a:xfrm>
            <a:off x="534175" y="2677175"/>
            <a:ext cx="3461100" cy="21804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FFFFFF"/>
                </a:solidFill>
                <a:latin typeface="Work Sans"/>
                <a:ea typeface="Work Sans"/>
                <a:cs typeface="Work Sans"/>
                <a:sym typeface="Work Sans"/>
              </a:defRPr>
            </a:lvl1pPr>
            <a:lvl2pPr indent="-292100" lvl="1" marL="914400" algn="l">
              <a:lnSpc>
                <a:spcPct val="100000"/>
              </a:lnSpc>
              <a:spcBef>
                <a:spcPts val="0"/>
              </a:spcBef>
              <a:spcAft>
                <a:spcPts val="0"/>
              </a:spcAft>
              <a:buClr>
                <a:srgbClr val="FFFFFF"/>
              </a:buClr>
              <a:buSzPts val="1000"/>
              <a:buChar char="○"/>
              <a:defRPr sz="1000">
                <a:solidFill>
                  <a:srgbClr val="FFFFFF"/>
                </a:solidFill>
                <a:latin typeface="Work Sans"/>
                <a:ea typeface="Work Sans"/>
                <a:cs typeface="Work Sans"/>
                <a:sym typeface="Work Sans"/>
              </a:defRPr>
            </a:lvl2pPr>
            <a:lvl3pPr indent="-317500" lvl="2" marL="13716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3pPr>
            <a:lvl4pPr indent="-317500" lvl="3" marL="18288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4pPr>
            <a:lvl5pPr indent="-317500" lvl="4" marL="22860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5pPr>
            <a:lvl6pPr indent="-317500" lvl="5" marL="27432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6pPr>
            <a:lvl7pPr indent="-317500" lvl="6" marL="32004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7pPr>
            <a:lvl8pPr indent="-317500" lvl="7" marL="36576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8pPr>
            <a:lvl9pPr indent="-317500" lvl="8" marL="41148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9pPr>
          </a:lstStyle>
          <a:p/>
        </p:txBody>
      </p:sp>
      <p:sp>
        <p:nvSpPr>
          <p:cNvPr id="2511" name="Google Shape;2511;p244"/>
          <p:cNvSpPr txBox="1"/>
          <p:nvPr>
            <p:ph idx="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pic>
        <p:nvPicPr>
          <p:cNvPr id="2512" name="Google Shape;2512;p244"/>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2513" name="Google Shape;2513;p244"/>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2023</a:t>
            </a:r>
            <a:endParaRPr b="0" i="0" sz="600" u="none" cap="none" strike="noStrike">
              <a:solidFill>
                <a:srgbClr val="FFFFFF"/>
              </a:solidFill>
              <a:latin typeface="Work Sans"/>
              <a:ea typeface="Work Sans"/>
              <a:cs typeface="Work Sans"/>
              <a:sym typeface="Work Sans"/>
            </a:endParaRPr>
          </a:p>
        </p:txBody>
      </p:sp>
      <p:sp>
        <p:nvSpPr>
          <p:cNvPr id="2514" name="Google Shape;2514;p244"/>
          <p:cNvSpPr/>
          <p:nvPr/>
        </p:nvSpPr>
        <p:spPr>
          <a:xfrm rot="5400000">
            <a:off x="-888425" y="3511275"/>
            <a:ext cx="1207200" cy="1207200"/>
          </a:xfrm>
          <a:prstGeom prst="blockArc">
            <a:avLst>
              <a:gd fmla="val 10800000" name="adj1"/>
              <a:gd fmla="val 21587484" name="adj2"/>
              <a:gd fmla="val 17796" name="adj3"/>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5" name="Google Shape;2515;p244"/>
          <p:cNvSpPr/>
          <p:nvPr/>
        </p:nvSpPr>
        <p:spPr>
          <a:xfrm>
            <a:off x="-101925" y="-2364300"/>
            <a:ext cx="61809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6" name="Google Shape;2516;p244"/>
          <p:cNvSpPr/>
          <p:nvPr/>
        </p:nvSpPr>
        <p:spPr>
          <a:xfrm>
            <a:off x="-3574800" y="-962025"/>
            <a:ext cx="3574800" cy="6852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17" name="Google Shape;2517;p244"/>
          <p:cNvGrpSpPr/>
          <p:nvPr/>
        </p:nvGrpSpPr>
        <p:grpSpPr>
          <a:xfrm rot="5400000">
            <a:off x="3253327" y="-280585"/>
            <a:ext cx="367164" cy="1116748"/>
            <a:chOff x="4257275" y="306450"/>
            <a:chExt cx="488575" cy="1486025"/>
          </a:xfrm>
        </p:grpSpPr>
        <p:grpSp>
          <p:nvGrpSpPr>
            <p:cNvPr id="2518" name="Google Shape;2518;p244"/>
            <p:cNvGrpSpPr/>
            <p:nvPr/>
          </p:nvGrpSpPr>
          <p:grpSpPr>
            <a:xfrm>
              <a:off x="4257275" y="306450"/>
              <a:ext cx="488575" cy="140700"/>
              <a:chOff x="4257275" y="306450"/>
              <a:chExt cx="488575" cy="140700"/>
            </a:xfrm>
          </p:grpSpPr>
          <p:sp>
            <p:nvSpPr>
              <p:cNvPr id="2519" name="Google Shape;2519;p244"/>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0" name="Google Shape;2520;p244"/>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21" name="Google Shape;2521;p244"/>
            <p:cNvGrpSpPr/>
            <p:nvPr/>
          </p:nvGrpSpPr>
          <p:grpSpPr>
            <a:xfrm>
              <a:off x="4257275" y="575515"/>
              <a:ext cx="488575" cy="140700"/>
              <a:chOff x="4257275" y="306450"/>
              <a:chExt cx="488575" cy="140700"/>
            </a:xfrm>
          </p:grpSpPr>
          <p:sp>
            <p:nvSpPr>
              <p:cNvPr id="2522" name="Google Shape;2522;p244"/>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3" name="Google Shape;2523;p244"/>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24" name="Google Shape;2524;p244"/>
            <p:cNvGrpSpPr/>
            <p:nvPr/>
          </p:nvGrpSpPr>
          <p:grpSpPr>
            <a:xfrm>
              <a:off x="4257275" y="844580"/>
              <a:ext cx="488575" cy="140700"/>
              <a:chOff x="4257275" y="306450"/>
              <a:chExt cx="488575" cy="140700"/>
            </a:xfrm>
          </p:grpSpPr>
          <p:sp>
            <p:nvSpPr>
              <p:cNvPr id="2525" name="Google Shape;2525;p244"/>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6" name="Google Shape;2526;p244"/>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27" name="Google Shape;2527;p244"/>
            <p:cNvGrpSpPr/>
            <p:nvPr/>
          </p:nvGrpSpPr>
          <p:grpSpPr>
            <a:xfrm>
              <a:off x="4257275" y="1113645"/>
              <a:ext cx="488575" cy="140700"/>
              <a:chOff x="4257275" y="306450"/>
              <a:chExt cx="488575" cy="140700"/>
            </a:xfrm>
          </p:grpSpPr>
          <p:sp>
            <p:nvSpPr>
              <p:cNvPr id="2528" name="Google Shape;2528;p244"/>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9" name="Google Shape;2529;p244"/>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30" name="Google Shape;2530;p244"/>
            <p:cNvGrpSpPr/>
            <p:nvPr/>
          </p:nvGrpSpPr>
          <p:grpSpPr>
            <a:xfrm>
              <a:off x="4257275" y="1382710"/>
              <a:ext cx="488575" cy="140700"/>
              <a:chOff x="4257275" y="306450"/>
              <a:chExt cx="488575" cy="140700"/>
            </a:xfrm>
          </p:grpSpPr>
          <p:sp>
            <p:nvSpPr>
              <p:cNvPr id="2531" name="Google Shape;2531;p244"/>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2" name="Google Shape;2532;p244"/>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33" name="Google Shape;2533;p244"/>
            <p:cNvGrpSpPr/>
            <p:nvPr/>
          </p:nvGrpSpPr>
          <p:grpSpPr>
            <a:xfrm>
              <a:off x="4257275" y="1651775"/>
              <a:ext cx="488575" cy="140700"/>
              <a:chOff x="4257275" y="306450"/>
              <a:chExt cx="488575" cy="140700"/>
            </a:xfrm>
          </p:grpSpPr>
          <p:sp>
            <p:nvSpPr>
              <p:cNvPr id="2534" name="Google Shape;2534;p244"/>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5" name="Google Shape;2535;p244"/>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sic / No text 1 1 1 1 1 1 1">
  <p:cSld name="Cover Slide - Brands_6_2_2_1_1_1_1_1_1">
    <p:spTree>
      <p:nvGrpSpPr>
        <p:cNvPr id="2536" name="Shape 2536"/>
        <p:cNvGrpSpPr/>
        <p:nvPr/>
      </p:nvGrpSpPr>
      <p:grpSpPr>
        <a:xfrm>
          <a:off x="0" y="0"/>
          <a:ext cx="0" cy="0"/>
          <a:chOff x="0" y="0"/>
          <a:chExt cx="0" cy="0"/>
        </a:xfrm>
      </p:grpSpPr>
      <p:sp>
        <p:nvSpPr>
          <p:cNvPr id="2537" name="Google Shape;2537;p245"/>
          <p:cNvSpPr/>
          <p:nvPr/>
        </p:nvSpPr>
        <p:spPr>
          <a:xfrm>
            <a:off x="4498000" y="0"/>
            <a:ext cx="46461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8" name="Google Shape;2538;p245"/>
          <p:cNvSpPr/>
          <p:nvPr/>
        </p:nvSpPr>
        <p:spPr>
          <a:xfrm>
            <a:off x="0" y="0"/>
            <a:ext cx="5462100" cy="5143500"/>
          </a:xfrm>
          <a:prstGeom prst="rect">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9" name="Google Shape;2539;p245"/>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2540" name="Google Shape;2540;p245"/>
          <p:cNvSpPr txBox="1"/>
          <p:nvPr>
            <p:ph type="title"/>
          </p:nvPr>
        </p:nvSpPr>
        <p:spPr>
          <a:xfrm>
            <a:off x="534175" y="1365575"/>
            <a:ext cx="2863500" cy="1311600"/>
          </a:xfrm>
          <a:prstGeom prst="rect">
            <a:avLst/>
          </a:prstGeom>
          <a:noFill/>
          <a:ln>
            <a:noFill/>
          </a:ln>
        </p:spPr>
        <p:txBody>
          <a:bodyPr anchorCtr="0" anchor="b" bIns="91425" lIns="91425" spcFirstLastPara="1" rIns="91425" wrap="square" tIns="91425">
            <a:normAutofit/>
          </a:bodyPr>
          <a:lstStyle>
            <a:lvl1pPr lvl="0" marR="0" algn="l">
              <a:lnSpc>
                <a:spcPct val="100000"/>
              </a:lnSpc>
              <a:spcBef>
                <a:spcPts val="0"/>
              </a:spcBef>
              <a:spcAft>
                <a:spcPts val="0"/>
              </a:spcAft>
              <a:buSzPts val="2800"/>
              <a:buNone/>
              <a:defRPr>
                <a:solidFill>
                  <a:srgbClr val="FFFFFF"/>
                </a:solidFill>
                <a:latin typeface="Lora SemiBold"/>
                <a:ea typeface="Lora SemiBold"/>
                <a:cs typeface="Lora SemiBold"/>
                <a:sym typeface="Lora SemiBold"/>
              </a:defRPr>
            </a:lvl1pPr>
            <a:lvl2pPr lvl="1" algn="l">
              <a:lnSpc>
                <a:spcPct val="100000"/>
              </a:lnSpc>
              <a:spcBef>
                <a:spcPts val="0"/>
              </a:spcBef>
              <a:spcAft>
                <a:spcPts val="0"/>
              </a:spcAft>
              <a:buClr>
                <a:srgbClr val="FFFFFF"/>
              </a:buClr>
              <a:buSzPts val="2800"/>
              <a:buNone/>
              <a:defRPr>
                <a:solidFill>
                  <a:srgbClr val="FFFFFF"/>
                </a:solidFill>
              </a:defRPr>
            </a:lvl2pPr>
            <a:lvl3pPr lvl="2" algn="l">
              <a:lnSpc>
                <a:spcPct val="100000"/>
              </a:lnSpc>
              <a:spcBef>
                <a:spcPts val="0"/>
              </a:spcBef>
              <a:spcAft>
                <a:spcPts val="0"/>
              </a:spcAft>
              <a:buClr>
                <a:srgbClr val="FFFFFF"/>
              </a:buClr>
              <a:buSzPts val="2800"/>
              <a:buNone/>
              <a:defRPr>
                <a:solidFill>
                  <a:srgbClr val="FFFFFF"/>
                </a:solidFill>
              </a:defRPr>
            </a:lvl3pPr>
            <a:lvl4pPr lvl="3" algn="l">
              <a:lnSpc>
                <a:spcPct val="100000"/>
              </a:lnSpc>
              <a:spcBef>
                <a:spcPts val="0"/>
              </a:spcBef>
              <a:spcAft>
                <a:spcPts val="0"/>
              </a:spcAft>
              <a:buClr>
                <a:srgbClr val="FFFFFF"/>
              </a:buClr>
              <a:buSzPts val="2800"/>
              <a:buNone/>
              <a:defRPr>
                <a:solidFill>
                  <a:srgbClr val="FFFFFF"/>
                </a:solidFill>
              </a:defRPr>
            </a:lvl4pPr>
            <a:lvl5pPr lvl="4" algn="l">
              <a:lnSpc>
                <a:spcPct val="100000"/>
              </a:lnSpc>
              <a:spcBef>
                <a:spcPts val="0"/>
              </a:spcBef>
              <a:spcAft>
                <a:spcPts val="0"/>
              </a:spcAft>
              <a:buClr>
                <a:srgbClr val="FFFFFF"/>
              </a:buClr>
              <a:buSzPts val="2800"/>
              <a:buNone/>
              <a:defRPr>
                <a:solidFill>
                  <a:srgbClr val="FFFFFF"/>
                </a:solidFill>
              </a:defRPr>
            </a:lvl5pPr>
            <a:lvl6pPr lvl="5" algn="l">
              <a:lnSpc>
                <a:spcPct val="100000"/>
              </a:lnSpc>
              <a:spcBef>
                <a:spcPts val="0"/>
              </a:spcBef>
              <a:spcAft>
                <a:spcPts val="0"/>
              </a:spcAft>
              <a:buClr>
                <a:srgbClr val="FFFFFF"/>
              </a:buClr>
              <a:buSzPts val="2800"/>
              <a:buNone/>
              <a:defRPr>
                <a:solidFill>
                  <a:srgbClr val="FFFFFF"/>
                </a:solidFill>
              </a:defRPr>
            </a:lvl6pPr>
            <a:lvl7pPr lvl="6" algn="l">
              <a:lnSpc>
                <a:spcPct val="100000"/>
              </a:lnSpc>
              <a:spcBef>
                <a:spcPts val="0"/>
              </a:spcBef>
              <a:spcAft>
                <a:spcPts val="0"/>
              </a:spcAft>
              <a:buClr>
                <a:srgbClr val="FFFFFF"/>
              </a:buClr>
              <a:buSzPts val="2800"/>
              <a:buNone/>
              <a:defRPr>
                <a:solidFill>
                  <a:srgbClr val="FFFFFF"/>
                </a:solidFill>
              </a:defRPr>
            </a:lvl7pPr>
            <a:lvl8pPr lvl="7" algn="l">
              <a:lnSpc>
                <a:spcPct val="100000"/>
              </a:lnSpc>
              <a:spcBef>
                <a:spcPts val="0"/>
              </a:spcBef>
              <a:spcAft>
                <a:spcPts val="0"/>
              </a:spcAft>
              <a:buClr>
                <a:srgbClr val="FFFFFF"/>
              </a:buClr>
              <a:buSzPts val="2800"/>
              <a:buNone/>
              <a:defRPr>
                <a:solidFill>
                  <a:srgbClr val="FFFFFF"/>
                </a:solidFill>
              </a:defRPr>
            </a:lvl8pPr>
            <a:lvl9pPr lvl="8" algn="l">
              <a:lnSpc>
                <a:spcPct val="100000"/>
              </a:lnSpc>
              <a:spcBef>
                <a:spcPts val="0"/>
              </a:spcBef>
              <a:spcAft>
                <a:spcPts val="0"/>
              </a:spcAft>
              <a:buClr>
                <a:srgbClr val="FFFFFF"/>
              </a:buClr>
              <a:buSzPts val="2800"/>
              <a:buNone/>
              <a:defRPr>
                <a:solidFill>
                  <a:srgbClr val="FFFFFF"/>
                </a:solidFill>
              </a:defRPr>
            </a:lvl9pPr>
          </a:lstStyle>
          <a:p/>
        </p:txBody>
      </p:sp>
      <p:sp>
        <p:nvSpPr>
          <p:cNvPr id="2541" name="Google Shape;2541;p245"/>
          <p:cNvSpPr txBox="1"/>
          <p:nvPr>
            <p:ph idx="1" type="body"/>
          </p:nvPr>
        </p:nvSpPr>
        <p:spPr>
          <a:xfrm>
            <a:off x="534175" y="2677175"/>
            <a:ext cx="3461100" cy="21804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FFFFFF"/>
                </a:solidFill>
                <a:latin typeface="Work Sans"/>
                <a:ea typeface="Work Sans"/>
                <a:cs typeface="Work Sans"/>
                <a:sym typeface="Work Sans"/>
              </a:defRPr>
            </a:lvl1pPr>
            <a:lvl2pPr indent="-292100" lvl="1" marL="914400" algn="l">
              <a:lnSpc>
                <a:spcPct val="100000"/>
              </a:lnSpc>
              <a:spcBef>
                <a:spcPts val="0"/>
              </a:spcBef>
              <a:spcAft>
                <a:spcPts val="0"/>
              </a:spcAft>
              <a:buClr>
                <a:srgbClr val="FFFFFF"/>
              </a:buClr>
              <a:buSzPts val="1000"/>
              <a:buChar char="○"/>
              <a:defRPr sz="1000">
                <a:solidFill>
                  <a:srgbClr val="FFFFFF"/>
                </a:solidFill>
                <a:latin typeface="Work Sans"/>
                <a:ea typeface="Work Sans"/>
                <a:cs typeface="Work Sans"/>
                <a:sym typeface="Work Sans"/>
              </a:defRPr>
            </a:lvl2pPr>
            <a:lvl3pPr indent="-317500" lvl="2" marL="13716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3pPr>
            <a:lvl4pPr indent="-317500" lvl="3" marL="18288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4pPr>
            <a:lvl5pPr indent="-317500" lvl="4" marL="22860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5pPr>
            <a:lvl6pPr indent="-317500" lvl="5" marL="27432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6pPr>
            <a:lvl7pPr indent="-317500" lvl="6" marL="32004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7pPr>
            <a:lvl8pPr indent="-317500" lvl="7" marL="36576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8pPr>
            <a:lvl9pPr indent="-317500" lvl="8" marL="41148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9pPr>
          </a:lstStyle>
          <a:p/>
        </p:txBody>
      </p:sp>
      <p:sp>
        <p:nvSpPr>
          <p:cNvPr id="2542" name="Google Shape;2542;p245"/>
          <p:cNvSpPr txBox="1"/>
          <p:nvPr>
            <p:ph idx="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pic>
        <p:nvPicPr>
          <p:cNvPr id="2543" name="Google Shape;2543;p245"/>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2544" name="Google Shape;2544;p245"/>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2023</a:t>
            </a:r>
            <a:endParaRPr b="0" i="0" sz="600" u="none" cap="none" strike="noStrike">
              <a:solidFill>
                <a:srgbClr val="FFFFFF"/>
              </a:solidFill>
              <a:latin typeface="Work Sans"/>
              <a:ea typeface="Work Sans"/>
              <a:cs typeface="Work Sans"/>
              <a:sym typeface="Work Sans"/>
            </a:endParaRPr>
          </a:p>
        </p:txBody>
      </p:sp>
      <p:sp>
        <p:nvSpPr>
          <p:cNvPr id="2545" name="Google Shape;2545;p245"/>
          <p:cNvSpPr/>
          <p:nvPr/>
        </p:nvSpPr>
        <p:spPr>
          <a:xfrm>
            <a:off x="-101925" y="-2364300"/>
            <a:ext cx="61809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46" name="Google Shape;2546;p245"/>
          <p:cNvGrpSpPr/>
          <p:nvPr/>
        </p:nvGrpSpPr>
        <p:grpSpPr>
          <a:xfrm rot="-5400000">
            <a:off x="-502319" y="3681800"/>
            <a:ext cx="1224370" cy="423600"/>
            <a:chOff x="2212525" y="69150"/>
            <a:chExt cx="956913" cy="423600"/>
          </a:xfrm>
        </p:grpSpPr>
        <p:sp>
          <p:nvSpPr>
            <p:cNvPr id="2547" name="Google Shape;2547;p245"/>
            <p:cNvSpPr/>
            <p:nvPr/>
          </p:nvSpPr>
          <p:spPr>
            <a:xfrm>
              <a:off x="2212525" y="69150"/>
              <a:ext cx="92700" cy="423600"/>
            </a:xfrm>
            <a:prstGeom prst="rect">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8" name="Google Shape;2548;p245"/>
            <p:cNvSpPr/>
            <p:nvPr/>
          </p:nvSpPr>
          <p:spPr>
            <a:xfrm>
              <a:off x="2385368" y="69150"/>
              <a:ext cx="92700" cy="423600"/>
            </a:xfrm>
            <a:prstGeom prst="rect">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9" name="Google Shape;2549;p245"/>
            <p:cNvSpPr/>
            <p:nvPr/>
          </p:nvSpPr>
          <p:spPr>
            <a:xfrm>
              <a:off x="2558210" y="69150"/>
              <a:ext cx="92700" cy="423600"/>
            </a:xfrm>
            <a:prstGeom prst="rect">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0" name="Google Shape;2550;p245"/>
            <p:cNvSpPr/>
            <p:nvPr/>
          </p:nvSpPr>
          <p:spPr>
            <a:xfrm>
              <a:off x="2731053" y="69150"/>
              <a:ext cx="92700" cy="423600"/>
            </a:xfrm>
            <a:prstGeom prst="rect">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1" name="Google Shape;2551;p245"/>
            <p:cNvSpPr/>
            <p:nvPr/>
          </p:nvSpPr>
          <p:spPr>
            <a:xfrm>
              <a:off x="2903895" y="69150"/>
              <a:ext cx="92700" cy="423600"/>
            </a:xfrm>
            <a:prstGeom prst="rect">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2" name="Google Shape;2552;p245"/>
            <p:cNvSpPr/>
            <p:nvPr/>
          </p:nvSpPr>
          <p:spPr>
            <a:xfrm>
              <a:off x="3076738" y="69150"/>
              <a:ext cx="92700" cy="423600"/>
            </a:xfrm>
            <a:prstGeom prst="rect">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53" name="Google Shape;2553;p245"/>
          <p:cNvSpPr/>
          <p:nvPr/>
        </p:nvSpPr>
        <p:spPr>
          <a:xfrm>
            <a:off x="-3574800" y="-962025"/>
            <a:ext cx="3574800" cy="6852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54" name="Google Shape;2554;p245"/>
          <p:cNvGrpSpPr/>
          <p:nvPr/>
        </p:nvGrpSpPr>
        <p:grpSpPr>
          <a:xfrm rot="5400000">
            <a:off x="1006227" y="-280585"/>
            <a:ext cx="367164" cy="1116748"/>
            <a:chOff x="4257275" y="306450"/>
            <a:chExt cx="488575" cy="1486025"/>
          </a:xfrm>
        </p:grpSpPr>
        <p:grpSp>
          <p:nvGrpSpPr>
            <p:cNvPr id="2555" name="Google Shape;2555;p245"/>
            <p:cNvGrpSpPr/>
            <p:nvPr/>
          </p:nvGrpSpPr>
          <p:grpSpPr>
            <a:xfrm>
              <a:off x="4257275" y="306450"/>
              <a:ext cx="488575" cy="140700"/>
              <a:chOff x="4257275" y="306450"/>
              <a:chExt cx="488575" cy="140700"/>
            </a:xfrm>
          </p:grpSpPr>
          <p:sp>
            <p:nvSpPr>
              <p:cNvPr id="2556" name="Google Shape;2556;p24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7" name="Google Shape;2557;p24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58" name="Google Shape;2558;p245"/>
            <p:cNvGrpSpPr/>
            <p:nvPr/>
          </p:nvGrpSpPr>
          <p:grpSpPr>
            <a:xfrm>
              <a:off x="4257275" y="575515"/>
              <a:ext cx="488575" cy="140700"/>
              <a:chOff x="4257275" y="306450"/>
              <a:chExt cx="488575" cy="140700"/>
            </a:xfrm>
          </p:grpSpPr>
          <p:sp>
            <p:nvSpPr>
              <p:cNvPr id="2559" name="Google Shape;2559;p24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0" name="Google Shape;2560;p24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61" name="Google Shape;2561;p245"/>
            <p:cNvGrpSpPr/>
            <p:nvPr/>
          </p:nvGrpSpPr>
          <p:grpSpPr>
            <a:xfrm>
              <a:off x="4257275" y="844580"/>
              <a:ext cx="488575" cy="140700"/>
              <a:chOff x="4257275" y="306450"/>
              <a:chExt cx="488575" cy="140700"/>
            </a:xfrm>
          </p:grpSpPr>
          <p:sp>
            <p:nvSpPr>
              <p:cNvPr id="2562" name="Google Shape;2562;p24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3" name="Google Shape;2563;p24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64" name="Google Shape;2564;p245"/>
            <p:cNvGrpSpPr/>
            <p:nvPr/>
          </p:nvGrpSpPr>
          <p:grpSpPr>
            <a:xfrm>
              <a:off x="4257275" y="1113645"/>
              <a:ext cx="488575" cy="140700"/>
              <a:chOff x="4257275" y="306450"/>
              <a:chExt cx="488575" cy="140700"/>
            </a:xfrm>
          </p:grpSpPr>
          <p:sp>
            <p:nvSpPr>
              <p:cNvPr id="2565" name="Google Shape;2565;p24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6" name="Google Shape;2566;p24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67" name="Google Shape;2567;p245"/>
            <p:cNvGrpSpPr/>
            <p:nvPr/>
          </p:nvGrpSpPr>
          <p:grpSpPr>
            <a:xfrm>
              <a:off x="4257275" y="1382710"/>
              <a:ext cx="488575" cy="140700"/>
              <a:chOff x="4257275" y="306450"/>
              <a:chExt cx="488575" cy="140700"/>
            </a:xfrm>
          </p:grpSpPr>
          <p:sp>
            <p:nvSpPr>
              <p:cNvPr id="2568" name="Google Shape;2568;p24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9" name="Google Shape;2569;p24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70" name="Google Shape;2570;p245"/>
            <p:cNvGrpSpPr/>
            <p:nvPr/>
          </p:nvGrpSpPr>
          <p:grpSpPr>
            <a:xfrm>
              <a:off x="4257275" y="1651775"/>
              <a:ext cx="488575" cy="140700"/>
              <a:chOff x="4257275" y="306450"/>
              <a:chExt cx="488575" cy="140700"/>
            </a:xfrm>
          </p:grpSpPr>
          <p:sp>
            <p:nvSpPr>
              <p:cNvPr id="2571" name="Google Shape;2571;p24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2" name="Google Shape;2572;p24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sic / No text 1 1 1 2">
  <p:cSld name="Cover Slide - Brands_6_2_2_1_1_2">
    <p:spTree>
      <p:nvGrpSpPr>
        <p:cNvPr id="2573" name="Shape 2573"/>
        <p:cNvGrpSpPr/>
        <p:nvPr/>
      </p:nvGrpSpPr>
      <p:grpSpPr>
        <a:xfrm>
          <a:off x="0" y="0"/>
          <a:ext cx="0" cy="0"/>
          <a:chOff x="0" y="0"/>
          <a:chExt cx="0" cy="0"/>
        </a:xfrm>
      </p:grpSpPr>
      <p:sp>
        <p:nvSpPr>
          <p:cNvPr id="2574" name="Google Shape;2574;p246"/>
          <p:cNvSpPr/>
          <p:nvPr/>
        </p:nvSpPr>
        <p:spPr>
          <a:xfrm>
            <a:off x="4498000" y="0"/>
            <a:ext cx="46461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246"/>
          <p:cNvSpPr/>
          <p:nvPr/>
        </p:nvSpPr>
        <p:spPr>
          <a:xfrm>
            <a:off x="0" y="0"/>
            <a:ext cx="5462100" cy="5143500"/>
          </a:xfrm>
          <a:prstGeom prst="rect">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246"/>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2577" name="Google Shape;2577;p246"/>
          <p:cNvSpPr txBox="1"/>
          <p:nvPr>
            <p:ph type="title"/>
          </p:nvPr>
        </p:nvSpPr>
        <p:spPr>
          <a:xfrm>
            <a:off x="534175" y="1365575"/>
            <a:ext cx="2863500" cy="1311600"/>
          </a:xfrm>
          <a:prstGeom prst="rect">
            <a:avLst/>
          </a:prstGeom>
          <a:noFill/>
          <a:ln>
            <a:noFill/>
          </a:ln>
        </p:spPr>
        <p:txBody>
          <a:bodyPr anchorCtr="0" anchor="b" bIns="91425" lIns="91425" spcFirstLastPara="1" rIns="91425" wrap="square" tIns="91425">
            <a:normAutofit/>
          </a:bodyPr>
          <a:lstStyle>
            <a:lvl1pPr lvl="0" marR="0" algn="l">
              <a:lnSpc>
                <a:spcPct val="100000"/>
              </a:lnSpc>
              <a:spcBef>
                <a:spcPts val="0"/>
              </a:spcBef>
              <a:spcAft>
                <a:spcPts val="0"/>
              </a:spcAft>
              <a:buSzPts val="2800"/>
              <a:buNone/>
              <a:defRPr>
                <a:solidFill>
                  <a:srgbClr val="FFFFFF"/>
                </a:solidFill>
                <a:latin typeface="Lora SemiBold"/>
                <a:ea typeface="Lora SemiBold"/>
                <a:cs typeface="Lora SemiBold"/>
                <a:sym typeface="Lora SemiBold"/>
              </a:defRPr>
            </a:lvl1pPr>
            <a:lvl2pPr lvl="1" algn="l">
              <a:lnSpc>
                <a:spcPct val="100000"/>
              </a:lnSpc>
              <a:spcBef>
                <a:spcPts val="0"/>
              </a:spcBef>
              <a:spcAft>
                <a:spcPts val="0"/>
              </a:spcAft>
              <a:buClr>
                <a:srgbClr val="FFFFFF"/>
              </a:buClr>
              <a:buSzPts val="2800"/>
              <a:buNone/>
              <a:defRPr>
                <a:solidFill>
                  <a:srgbClr val="FFFFFF"/>
                </a:solidFill>
              </a:defRPr>
            </a:lvl2pPr>
            <a:lvl3pPr lvl="2" algn="l">
              <a:lnSpc>
                <a:spcPct val="100000"/>
              </a:lnSpc>
              <a:spcBef>
                <a:spcPts val="0"/>
              </a:spcBef>
              <a:spcAft>
                <a:spcPts val="0"/>
              </a:spcAft>
              <a:buClr>
                <a:srgbClr val="FFFFFF"/>
              </a:buClr>
              <a:buSzPts val="2800"/>
              <a:buNone/>
              <a:defRPr>
                <a:solidFill>
                  <a:srgbClr val="FFFFFF"/>
                </a:solidFill>
              </a:defRPr>
            </a:lvl3pPr>
            <a:lvl4pPr lvl="3" algn="l">
              <a:lnSpc>
                <a:spcPct val="100000"/>
              </a:lnSpc>
              <a:spcBef>
                <a:spcPts val="0"/>
              </a:spcBef>
              <a:spcAft>
                <a:spcPts val="0"/>
              </a:spcAft>
              <a:buClr>
                <a:srgbClr val="FFFFFF"/>
              </a:buClr>
              <a:buSzPts val="2800"/>
              <a:buNone/>
              <a:defRPr>
                <a:solidFill>
                  <a:srgbClr val="FFFFFF"/>
                </a:solidFill>
              </a:defRPr>
            </a:lvl4pPr>
            <a:lvl5pPr lvl="4" algn="l">
              <a:lnSpc>
                <a:spcPct val="100000"/>
              </a:lnSpc>
              <a:spcBef>
                <a:spcPts val="0"/>
              </a:spcBef>
              <a:spcAft>
                <a:spcPts val="0"/>
              </a:spcAft>
              <a:buClr>
                <a:srgbClr val="FFFFFF"/>
              </a:buClr>
              <a:buSzPts val="2800"/>
              <a:buNone/>
              <a:defRPr>
                <a:solidFill>
                  <a:srgbClr val="FFFFFF"/>
                </a:solidFill>
              </a:defRPr>
            </a:lvl5pPr>
            <a:lvl6pPr lvl="5" algn="l">
              <a:lnSpc>
                <a:spcPct val="100000"/>
              </a:lnSpc>
              <a:spcBef>
                <a:spcPts val="0"/>
              </a:spcBef>
              <a:spcAft>
                <a:spcPts val="0"/>
              </a:spcAft>
              <a:buClr>
                <a:srgbClr val="FFFFFF"/>
              </a:buClr>
              <a:buSzPts val="2800"/>
              <a:buNone/>
              <a:defRPr>
                <a:solidFill>
                  <a:srgbClr val="FFFFFF"/>
                </a:solidFill>
              </a:defRPr>
            </a:lvl6pPr>
            <a:lvl7pPr lvl="6" algn="l">
              <a:lnSpc>
                <a:spcPct val="100000"/>
              </a:lnSpc>
              <a:spcBef>
                <a:spcPts val="0"/>
              </a:spcBef>
              <a:spcAft>
                <a:spcPts val="0"/>
              </a:spcAft>
              <a:buClr>
                <a:srgbClr val="FFFFFF"/>
              </a:buClr>
              <a:buSzPts val="2800"/>
              <a:buNone/>
              <a:defRPr>
                <a:solidFill>
                  <a:srgbClr val="FFFFFF"/>
                </a:solidFill>
              </a:defRPr>
            </a:lvl7pPr>
            <a:lvl8pPr lvl="7" algn="l">
              <a:lnSpc>
                <a:spcPct val="100000"/>
              </a:lnSpc>
              <a:spcBef>
                <a:spcPts val="0"/>
              </a:spcBef>
              <a:spcAft>
                <a:spcPts val="0"/>
              </a:spcAft>
              <a:buClr>
                <a:srgbClr val="FFFFFF"/>
              </a:buClr>
              <a:buSzPts val="2800"/>
              <a:buNone/>
              <a:defRPr>
                <a:solidFill>
                  <a:srgbClr val="FFFFFF"/>
                </a:solidFill>
              </a:defRPr>
            </a:lvl8pPr>
            <a:lvl9pPr lvl="8" algn="l">
              <a:lnSpc>
                <a:spcPct val="100000"/>
              </a:lnSpc>
              <a:spcBef>
                <a:spcPts val="0"/>
              </a:spcBef>
              <a:spcAft>
                <a:spcPts val="0"/>
              </a:spcAft>
              <a:buClr>
                <a:srgbClr val="FFFFFF"/>
              </a:buClr>
              <a:buSzPts val="2800"/>
              <a:buNone/>
              <a:defRPr>
                <a:solidFill>
                  <a:srgbClr val="FFFFFF"/>
                </a:solidFill>
              </a:defRPr>
            </a:lvl9pPr>
          </a:lstStyle>
          <a:p/>
        </p:txBody>
      </p:sp>
      <p:sp>
        <p:nvSpPr>
          <p:cNvPr id="2578" name="Google Shape;2578;p246"/>
          <p:cNvSpPr txBox="1"/>
          <p:nvPr>
            <p:ph idx="1" type="body"/>
          </p:nvPr>
        </p:nvSpPr>
        <p:spPr>
          <a:xfrm>
            <a:off x="534175" y="2677175"/>
            <a:ext cx="3461100" cy="21804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FFFFFF"/>
                </a:solidFill>
                <a:latin typeface="Work Sans"/>
                <a:ea typeface="Work Sans"/>
                <a:cs typeface="Work Sans"/>
                <a:sym typeface="Work Sans"/>
              </a:defRPr>
            </a:lvl1pPr>
            <a:lvl2pPr indent="-292100" lvl="1" marL="914400" algn="l">
              <a:lnSpc>
                <a:spcPct val="100000"/>
              </a:lnSpc>
              <a:spcBef>
                <a:spcPts val="0"/>
              </a:spcBef>
              <a:spcAft>
                <a:spcPts val="0"/>
              </a:spcAft>
              <a:buClr>
                <a:srgbClr val="FFFFFF"/>
              </a:buClr>
              <a:buSzPts val="1000"/>
              <a:buChar char="○"/>
              <a:defRPr sz="1000">
                <a:solidFill>
                  <a:srgbClr val="FFFFFF"/>
                </a:solidFill>
                <a:latin typeface="Work Sans"/>
                <a:ea typeface="Work Sans"/>
                <a:cs typeface="Work Sans"/>
                <a:sym typeface="Work Sans"/>
              </a:defRPr>
            </a:lvl2pPr>
            <a:lvl3pPr indent="-317500" lvl="2" marL="13716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3pPr>
            <a:lvl4pPr indent="-317500" lvl="3" marL="18288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4pPr>
            <a:lvl5pPr indent="-317500" lvl="4" marL="22860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5pPr>
            <a:lvl6pPr indent="-317500" lvl="5" marL="27432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6pPr>
            <a:lvl7pPr indent="-317500" lvl="6" marL="32004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7pPr>
            <a:lvl8pPr indent="-317500" lvl="7" marL="36576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8pPr>
            <a:lvl9pPr indent="-317500" lvl="8" marL="41148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9pPr>
          </a:lstStyle>
          <a:p/>
        </p:txBody>
      </p:sp>
      <p:sp>
        <p:nvSpPr>
          <p:cNvPr id="2579" name="Google Shape;2579;p246"/>
          <p:cNvSpPr txBox="1"/>
          <p:nvPr>
            <p:ph idx="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pic>
        <p:nvPicPr>
          <p:cNvPr id="2580" name="Google Shape;2580;p246"/>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2581" name="Google Shape;2581;p246"/>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2023</a:t>
            </a:r>
            <a:endParaRPr b="0" i="0" sz="600" u="none" cap="none" strike="noStrike">
              <a:solidFill>
                <a:srgbClr val="FFFFFF"/>
              </a:solidFill>
              <a:latin typeface="Work Sans"/>
              <a:ea typeface="Work Sans"/>
              <a:cs typeface="Work Sans"/>
              <a:sym typeface="Work Sans"/>
            </a:endParaRPr>
          </a:p>
        </p:txBody>
      </p:sp>
      <p:sp>
        <p:nvSpPr>
          <p:cNvPr id="2582" name="Google Shape;2582;p246"/>
          <p:cNvSpPr/>
          <p:nvPr/>
        </p:nvSpPr>
        <p:spPr>
          <a:xfrm rot="10800000">
            <a:off x="426300" y="-800975"/>
            <a:ext cx="1207200" cy="1207200"/>
          </a:xfrm>
          <a:prstGeom prst="blockArc">
            <a:avLst>
              <a:gd fmla="val 10800000" name="adj1"/>
              <a:gd fmla="val 21587484" name="adj2"/>
              <a:gd fmla="val 17796" name="adj3"/>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3" name="Google Shape;2583;p246"/>
          <p:cNvSpPr/>
          <p:nvPr/>
        </p:nvSpPr>
        <p:spPr>
          <a:xfrm>
            <a:off x="-101925" y="-2364300"/>
            <a:ext cx="61809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4" name="Google Shape;2584;p246"/>
          <p:cNvSpPr/>
          <p:nvPr/>
        </p:nvSpPr>
        <p:spPr>
          <a:xfrm rot="-7025783">
            <a:off x="-1775258" y="2765581"/>
            <a:ext cx="2520538" cy="1522478"/>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5" name="Google Shape;2585;p246"/>
          <p:cNvSpPr/>
          <p:nvPr/>
        </p:nvSpPr>
        <p:spPr>
          <a:xfrm>
            <a:off x="-3574800" y="-962025"/>
            <a:ext cx="3574800" cy="6852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Subtitle and body Slide 2">
  <p:cSld name="Cover Slide - Brands_6_4">
    <p:spTree>
      <p:nvGrpSpPr>
        <p:cNvPr id="2586" name="Shape 2586"/>
        <p:cNvGrpSpPr/>
        <p:nvPr/>
      </p:nvGrpSpPr>
      <p:grpSpPr>
        <a:xfrm>
          <a:off x="0" y="0"/>
          <a:ext cx="0" cy="0"/>
          <a:chOff x="0" y="0"/>
          <a:chExt cx="0" cy="0"/>
        </a:xfrm>
      </p:grpSpPr>
      <p:sp>
        <p:nvSpPr>
          <p:cNvPr id="2587" name="Google Shape;2587;p247"/>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cxnSp>
        <p:nvCxnSpPr>
          <p:cNvPr id="2588" name="Google Shape;2588;p247"/>
          <p:cNvCxnSpPr/>
          <p:nvPr/>
        </p:nvCxnSpPr>
        <p:spPr>
          <a:xfrm flipH="1" rot="10800000">
            <a:off x="0" y="643075"/>
            <a:ext cx="445800" cy="1500"/>
          </a:xfrm>
          <a:prstGeom prst="straightConnector1">
            <a:avLst/>
          </a:prstGeom>
          <a:noFill/>
          <a:ln cap="flat" cmpd="sng" w="28575">
            <a:solidFill>
              <a:srgbClr val="00334E"/>
            </a:solidFill>
            <a:prstDash val="solid"/>
            <a:round/>
            <a:headEnd len="sm" w="sm" type="none"/>
            <a:tailEnd len="sm" w="sm" type="none"/>
          </a:ln>
        </p:spPr>
      </p:cxnSp>
      <p:sp>
        <p:nvSpPr>
          <p:cNvPr id="2589" name="Google Shape;2589;p247"/>
          <p:cNvSpPr txBox="1"/>
          <p:nvPr>
            <p:ph type="title"/>
          </p:nvPr>
        </p:nvSpPr>
        <p:spPr>
          <a:xfrm>
            <a:off x="534175" y="324375"/>
            <a:ext cx="7581900" cy="680400"/>
          </a:xfrm>
          <a:prstGeom prst="rect">
            <a:avLst/>
          </a:prstGeom>
          <a:noFill/>
          <a:ln>
            <a:noFill/>
          </a:ln>
        </p:spPr>
        <p:txBody>
          <a:bodyPr anchorCtr="0" anchor="t" bIns="91425" lIns="91425" spcFirstLastPara="1" rIns="91425" wrap="square" tIns="91425">
            <a:normAutofit/>
          </a:bodyPr>
          <a:lstStyle>
            <a:lvl1pPr lvl="0" marR="0" algn="l">
              <a:lnSpc>
                <a:spcPct val="115000"/>
              </a:lnSpc>
              <a:spcBef>
                <a:spcPts val="0"/>
              </a:spcBef>
              <a:spcAft>
                <a:spcPts val="0"/>
              </a:spcAft>
              <a:buSzPts val="2800"/>
              <a:buNone/>
              <a:defRPr>
                <a:solidFill>
                  <a:srgbClr val="00334E"/>
                </a:solidFill>
                <a:latin typeface="Lora SemiBold"/>
                <a:ea typeface="Lora SemiBold"/>
                <a:cs typeface="Lora SemiBold"/>
                <a:sym typeface="Lora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90" name="Google Shape;2590;p247"/>
          <p:cNvSpPr txBox="1"/>
          <p:nvPr>
            <p:ph idx="1" type="body"/>
          </p:nvPr>
        </p:nvSpPr>
        <p:spPr>
          <a:xfrm>
            <a:off x="534175" y="1190525"/>
            <a:ext cx="7400100" cy="17082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00334E"/>
                </a:solidFill>
                <a:latin typeface="Work Sans"/>
                <a:ea typeface="Work Sans"/>
                <a:cs typeface="Work Sans"/>
                <a:sym typeface="Work Sans"/>
              </a:defRPr>
            </a:lvl1pPr>
            <a:lvl2pPr indent="-292100" lvl="1" marL="914400" algn="l">
              <a:lnSpc>
                <a:spcPct val="100000"/>
              </a:lnSpc>
              <a:spcBef>
                <a:spcPts val="0"/>
              </a:spcBef>
              <a:spcAft>
                <a:spcPts val="0"/>
              </a:spcAft>
              <a:buClr>
                <a:srgbClr val="00334E"/>
              </a:buClr>
              <a:buSzPts val="1000"/>
              <a:buChar char="○"/>
              <a:defRPr sz="1000">
                <a:solidFill>
                  <a:srgbClr val="00334E"/>
                </a:solidFill>
                <a:latin typeface="Work Sans"/>
                <a:ea typeface="Work Sans"/>
                <a:cs typeface="Work Sans"/>
                <a:sym typeface="Work Sans"/>
              </a:defRPr>
            </a:lvl2pPr>
            <a:lvl3pPr indent="-317500" lvl="2" marL="13716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3pPr>
            <a:lvl4pPr indent="-317500" lvl="3" marL="18288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4pPr>
            <a:lvl5pPr indent="-317500" lvl="4" marL="22860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5pPr>
            <a:lvl6pPr indent="-317500" lvl="5" marL="27432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6pPr>
            <a:lvl7pPr indent="-317500" lvl="6" marL="32004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7pPr>
            <a:lvl8pPr indent="-317500" lvl="7" marL="36576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8pPr>
            <a:lvl9pPr indent="-317500" lvl="8" marL="41148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9pPr>
          </a:lstStyle>
          <a:p/>
        </p:txBody>
      </p:sp>
      <p:sp>
        <p:nvSpPr>
          <p:cNvPr id="2591" name="Google Shape;2591;p247"/>
          <p:cNvSpPr txBox="1"/>
          <p:nvPr>
            <p:ph idx="2" type="subTitle"/>
          </p:nvPr>
        </p:nvSpPr>
        <p:spPr>
          <a:xfrm>
            <a:off x="534175" y="796025"/>
            <a:ext cx="4260300" cy="3945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SzPts val="1800"/>
              <a:buNone/>
              <a:defRPr sz="1500">
                <a:solidFill>
                  <a:srgbClr val="00334E"/>
                </a:solidFill>
                <a:latin typeface="Work Sans"/>
                <a:ea typeface="Work Sans"/>
                <a:cs typeface="Work Sans"/>
                <a:sym typeface="Work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92" name="Google Shape;2592;p247"/>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2023</a:t>
            </a:r>
            <a:endParaRPr b="0" i="0" sz="600" u="none" cap="none" strike="noStrike">
              <a:solidFill>
                <a:srgbClr val="666666"/>
              </a:solidFill>
              <a:latin typeface="Work Sans"/>
              <a:ea typeface="Work Sans"/>
              <a:cs typeface="Work Sans"/>
              <a:sym typeface="Work Sans"/>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Subtitle and body Slide / Shapes 2 1">
  <p:cSld name="Cover Slide - Brands_6_1_2_1_4">
    <p:spTree>
      <p:nvGrpSpPr>
        <p:cNvPr id="2593" name="Shape 2593"/>
        <p:cNvGrpSpPr/>
        <p:nvPr/>
      </p:nvGrpSpPr>
      <p:grpSpPr>
        <a:xfrm>
          <a:off x="0" y="0"/>
          <a:ext cx="0" cy="0"/>
          <a:chOff x="0" y="0"/>
          <a:chExt cx="0" cy="0"/>
        </a:xfrm>
      </p:grpSpPr>
      <p:sp>
        <p:nvSpPr>
          <p:cNvPr id="2594" name="Google Shape;2594;p248"/>
          <p:cNvSpPr/>
          <p:nvPr/>
        </p:nvSpPr>
        <p:spPr>
          <a:xfrm rot="4899983">
            <a:off x="-2058775" y="2878013"/>
            <a:ext cx="3905357" cy="4352823"/>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5" name="Google Shape;2595;p248"/>
          <p:cNvSpPr/>
          <p:nvPr/>
        </p:nvSpPr>
        <p:spPr>
          <a:xfrm rot="-454686">
            <a:off x="7218737" y="-768997"/>
            <a:ext cx="3049329" cy="1841833"/>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F6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6" name="Google Shape;2596;p248"/>
          <p:cNvSpPr/>
          <p:nvPr/>
        </p:nvSpPr>
        <p:spPr>
          <a:xfrm>
            <a:off x="-101925" y="-23643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7" name="Google Shape;2597;p248"/>
          <p:cNvSpPr/>
          <p:nvPr/>
        </p:nvSpPr>
        <p:spPr>
          <a:xfrm>
            <a:off x="-35748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8" name="Google Shape;2598;p248"/>
          <p:cNvSpPr/>
          <p:nvPr/>
        </p:nvSpPr>
        <p:spPr>
          <a:xfrm>
            <a:off x="91440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9" name="Google Shape;2599;p248"/>
          <p:cNvSpPr/>
          <p:nvPr/>
        </p:nvSpPr>
        <p:spPr>
          <a:xfrm>
            <a:off x="-101925" y="51435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0" name="Google Shape;2600;p248"/>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2601" name="Google Shape;2601;p248"/>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2023</a:t>
            </a:r>
            <a:endParaRPr b="0" i="0" sz="600" u="none" cap="none" strike="noStrike">
              <a:solidFill>
                <a:srgbClr val="666666"/>
              </a:solidFill>
              <a:latin typeface="Work Sans"/>
              <a:ea typeface="Work Sans"/>
              <a:cs typeface="Work Sans"/>
              <a:sym typeface="Work Sans"/>
            </a:endParaRPr>
          </a:p>
        </p:txBody>
      </p:sp>
      <p:cxnSp>
        <p:nvCxnSpPr>
          <p:cNvPr id="2602" name="Google Shape;2602;p248"/>
          <p:cNvCxnSpPr/>
          <p:nvPr/>
        </p:nvCxnSpPr>
        <p:spPr>
          <a:xfrm flipH="1" rot="10800000">
            <a:off x="0" y="643075"/>
            <a:ext cx="445800" cy="1500"/>
          </a:xfrm>
          <a:prstGeom prst="straightConnector1">
            <a:avLst/>
          </a:prstGeom>
          <a:noFill/>
          <a:ln cap="flat" cmpd="sng" w="28575">
            <a:solidFill>
              <a:srgbClr val="00334E"/>
            </a:solidFill>
            <a:prstDash val="solid"/>
            <a:round/>
            <a:headEnd len="sm" w="sm" type="none"/>
            <a:tailEnd len="sm" w="sm" type="none"/>
          </a:ln>
        </p:spPr>
      </p:cxnSp>
      <p:sp>
        <p:nvSpPr>
          <p:cNvPr id="2603" name="Google Shape;2603;p248"/>
          <p:cNvSpPr txBox="1"/>
          <p:nvPr>
            <p:ph type="title"/>
          </p:nvPr>
        </p:nvSpPr>
        <p:spPr>
          <a:xfrm>
            <a:off x="534175" y="719275"/>
            <a:ext cx="7581900" cy="680400"/>
          </a:xfrm>
          <a:prstGeom prst="rect">
            <a:avLst/>
          </a:prstGeom>
          <a:noFill/>
          <a:ln>
            <a:noFill/>
          </a:ln>
        </p:spPr>
        <p:txBody>
          <a:bodyPr anchorCtr="0" anchor="t" bIns="91425" lIns="91425" spcFirstLastPara="1" rIns="91425" wrap="square" tIns="91425">
            <a:normAutofit/>
          </a:bodyPr>
          <a:lstStyle>
            <a:lvl1pPr lvl="0" marR="0" algn="l">
              <a:lnSpc>
                <a:spcPct val="115000"/>
              </a:lnSpc>
              <a:spcBef>
                <a:spcPts val="0"/>
              </a:spcBef>
              <a:spcAft>
                <a:spcPts val="0"/>
              </a:spcAft>
              <a:buSzPts val="2800"/>
              <a:buNone/>
              <a:defRPr>
                <a:solidFill>
                  <a:srgbClr val="00334E"/>
                </a:solidFill>
                <a:latin typeface="Lora SemiBold"/>
                <a:ea typeface="Lora SemiBold"/>
                <a:cs typeface="Lora SemiBold"/>
                <a:sym typeface="Lora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04" name="Google Shape;2604;p248"/>
          <p:cNvSpPr txBox="1"/>
          <p:nvPr>
            <p:ph idx="1" type="body"/>
          </p:nvPr>
        </p:nvSpPr>
        <p:spPr>
          <a:xfrm>
            <a:off x="534175" y="1287650"/>
            <a:ext cx="7400100" cy="17082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00334E"/>
                </a:solidFill>
                <a:latin typeface="Work Sans"/>
                <a:ea typeface="Work Sans"/>
                <a:cs typeface="Work Sans"/>
                <a:sym typeface="Work Sans"/>
              </a:defRPr>
            </a:lvl1pPr>
            <a:lvl2pPr indent="-292100" lvl="1" marL="914400" algn="l">
              <a:lnSpc>
                <a:spcPct val="100000"/>
              </a:lnSpc>
              <a:spcBef>
                <a:spcPts val="0"/>
              </a:spcBef>
              <a:spcAft>
                <a:spcPts val="0"/>
              </a:spcAft>
              <a:buClr>
                <a:srgbClr val="00334E"/>
              </a:buClr>
              <a:buSzPts val="1000"/>
              <a:buChar char="○"/>
              <a:defRPr sz="1000">
                <a:solidFill>
                  <a:srgbClr val="00334E"/>
                </a:solidFill>
                <a:latin typeface="Work Sans"/>
                <a:ea typeface="Work Sans"/>
                <a:cs typeface="Work Sans"/>
                <a:sym typeface="Work Sans"/>
              </a:defRPr>
            </a:lvl2pPr>
            <a:lvl3pPr indent="-317500" lvl="2" marL="13716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3pPr>
            <a:lvl4pPr indent="-317500" lvl="3" marL="18288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4pPr>
            <a:lvl5pPr indent="-317500" lvl="4" marL="22860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5pPr>
            <a:lvl6pPr indent="-317500" lvl="5" marL="27432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6pPr>
            <a:lvl7pPr indent="-317500" lvl="6" marL="32004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7pPr>
            <a:lvl8pPr indent="-317500" lvl="7" marL="36576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8pPr>
            <a:lvl9pPr indent="-317500" lvl="8" marL="41148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9pPr>
          </a:lstStyle>
          <a:p/>
        </p:txBody>
      </p:sp>
      <p:sp>
        <p:nvSpPr>
          <p:cNvPr id="2605" name="Google Shape;2605;p248"/>
          <p:cNvSpPr txBox="1"/>
          <p:nvPr>
            <p:ph idx="2" type="subTitle"/>
          </p:nvPr>
        </p:nvSpPr>
        <p:spPr>
          <a:xfrm>
            <a:off x="534175" y="446575"/>
            <a:ext cx="4260300" cy="3945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SzPts val="1800"/>
              <a:buNone/>
              <a:defRPr b="1" sz="1500">
                <a:solidFill>
                  <a:srgbClr val="00334E"/>
                </a:solidFill>
                <a:latin typeface="Work Sans"/>
                <a:ea typeface="Work Sans"/>
                <a:cs typeface="Work Sans"/>
                <a:sym typeface="Work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Subtitle and body Slide / Shapes 3 1">
  <p:cSld name="Cover Slide - Brands_6_1_2_1_3_2">
    <p:spTree>
      <p:nvGrpSpPr>
        <p:cNvPr id="2606" name="Shape 2606"/>
        <p:cNvGrpSpPr/>
        <p:nvPr/>
      </p:nvGrpSpPr>
      <p:grpSpPr>
        <a:xfrm>
          <a:off x="0" y="0"/>
          <a:ext cx="0" cy="0"/>
          <a:chOff x="0" y="0"/>
          <a:chExt cx="0" cy="0"/>
        </a:xfrm>
      </p:grpSpPr>
      <p:grpSp>
        <p:nvGrpSpPr>
          <p:cNvPr id="2607" name="Google Shape;2607;p249"/>
          <p:cNvGrpSpPr/>
          <p:nvPr/>
        </p:nvGrpSpPr>
        <p:grpSpPr>
          <a:xfrm rot="5400000">
            <a:off x="-576879" y="3182567"/>
            <a:ext cx="1336820" cy="1438727"/>
            <a:chOff x="7607550" y="-94750"/>
            <a:chExt cx="958500" cy="982200"/>
          </a:xfrm>
        </p:grpSpPr>
        <p:sp>
          <p:nvSpPr>
            <p:cNvPr id="2608" name="Google Shape;2608;p249"/>
            <p:cNvSpPr/>
            <p:nvPr/>
          </p:nvSpPr>
          <p:spPr>
            <a:xfrm>
              <a:off x="7607550" y="-94750"/>
              <a:ext cx="94800" cy="982200"/>
            </a:xfrm>
            <a:prstGeom prst="rect">
              <a:avLst/>
            </a:prstGeom>
            <a:solidFill>
              <a:srgbClr val="F6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9" name="Google Shape;2609;p249"/>
            <p:cNvSpPr/>
            <p:nvPr/>
          </p:nvSpPr>
          <p:spPr>
            <a:xfrm>
              <a:off x="7822950" y="-94750"/>
              <a:ext cx="94800" cy="982200"/>
            </a:xfrm>
            <a:prstGeom prst="rect">
              <a:avLst/>
            </a:prstGeom>
            <a:solidFill>
              <a:srgbClr val="F6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0" name="Google Shape;2610;p249"/>
            <p:cNvSpPr/>
            <p:nvPr/>
          </p:nvSpPr>
          <p:spPr>
            <a:xfrm>
              <a:off x="8038350" y="-94750"/>
              <a:ext cx="94800" cy="982200"/>
            </a:xfrm>
            <a:prstGeom prst="rect">
              <a:avLst/>
            </a:prstGeom>
            <a:solidFill>
              <a:srgbClr val="F6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1" name="Google Shape;2611;p249"/>
            <p:cNvSpPr/>
            <p:nvPr/>
          </p:nvSpPr>
          <p:spPr>
            <a:xfrm>
              <a:off x="8255150" y="-94750"/>
              <a:ext cx="94800" cy="982200"/>
            </a:xfrm>
            <a:prstGeom prst="rect">
              <a:avLst/>
            </a:prstGeom>
            <a:solidFill>
              <a:srgbClr val="F6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2" name="Google Shape;2612;p249"/>
            <p:cNvSpPr/>
            <p:nvPr/>
          </p:nvSpPr>
          <p:spPr>
            <a:xfrm>
              <a:off x="8471250" y="-94750"/>
              <a:ext cx="94800" cy="982200"/>
            </a:xfrm>
            <a:prstGeom prst="rect">
              <a:avLst/>
            </a:prstGeom>
            <a:solidFill>
              <a:srgbClr val="F6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13" name="Google Shape;2613;p249"/>
          <p:cNvSpPr/>
          <p:nvPr/>
        </p:nvSpPr>
        <p:spPr>
          <a:xfrm>
            <a:off x="7487300" y="-1096075"/>
            <a:ext cx="2231400" cy="2231400"/>
          </a:xfrm>
          <a:prstGeom prst="ellipse">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4" name="Google Shape;2614;p249"/>
          <p:cNvSpPr/>
          <p:nvPr/>
        </p:nvSpPr>
        <p:spPr>
          <a:xfrm>
            <a:off x="-101925" y="-23643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5" name="Google Shape;2615;p249"/>
          <p:cNvSpPr/>
          <p:nvPr/>
        </p:nvSpPr>
        <p:spPr>
          <a:xfrm>
            <a:off x="-35748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6" name="Google Shape;2616;p249"/>
          <p:cNvSpPr/>
          <p:nvPr/>
        </p:nvSpPr>
        <p:spPr>
          <a:xfrm>
            <a:off x="91440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7" name="Google Shape;2617;p249"/>
          <p:cNvSpPr/>
          <p:nvPr/>
        </p:nvSpPr>
        <p:spPr>
          <a:xfrm>
            <a:off x="-101925" y="51435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8" name="Google Shape;2618;p249"/>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2619" name="Google Shape;2619;p249"/>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2023</a:t>
            </a:r>
            <a:endParaRPr b="0" i="0" sz="600" u="none" cap="none" strike="noStrike">
              <a:solidFill>
                <a:srgbClr val="666666"/>
              </a:solidFill>
              <a:latin typeface="Work Sans"/>
              <a:ea typeface="Work Sans"/>
              <a:cs typeface="Work Sans"/>
              <a:sym typeface="Work Sans"/>
            </a:endParaRPr>
          </a:p>
        </p:txBody>
      </p:sp>
      <p:cxnSp>
        <p:nvCxnSpPr>
          <p:cNvPr id="2620" name="Google Shape;2620;p249"/>
          <p:cNvCxnSpPr/>
          <p:nvPr/>
        </p:nvCxnSpPr>
        <p:spPr>
          <a:xfrm flipH="1" rot="10800000">
            <a:off x="0" y="643075"/>
            <a:ext cx="445800" cy="1500"/>
          </a:xfrm>
          <a:prstGeom prst="straightConnector1">
            <a:avLst/>
          </a:prstGeom>
          <a:noFill/>
          <a:ln cap="flat" cmpd="sng" w="28575">
            <a:solidFill>
              <a:srgbClr val="00334E"/>
            </a:solidFill>
            <a:prstDash val="solid"/>
            <a:round/>
            <a:headEnd len="sm" w="sm" type="none"/>
            <a:tailEnd len="sm" w="sm" type="none"/>
          </a:ln>
        </p:spPr>
      </p:cxnSp>
      <p:sp>
        <p:nvSpPr>
          <p:cNvPr id="2621" name="Google Shape;2621;p249"/>
          <p:cNvSpPr txBox="1"/>
          <p:nvPr>
            <p:ph type="title"/>
          </p:nvPr>
        </p:nvSpPr>
        <p:spPr>
          <a:xfrm>
            <a:off x="534175" y="719275"/>
            <a:ext cx="7581900" cy="680400"/>
          </a:xfrm>
          <a:prstGeom prst="rect">
            <a:avLst/>
          </a:prstGeom>
          <a:noFill/>
          <a:ln>
            <a:noFill/>
          </a:ln>
        </p:spPr>
        <p:txBody>
          <a:bodyPr anchorCtr="0" anchor="t" bIns="91425" lIns="91425" spcFirstLastPara="1" rIns="91425" wrap="square" tIns="91425">
            <a:normAutofit/>
          </a:bodyPr>
          <a:lstStyle>
            <a:lvl1pPr lvl="0" marR="0" algn="l">
              <a:lnSpc>
                <a:spcPct val="115000"/>
              </a:lnSpc>
              <a:spcBef>
                <a:spcPts val="0"/>
              </a:spcBef>
              <a:spcAft>
                <a:spcPts val="0"/>
              </a:spcAft>
              <a:buSzPts val="2800"/>
              <a:buNone/>
              <a:defRPr>
                <a:solidFill>
                  <a:srgbClr val="00334E"/>
                </a:solidFill>
                <a:latin typeface="Lora SemiBold"/>
                <a:ea typeface="Lora SemiBold"/>
                <a:cs typeface="Lora SemiBold"/>
                <a:sym typeface="Lora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22" name="Google Shape;2622;p249"/>
          <p:cNvSpPr txBox="1"/>
          <p:nvPr>
            <p:ph idx="1" type="body"/>
          </p:nvPr>
        </p:nvSpPr>
        <p:spPr>
          <a:xfrm>
            <a:off x="534175" y="1287650"/>
            <a:ext cx="7400100" cy="17082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00334E"/>
                </a:solidFill>
                <a:latin typeface="Work Sans"/>
                <a:ea typeface="Work Sans"/>
                <a:cs typeface="Work Sans"/>
                <a:sym typeface="Work Sans"/>
              </a:defRPr>
            </a:lvl1pPr>
            <a:lvl2pPr indent="-292100" lvl="1" marL="914400" algn="l">
              <a:lnSpc>
                <a:spcPct val="100000"/>
              </a:lnSpc>
              <a:spcBef>
                <a:spcPts val="0"/>
              </a:spcBef>
              <a:spcAft>
                <a:spcPts val="0"/>
              </a:spcAft>
              <a:buClr>
                <a:srgbClr val="00334E"/>
              </a:buClr>
              <a:buSzPts val="1000"/>
              <a:buChar char="○"/>
              <a:defRPr sz="1000">
                <a:solidFill>
                  <a:srgbClr val="00334E"/>
                </a:solidFill>
                <a:latin typeface="Work Sans"/>
                <a:ea typeface="Work Sans"/>
                <a:cs typeface="Work Sans"/>
                <a:sym typeface="Work Sans"/>
              </a:defRPr>
            </a:lvl2pPr>
            <a:lvl3pPr indent="-317500" lvl="2" marL="13716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3pPr>
            <a:lvl4pPr indent="-317500" lvl="3" marL="18288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4pPr>
            <a:lvl5pPr indent="-317500" lvl="4" marL="22860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5pPr>
            <a:lvl6pPr indent="-317500" lvl="5" marL="27432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6pPr>
            <a:lvl7pPr indent="-317500" lvl="6" marL="32004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7pPr>
            <a:lvl8pPr indent="-317500" lvl="7" marL="36576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8pPr>
            <a:lvl9pPr indent="-317500" lvl="8" marL="41148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9pPr>
          </a:lstStyle>
          <a:p/>
        </p:txBody>
      </p:sp>
      <p:sp>
        <p:nvSpPr>
          <p:cNvPr id="2623" name="Google Shape;2623;p249"/>
          <p:cNvSpPr txBox="1"/>
          <p:nvPr>
            <p:ph idx="2" type="subTitle"/>
          </p:nvPr>
        </p:nvSpPr>
        <p:spPr>
          <a:xfrm>
            <a:off x="534175" y="446575"/>
            <a:ext cx="4260300" cy="3945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SzPts val="1800"/>
              <a:buNone/>
              <a:defRPr b="1" sz="1500">
                <a:solidFill>
                  <a:srgbClr val="00334E"/>
                </a:solidFill>
                <a:latin typeface="Work Sans"/>
                <a:ea typeface="Work Sans"/>
                <a:cs typeface="Work Sans"/>
                <a:sym typeface="Work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0" name="Shape 170"/>
        <p:cNvGrpSpPr/>
        <p:nvPr/>
      </p:nvGrpSpPr>
      <p:grpSpPr>
        <a:xfrm>
          <a:off x="0" y="0"/>
          <a:ext cx="0" cy="0"/>
          <a:chOff x="0" y="0"/>
          <a:chExt cx="0" cy="0"/>
        </a:xfrm>
      </p:grpSpPr>
      <p:sp>
        <p:nvSpPr>
          <p:cNvPr id="171" name="Google Shape;171;p4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72" name="Google Shape;172;p4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73" name="Google Shape;173;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 Slide / Shape 7 1 2">
  <p:cSld name="Cover Slide - Brands_6_1_2_1_1_1_2_1_1_2">
    <p:spTree>
      <p:nvGrpSpPr>
        <p:cNvPr id="2624" name="Shape 2624"/>
        <p:cNvGrpSpPr/>
        <p:nvPr/>
      </p:nvGrpSpPr>
      <p:grpSpPr>
        <a:xfrm>
          <a:off x="0" y="0"/>
          <a:ext cx="0" cy="0"/>
          <a:chOff x="0" y="0"/>
          <a:chExt cx="0" cy="0"/>
        </a:xfrm>
      </p:grpSpPr>
      <p:sp>
        <p:nvSpPr>
          <p:cNvPr id="2625" name="Google Shape;2625;p250"/>
          <p:cNvSpPr/>
          <p:nvPr/>
        </p:nvSpPr>
        <p:spPr>
          <a:xfrm>
            <a:off x="-1174025" y="3159125"/>
            <a:ext cx="1708200" cy="1708200"/>
          </a:xfrm>
          <a:prstGeom prst="donut">
            <a:avLst>
              <a:gd fmla="val 17060" name="adj"/>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26" name="Google Shape;2626;p250"/>
          <p:cNvGrpSpPr/>
          <p:nvPr/>
        </p:nvGrpSpPr>
        <p:grpSpPr>
          <a:xfrm>
            <a:off x="6415138" y="-769098"/>
            <a:ext cx="1173665" cy="1138147"/>
            <a:chOff x="3213650" y="306450"/>
            <a:chExt cx="1532200" cy="1486025"/>
          </a:xfrm>
        </p:grpSpPr>
        <p:grpSp>
          <p:nvGrpSpPr>
            <p:cNvPr id="2627" name="Google Shape;2627;p250"/>
            <p:cNvGrpSpPr/>
            <p:nvPr/>
          </p:nvGrpSpPr>
          <p:grpSpPr>
            <a:xfrm>
              <a:off x="3213650" y="306450"/>
              <a:ext cx="1532200" cy="140700"/>
              <a:chOff x="3213650" y="306450"/>
              <a:chExt cx="1532200" cy="140700"/>
            </a:xfrm>
          </p:grpSpPr>
          <p:sp>
            <p:nvSpPr>
              <p:cNvPr id="2628" name="Google Shape;2628;p250"/>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250"/>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250"/>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250"/>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250"/>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33" name="Google Shape;2633;p250"/>
            <p:cNvGrpSpPr/>
            <p:nvPr/>
          </p:nvGrpSpPr>
          <p:grpSpPr>
            <a:xfrm>
              <a:off x="3213650" y="575515"/>
              <a:ext cx="1532200" cy="140700"/>
              <a:chOff x="3213650" y="306450"/>
              <a:chExt cx="1532200" cy="140700"/>
            </a:xfrm>
          </p:grpSpPr>
          <p:sp>
            <p:nvSpPr>
              <p:cNvPr id="2634" name="Google Shape;2634;p250"/>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250"/>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250"/>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250"/>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250"/>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39" name="Google Shape;2639;p250"/>
            <p:cNvGrpSpPr/>
            <p:nvPr/>
          </p:nvGrpSpPr>
          <p:grpSpPr>
            <a:xfrm>
              <a:off x="3213650" y="844580"/>
              <a:ext cx="1532200" cy="140700"/>
              <a:chOff x="3213650" y="306450"/>
              <a:chExt cx="1532200" cy="140700"/>
            </a:xfrm>
          </p:grpSpPr>
          <p:sp>
            <p:nvSpPr>
              <p:cNvPr id="2640" name="Google Shape;2640;p250"/>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250"/>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2" name="Google Shape;2642;p250"/>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3" name="Google Shape;2643;p250"/>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4" name="Google Shape;2644;p250"/>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45" name="Google Shape;2645;p250"/>
            <p:cNvGrpSpPr/>
            <p:nvPr/>
          </p:nvGrpSpPr>
          <p:grpSpPr>
            <a:xfrm>
              <a:off x="3213650" y="1113645"/>
              <a:ext cx="1532200" cy="140700"/>
              <a:chOff x="3213650" y="306450"/>
              <a:chExt cx="1532200" cy="140700"/>
            </a:xfrm>
          </p:grpSpPr>
          <p:sp>
            <p:nvSpPr>
              <p:cNvPr id="2646" name="Google Shape;2646;p250"/>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7" name="Google Shape;2647;p250"/>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8" name="Google Shape;2648;p250"/>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9" name="Google Shape;2649;p250"/>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0" name="Google Shape;2650;p250"/>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51" name="Google Shape;2651;p250"/>
            <p:cNvGrpSpPr/>
            <p:nvPr/>
          </p:nvGrpSpPr>
          <p:grpSpPr>
            <a:xfrm>
              <a:off x="3213650" y="1382710"/>
              <a:ext cx="1532200" cy="140700"/>
              <a:chOff x="3213650" y="306450"/>
              <a:chExt cx="1532200" cy="140700"/>
            </a:xfrm>
          </p:grpSpPr>
          <p:sp>
            <p:nvSpPr>
              <p:cNvPr id="2652" name="Google Shape;2652;p250"/>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3" name="Google Shape;2653;p250"/>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4" name="Google Shape;2654;p250"/>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5" name="Google Shape;2655;p250"/>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6" name="Google Shape;2656;p250"/>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57" name="Google Shape;2657;p250"/>
            <p:cNvGrpSpPr/>
            <p:nvPr/>
          </p:nvGrpSpPr>
          <p:grpSpPr>
            <a:xfrm>
              <a:off x="3213650" y="1651775"/>
              <a:ext cx="1532200" cy="140700"/>
              <a:chOff x="3213650" y="306450"/>
              <a:chExt cx="1532200" cy="140700"/>
            </a:xfrm>
          </p:grpSpPr>
          <p:sp>
            <p:nvSpPr>
              <p:cNvPr id="2658" name="Google Shape;2658;p250"/>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9" name="Google Shape;2659;p250"/>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0" name="Google Shape;2660;p250"/>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1" name="Google Shape;2661;p250"/>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2" name="Google Shape;2662;p250"/>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663" name="Google Shape;2663;p250"/>
          <p:cNvSpPr/>
          <p:nvPr/>
        </p:nvSpPr>
        <p:spPr>
          <a:xfrm>
            <a:off x="-101925" y="-23643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4" name="Google Shape;2664;p250"/>
          <p:cNvSpPr/>
          <p:nvPr/>
        </p:nvSpPr>
        <p:spPr>
          <a:xfrm>
            <a:off x="-35748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5" name="Google Shape;2665;p250"/>
          <p:cNvSpPr/>
          <p:nvPr/>
        </p:nvSpPr>
        <p:spPr>
          <a:xfrm>
            <a:off x="91440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6" name="Google Shape;2666;p250"/>
          <p:cNvSpPr/>
          <p:nvPr/>
        </p:nvSpPr>
        <p:spPr>
          <a:xfrm>
            <a:off x="-101925" y="51435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7" name="Google Shape;2667;p250"/>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2668" name="Google Shape;2668;p250"/>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2023</a:t>
            </a:r>
            <a:endParaRPr b="0" i="0" sz="600" u="none" cap="none" strike="noStrike">
              <a:solidFill>
                <a:srgbClr val="666666"/>
              </a:solidFill>
              <a:latin typeface="Work Sans"/>
              <a:ea typeface="Work Sans"/>
              <a:cs typeface="Work Sans"/>
              <a:sym typeface="Work Sans"/>
            </a:endParaRPr>
          </a:p>
        </p:txBody>
      </p:sp>
      <p:cxnSp>
        <p:nvCxnSpPr>
          <p:cNvPr id="2669" name="Google Shape;2669;p250"/>
          <p:cNvCxnSpPr/>
          <p:nvPr/>
        </p:nvCxnSpPr>
        <p:spPr>
          <a:xfrm flipH="1" rot="10800000">
            <a:off x="0" y="643075"/>
            <a:ext cx="445800" cy="1500"/>
          </a:xfrm>
          <a:prstGeom prst="straightConnector1">
            <a:avLst/>
          </a:prstGeom>
          <a:noFill/>
          <a:ln cap="flat" cmpd="sng" w="28575">
            <a:solidFill>
              <a:srgbClr val="00334E"/>
            </a:solidFill>
            <a:prstDash val="solid"/>
            <a:round/>
            <a:headEnd len="sm" w="sm" type="none"/>
            <a:tailEnd len="sm" w="sm" type="none"/>
          </a:ln>
        </p:spPr>
      </p:cxnSp>
      <p:sp>
        <p:nvSpPr>
          <p:cNvPr id="2670" name="Google Shape;2670;p250"/>
          <p:cNvSpPr txBox="1"/>
          <p:nvPr>
            <p:ph type="title"/>
          </p:nvPr>
        </p:nvSpPr>
        <p:spPr>
          <a:xfrm>
            <a:off x="534175" y="719275"/>
            <a:ext cx="7581900" cy="680400"/>
          </a:xfrm>
          <a:prstGeom prst="rect">
            <a:avLst/>
          </a:prstGeom>
          <a:noFill/>
          <a:ln>
            <a:noFill/>
          </a:ln>
        </p:spPr>
        <p:txBody>
          <a:bodyPr anchorCtr="0" anchor="t" bIns="91425" lIns="91425" spcFirstLastPara="1" rIns="91425" wrap="square" tIns="91425">
            <a:normAutofit/>
          </a:bodyPr>
          <a:lstStyle>
            <a:lvl1pPr lvl="0" marR="0" algn="l">
              <a:lnSpc>
                <a:spcPct val="115000"/>
              </a:lnSpc>
              <a:spcBef>
                <a:spcPts val="0"/>
              </a:spcBef>
              <a:spcAft>
                <a:spcPts val="0"/>
              </a:spcAft>
              <a:buSzPts val="2800"/>
              <a:buNone/>
              <a:defRPr>
                <a:solidFill>
                  <a:srgbClr val="00334E"/>
                </a:solidFill>
                <a:latin typeface="Lora SemiBold"/>
                <a:ea typeface="Lora SemiBold"/>
                <a:cs typeface="Lora SemiBold"/>
                <a:sym typeface="Lora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71" name="Google Shape;2671;p250"/>
          <p:cNvSpPr txBox="1"/>
          <p:nvPr>
            <p:ph idx="1" type="body"/>
          </p:nvPr>
        </p:nvSpPr>
        <p:spPr>
          <a:xfrm>
            <a:off x="534175" y="1287650"/>
            <a:ext cx="7400100" cy="17082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00334E"/>
                </a:solidFill>
                <a:latin typeface="Work Sans"/>
                <a:ea typeface="Work Sans"/>
                <a:cs typeface="Work Sans"/>
                <a:sym typeface="Work Sans"/>
              </a:defRPr>
            </a:lvl1pPr>
            <a:lvl2pPr indent="-292100" lvl="1" marL="914400" algn="l">
              <a:lnSpc>
                <a:spcPct val="100000"/>
              </a:lnSpc>
              <a:spcBef>
                <a:spcPts val="0"/>
              </a:spcBef>
              <a:spcAft>
                <a:spcPts val="0"/>
              </a:spcAft>
              <a:buClr>
                <a:srgbClr val="00334E"/>
              </a:buClr>
              <a:buSzPts val="1000"/>
              <a:buChar char="○"/>
              <a:defRPr sz="1000">
                <a:solidFill>
                  <a:srgbClr val="00334E"/>
                </a:solidFill>
                <a:latin typeface="Work Sans"/>
                <a:ea typeface="Work Sans"/>
                <a:cs typeface="Work Sans"/>
                <a:sym typeface="Work Sans"/>
              </a:defRPr>
            </a:lvl2pPr>
            <a:lvl3pPr indent="-317500" lvl="2" marL="13716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3pPr>
            <a:lvl4pPr indent="-317500" lvl="3" marL="18288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4pPr>
            <a:lvl5pPr indent="-317500" lvl="4" marL="22860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5pPr>
            <a:lvl6pPr indent="-317500" lvl="5" marL="27432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6pPr>
            <a:lvl7pPr indent="-317500" lvl="6" marL="32004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7pPr>
            <a:lvl8pPr indent="-317500" lvl="7" marL="36576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8pPr>
            <a:lvl9pPr indent="-317500" lvl="8" marL="41148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9pPr>
          </a:lstStyle>
          <a:p/>
        </p:txBody>
      </p:sp>
      <p:sp>
        <p:nvSpPr>
          <p:cNvPr id="2672" name="Google Shape;2672;p250"/>
          <p:cNvSpPr txBox="1"/>
          <p:nvPr>
            <p:ph idx="2" type="subTitle"/>
          </p:nvPr>
        </p:nvSpPr>
        <p:spPr>
          <a:xfrm>
            <a:off x="534175" y="446575"/>
            <a:ext cx="4260300" cy="3945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SzPts val="1800"/>
              <a:buNone/>
              <a:defRPr b="1" sz="1500">
                <a:solidFill>
                  <a:srgbClr val="00334E"/>
                </a:solidFill>
                <a:latin typeface="Work Sans"/>
                <a:ea typeface="Work Sans"/>
                <a:cs typeface="Work Sans"/>
                <a:sym typeface="Work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 Slide / Shape 4">
  <p:cSld name="Cover Slide - Brands_6_1_2_1_1">
    <p:spTree>
      <p:nvGrpSpPr>
        <p:cNvPr id="2673" name="Shape 2673"/>
        <p:cNvGrpSpPr/>
        <p:nvPr/>
      </p:nvGrpSpPr>
      <p:grpSpPr>
        <a:xfrm>
          <a:off x="0" y="0"/>
          <a:ext cx="0" cy="0"/>
          <a:chOff x="0" y="0"/>
          <a:chExt cx="0" cy="0"/>
        </a:xfrm>
      </p:grpSpPr>
      <p:sp>
        <p:nvSpPr>
          <p:cNvPr id="2674" name="Google Shape;2674;p251"/>
          <p:cNvSpPr/>
          <p:nvPr/>
        </p:nvSpPr>
        <p:spPr>
          <a:xfrm>
            <a:off x="8638275" y="1221175"/>
            <a:ext cx="2067900" cy="2067600"/>
          </a:xfrm>
          <a:prstGeom prst="ellipse">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5" name="Google Shape;2675;p251"/>
          <p:cNvSpPr/>
          <p:nvPr/>
        </p:nvSpPr>
        <p:spPr>
          <a:xfrm>
            <a:off x="-396300" y="4202150"/>
            <a:ext cx="2067900" cy="20676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6" name="Google Shape;2676;p251"/>
          <p:cNvSpPr/>
          <p:nvPr/>
        </p:nvSpPr>
        <p:spPr>
          <a:xfrm>
            <a:off x="-101925" y="-23643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7" name="Google Shape;2677;p251"/>
          <p:cNvSpPr/>
          <p:nvPr/>
        </p:nvSpPr>
        <p:spPr>
          <a:xfrm>
            <a:off x="-35748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8" name="Google Shape;2678;p251"/>
          <p:cNvSpPr/>
          <p:nvPr/>
        </p:nvSpPr>
        <p:spPr>
          <a:xfrm>
            <a:off x="91440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9" name="Google Shape;2679;p251"/>
          <p:cNvSpPr/>
          <p:nvPr/>
        </p:nvSpPr>
        <p:spPr>
          <a:xfrm>
            <a:off x="-101925" y="51435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0" name="Google Shape;2680;p251"/>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2681" name="Google Shape;2681;p251"/>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2023</a:t>
            </a:r>
            <a:endParaRPr b="0" i="0" sz="600" u="none" cap="none" strike="noStrike">
              <a:solidFill>
                <a:srgbClr val="FFFFFF"/>
              </a:solidFill>
              <a:latin typeface="Work Sans"/>
              <a:ea typeface="Work Sans"/>
              <a:cs typeface="Work Sans"/>
              <a:sym typeface="Work Sans"/>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E 2 1 2 1 1 1 1 1 1">
  <p:cSld name="Cover Slide - Brands_6_1_2_1_1_1_1_2_1">
    <p:spTree>
      <p:nvGrpSpPr>
        <p:cNvPr id="2682" name="Shape 2682"/>
        <p:cNvGrpSpPr/>
        <p:nvPr/>
      </p:nvGrpSpPr>
      <p:grpSpPr>
        <a:xfrm>
          <a:off x="0" y="0"/>
          <a:ext cx="0" cy="0"/>
          <a:chOff x="0" y="0"/>
          <a:chExt cx="0" cy="0"/>
        </a:xfrm>
      </p:grpSpPr>
      <p:sp>
        <p:nvSpPr>
          <p:cNvPr id="2683" name="Google Shape;2683;p252"/>
          <p:cNvSpPr/>
          <p:nvPr/>
        </p:nvSpPr>
        <p:spPr>
          <a:xfrm rot="-454686">
            <a:off x="8466287" y="989053"/>
            <a:ext cx="3049329" cy="1841833"/>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84" name="Google Shape;2684;p252"/>
          <p:cNvGrpSpPr/>
          <p:nvPr/>
        </p:nvGrpSpPr>
        <p:grpSpPr>
          <a:xfrm>
            <a:off x="8688163" y="881577"/>
            <a:ext cx="1173665" cy="1138147"/>
            <a:chOff x="3213650" y="306450"/>
            <a:chExt cx="1532200" cy="1486025"/>
          </a:xfrm>
        </p:grpSpPr>
        <p:grpSp>
          <p:nvGrpSpPr>
            <p:cNvPr id="2685" name="Google Shape;2685;p252"/>
            <p:cNvGrpSpPr/>
            <p:nvPr/>
          </p:nvGrpSpPr>
          <p:grpSpPr>
            <a:xfrm>
              <a:off x="3213650" y="306450"/>
              <a:ext cx="1532200" cy="140700"/>
              <a:chOff x="3213650" y="306450"/>
              <a:chExt cx="1532200" cy="140700"/>
            </a:xfrm>
          </p:grpSpPr>
          <p:sp>
            <p:nvSpPr>
              <p:cNvPr id="2686" name="Google Shape;2686;p252"/>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7" name="Google Shape;2687;p252"/>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8" name="Google Shape;2688;p252"/>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9" name="Google Shape;2689;p252"/>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0" name="Google Shape;2690;p252"/>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91" name="Google Shape;2691;p252"/>
            <p:cNvGrpSpPr/>
            <p:nvPr/>
          </p:nvGrpSpPr>
          <p:grpSpPr>
            <a:xfrm>
              <a:off x="3213650" y="575515"/>
              <a:ext cx="1532200" cy="140700"/>
              <a:chOff x="3213650" y="306450"/>
              <a:chExt cx="1532200" cy="140700"/>
            </a:xfrm>
          </p:grpSpPr>
          <p:sp>
            <p:nvSpPr>
              <p:cNvPr id="2692" name="Google Shape;2692;p252"/>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3" name="Google Shape;2693;p252"/>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4" name="Google Shape;2694;p252"/>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5" name="Google Shape;2695;p252"/>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6" name="Google Shape;2696;p252"/>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97" name="Google Shape;2697;p252"/>
            <p:cNvGrpSpPr/>
            <p:nvPr/>
          </p:nvGrpSpPr>
          <p:grpSpPr>
            <a:xfrm>
              <a:off x="3213650" y="844580"/>
              <a:ext cx="1532200" cy="140700"/>
              <a:chOff x="3213650" y="306450"/>
              <a:chExt cx="1532200" cy="140700"/>
            </a:xfrm>
          </p:grpSpPr>
          <p:sp>
            <p:nvSpPr>
              <p:cNvPr id="2698" name="Google Shape;2698;p252"/>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9" name="Google Shape;2699;p252"/>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0" name="Google Shape;2700;p252"/>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1" name="Google Shape;2701;p252"/>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2" name="Google Shape;2702;p252"/>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03" name="Google Shape;2703;p252"/>
            <p:cNvGrpSpPr/>
            <p:nvPr/>
          </p:nvGrpSpPr>
          <p:grpSpPr>
            <a:xfrm>
              <a:off x="3213650" y="1113645"/>
              <a:ext cx="1532200" cy="140700"/>
              <a:chOff x="3213650" y="306450"/>
              <a:chExt cx="1532200" cy="140700"/>
            </a:xfrm>
          </p:grpSpPr>
          <p:sp>
            <p:nvSpPr>
              <p:cNvPr id="2704" name="Google Shape;2704;p252"/>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5" name="Google Shape;2705;p252"/>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6" name="Google Shape;2706;p252"/>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7" name="Google Shape;2707;p252"/>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8" name="Google Shape;2708;p252"/>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09" name="Google Shape;2709;p252"/>
            <p:cNvGrpSpPr/>
            <p:nvPr/>
          </p:nvGrpSpPr>
          <p:grpSpPr>
            <a:xfrm>
              <a:off x="3213650" y="1382710"/>
              <a:ext cx="1532200" cy="140700"/>
              <a:chOff x="3213650" y="306450"/>
              <a:chExt cx="1532200" cy="140700"/>
            </a:xfrm>
          </p:grpSpPr>
          <p:sp>
            <p:nvSpPr>
              <p:cNvPr id="2710" name="Google Shape;2710;p252"/>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1" name="Google Shape;2711;p252"/>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2" name="Google Shape;2712;p252"/>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3" name="Google Shape;2713;p252"/>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4" name="Google Shape;2714;p252"/>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15" name="Google Shape;2715;p252"/>
            <p:cNvGrpSpPr/>
            <p:nvPr/>
          </p:nvGrpSpPr>
          <p:grpSpPr>
            <a:xfrm>
              <a:off x="3213650" y="1651775"/>
              <a:ext cx="1532200" cy="140700"/>
              <a:chOff x="3213650" y="306450"/>
              <a:chExt cx="1532200" cy="140700"/>
            </a:xfrm>
          </p:grpSpPr>
          <p:sp>
            <p:nvSpPr>
              <p:cNvPr id="2716" name="Google Shape;2716;p252"/>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7" name="Google Shape;2717;p252"/>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8" name="Google Shape;2718;p252"/>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9" name="Google Shape;2719;p252"/>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0" name="Google Shape;2720;p252"/>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721" name="Google Shape;2721;p252"/>
          <p:cNvSpPr/>
          <p:nvPr/>
        </p:nvSpPr>
        <p:spPr>
          <a:xfrm rot="3198706">
            <a:off x="-2352741" y="3306952"/>
            <a:ext cx="3905306" cy="4352765"/>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2" name="Google Shape;2722;p252"/>
          <p:cNvSpPr/>
          <p:nvPr/>
        </p:nvSpPr>
        <p:spPr>
          <a:xfrm>
            <a:off x="-101925" y="-23643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3" name="Google Shape;2723;p252"/>
          <p:cNvSpPr/>
          <p:nvPr/>
        </p:nvSpPr>
        <p:spPr>
          <a:xfrm>
            <a:off x="-35748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4" name="Google Shape;2724;p252"/>
          <p:cNvSpPr/>
          <p:nvPr/>
        </p:nvSpPr>
        <p:spPr>
          <a:xfrm>
            <a:off x="91440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5" name="Google Shape;2725;p252"/>
          <p:cNvSpPr/>
          <p:nvPr/>
        </p:nvSpPr>
        <p:spPr>
          <a:xfrm>
            <a:off x="-101925" y="51435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6" name="Google Shape;2726;p252"/>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2727" name="Google Shape;2727;p252"/>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2023</a:t>
            </a:r>
            <a:endParaRPr b="0" i="0" sz="600" u="none" cap="none" strike="noStrike">
              <a:solidFill>
                <a:srgbClr val="666666"/>
              </a:solidFill>
              <a:latin typeface="Work Sans"/>
              <a:ea typeface="Work Sans"/>
              <a:cs typeface="Work Sans"/>
              <a:sym typeface="Work Sans"/>
            </a:endParaRPr>
          </a:p>
        </p:txBody>
      </p:sp>
      <p:cxnSp>
        <p:nvCxnSpPr>
          <p:cNvPr id="2728" name="Google Shape;2728;p252"/>
          <p:cNvCxnSpPr/>
          <p:nvPr/>
        </p:nvCxnSpPr>
        <p:spPr>
          <a:xfrm flipH="1" rot="10800000">
            <a:off x="0" y="643075"/>
            <a:ext cx="445800" cy="1500"/>
          </a:xfrm>
          <a:prstGeom prst="straightConnector1">
            <a:avLst/>
          </a:prstGeom>
          <a:noFill/>
          <a:ln cap="flat" cmpd="sng" w="28575">
            <a:solidFill>
              <a:srgbClr val="00334E"/>
            </a:solidFill>
            <a:prstDash val="solid"/>
            <a:round/>
            <a:headEnd len="sm" w="sm" type="none"/>
            <a:tailEnd len="sm" w="sm" type="none"/>
          </a:ln>
        </p:spPr>
      </p:cxnSp>
      <p:sp>
        <p:nvSpPr>
          <p:cNvPr id="2729" name="Google Shape;2729;p252"/>
          <p:cNvSpPr txBox="1"/>
          <p:nvPr>
            <p:ph type="title"/>
          </p:nvPr>
        </p:nvSpPr>
        <p:spPr>
          <a:xfrm>
            <a:off x="534175" y="324375"/>
            <a:ext cx="7581900" cy="680400"/>
          </a:xfrm>
          <a:prstGeom prst="rect">
            <a:avLst/>
          </a:prstGeom>
          <a:noFill/>
          <a:ln>
            <a:noFill/>
          </a:ln>
        </p:spPr>
        <p:txBody>
          <a:bodyPr anchorCtr="0" anchor="t" bIns="91425" lIns="91425" spcFirstLastPara="1" rIns="91425" wrap="square" tIns="91425">
            <a:normAutofit/>
          </a:bodyPr>
          <a:lstStyle>
            <a:lvl1pPr lvl="0" marR="0" algn="l">
              <a:lnSpc>
                <a:spcPct val="115000"/>
              </a:lnSpc>
              <a:spcBef>
                <a:spcPts val="0"/>
              </a:spcBef>
              <a:spcAft>
                <a:spcPts val="0"/>
              </a:spcAft>
              <a:buSzPts val="2800"/>
              <a:buNone/>
              <a:defRPr>
                <a:solidFill>
                  <a:srgbClr val="00334E"/>
                </a:solidFill>
                <a:latin typeface="Lora SemiBold"/>
                <a:ea typeface="Lora SemiBold"/>
                <a:cs typeface="Lora SemiBold"/>
                <a:sym typeface="Lora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30" name="Google Shape;2730;p252"/>
          <p:cNvSpPr txBox="1"/>
          <p:nvPr>
            <p:ph idx="1" type="body"/>
          </p:nvPr>
        </p:nvSpPr>
        <p:spPr>
          <a:xfrm>
            <a:off x="534175" y="1190525"/>
            <a:ext cx="7400100" cy="17082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00334E"/>
                </a:solidFill>
                <a:latin typeface="Work Sans"/>
                <a:ea typeface="Work Sans"/>
                <a:cs typeface="Work Sans"/>
                <a:sym typeface="Work Sans"/>
              </a:defRPr>
            </a:lvl1pPr>
            <a:lvl2pPr indent="-292100" lvl="1" marL="914400" algn="l">
              <a:lnSpc>
                <a:spcPct val="100000"/>
              </a:lnSpc>
              <a:spcBef>
                <a:spcPts val="0"/>
              </a:spcBef>
              <a:spcAft>
                <a:spcPts val="0"/>
              </a:spcAft>
              <a:buClr>
                <a:srgbClr val="00334E"/>
              </a:buClr>
              <a:buSzPts val="1000"/>
              <a:buChar char="○"/>
              <a:defRPr sz="1000">
                <a:solidFill>
                  <a:srgbClr val="00334E"/>
                </a:solidFill>
                <a:latin typeface="Work Sans"/>
                <a:ea typeface="Work Sans"/>
                <a:cs typeface="Work Sans"/>
                <a:sym typeface="Work Sans"/>
              </a:defRPr>
            </a:lvl2pPr>
            <a:lvl3pPr indent="-317500" lvl="2" marL="13716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3pPr>
            <a:lvl4pPr indent="-317500" lvl="3" marL="18288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4pPr>
            <a:lvl5pPr indent="-317500" lvl="4" marL="22860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5pPr>
            <a:lvl6pPr indent="-317500" lvl="5" marL="27432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6pPr>
            <a:lvl7pPr indent="-317500" lvl="6" marL="32004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7pPr>
            <a:lvl8pPr indent="-317500" lvl="7" marL="36576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8pPr>
            <a:lvl9pPr indent="-317500" lvl="8" marL="41148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9pPr>
          </a:lstStyle>
          <a:p/>
        </p:txBody>
      </p:sp>
      <p:sp>
        <p:nvSpPr>
          <p:cNvPr id="2731" name="Google Shape;2731;p252"/>
          <p:cNvSpPr txBox="1"/>
          <p:nvPr>
            <p:ph idx="2" type="subTitle"/>
          </p:nvPr>
        </p:nvSpPr>
        <p:spPr>
          <a:xfrm>
            <a:off x="534175" y="796025"/>
            <a:ext cx="4260300" cy="3945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SzPts val="1800"/>
              <a:buNone/>
              <a:defRPr sz="1500">
                <a:solidFill>
                  <a:srgbClr val="00334E"/>
                </a:solidFill>
                <a:latin typeface="Work Sans"/>
                <a:ea typeface="Work Sans"/>
                <a:cs typeface="Work Sans"/>
                <a:sym typeface="Work Sans"/>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Subtitle and body Slide 1 1">
  <p:cSld name="Cover Slide - Brands_6_3_1">
    <p:spTree>
      <p:nvGrpSpPr>
        <p:cNvPr id="2732" name="Shape 2732"/>
        <p:cNvGrpSpPr/>
        <p:nvPr/>
      </p:nvGrpSpPr>
      <p:grpSpPr>
        <a:xfrm>
          <a:off x="0" y="0"/>
          <a:ext cx="0" cy="0"/>
          <a:chOff x="0" y="0"/>
          <a:chExt cx="0" cy="0"/>
        </a:xfrm>
      </p:grpSpPr>
      <p:sp>
        <p:nvSpPr>
          <p:cNvPr id="2733" name="Google Shape;2733;p253"/>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cxnSp>
        <p:nvCxnSpPr>
          <p:cNvPr id="2734" name="Google Shape;2734;p253"/>
          <p:cNvCxnSpPr/>
          <p:nvPr/>
        </p:nvCxnSpPr>
        <p:spPr>
          <a:xfrm flipH="1" rot="10800000">
            <a:off x="0" y="643075"/>
            <a:ext cx="445800" cy="1500"/>
          </a:xfrm>
          <a:prstGeom prst="straightConnector1">
            <a:avLst/>
          </a:prstGeom>
          <a:noFill/>
          <a:ln cap="flat" cmpd="sng" w="28575">
            <a:solidFill>
              <a:srgbClr val="00334E"/>
            </a:solidFill>
            <a:prstDash val="solid"/>
            <a:round/>
            <a:headEnd len="sm" w="sm" type="none"/>
            <a:tailEnd len="sm" w="sm" type="none"/>
          </a:ln>
        </p:spPr>
      </p:cxnSp>
      <p:sp>
        <p:nvSpPr>
          <p:cNvPr id="2735" name="Google Shape;2735;p253"/>
          <p:cNvSpPr txBox="1"/>
          <p:nvPr>
            <p:ph type="title"/>
          </p:nvPr>
        </p:nvSpPr>
        <p:spPr>
          <a:xfrm>
            <a:off x="534175" y="324375"/>
            <a:ext cx="7581900" cy="680400"/>
          </a:xfrm>
          <a:prstGeom prst="rect">
            <a:avLst/>
          </a:prstGeom>
          <a:noFill/>
          <a:ln>
            <a:noFill/>
          </a:ln>
        </p:spPr>
        <p:txBody>
          <a:bodyPr anchorCtr="0" anchor="t" bIns="91425" lIns="91425" spcFirstLastPara="1" rIns="91425" wrap="square" tIns="91425">
            <a:normAutofit/>
          </a:bodyPr>
          <a:lstStyle>
            <a:lvl1pPr lvl="0" marR="0" algn="l">
              <a:lnSpc>
                <a:spcPct val="115000"/>
              </a:lnSpc>
              <a:spcBef>
                <a:spcPts val="0"/>
              </a:spcBef>
              <a:spcAft>
                <a:spcPts val="0"/>
              </a:spcAft>
              <a:buSzPts val="2800"/>
              <a:buNone/>
              <a:defRPr>
                <a:solidFill>
                  <a:srgbClr val="00334E"/>
                </a:solidFill>
                <a:latin typeface="Lora SemiBold"/>
                <a:ea typeface="Lora SemiBold"/>
                <a:cs typeface="Lora SemiBold"/>
                <a:sym typeface="Lora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36" name="Google Shape;2736;p253"/>
          <p:cNvSpPr txBox="1"/>
          <p:nvPr>
            <p:ph idx="1" type="body"/>
          </p:nvPr>
        </p:nvSpPr>
        <p:spPr>
          <a:xfrm>
            <a:off x="534175" y="1190525"/>
            <a:ext cx="7400100" cy="17082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00334E"/>
                </a:solidFill>
                <a:latin typeface="Work Sans"/>
                <a:ea typeface="Work Sans"/>
                <a:cs typeface="Work Sans"/>
                <a:sym typeface="Work Sans"/>
              </a:defRPr>
            </a:lvl1pPr>
            <a:lvl2pPr indent="-292100" lvl="1" marL="914400" algn="l">
              <a:lnSpc>
                <a:spcPct val="100000"/>
              </a:lnSpc>
              <a:spcBef>
                <a:spcPts val="0"/>
              </a:spcBef>
              <a:spcAft>
                <a:spcPts val="0"/>
              </a:spcAft>
              <a:buClr>
                <a:srgbClr val="00334E"/>
              </a:buClr>
              <a:buSzPts val="1000"/>
              <a:buChar char="○"/>
              <a:defRPr sz="1000">
                <a:solidFill>
                  <a:srgbClr val="00334E"/>
                </a:solidFill>
                <a:latin typeface="Work Sans"/>
                <a:ea typeface="Work Sans"/>
                <a:cs typeface="Work Sans"/>
                <a:sym typeface="Work Sans"/>
              </a:defRPr>
            </a:lvl2pPr>
            <a:lvl3pPr indent="-317500" lvl="2" marL="13716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3pPr>
            <a:lvl4pPr indent="-317500" lvl="3" marL="18288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4pPr>
            <a:lvl5pPr indent="-317500" lvl="4" marL="22860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5pPr>
            <a:lvl6pPr indent="-317500" lvl="5" marL="27432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6pPr>
            <a:lvl7pPr indent="-317500" lvl="6" marL="32004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7pPr>
            <a:lvl8pPr indent="-317500" lvl="7" marL="36576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8pPr>
            <a:lvl9pPr indent="-317500" lvl="8" marL="41148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9pPr>
          </a:lstStyle>
          <a:p/>
        </p:txBody>
      </p:sp>
      <p:sp>
        <p:nvSpPr>
          <p:cNvPr id="2737" name="Google Shape;2737;p253"/>
          <p:cNvSpPr txBox="1"/>
          <p:nvPr>
            <p:ph idx="2" type="subTitle"/>
          </p:nvPr>
        </p:nvSpPr>
        <p:spPr>
          <a:xfrm>
            <a:off x="534175" y="796025"/>
            <a:ext cx="4260300" cy="3945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SzPts val="1800"/>
              <a:buNone/>
              <a:defRPr sz="1500">
                <a:solidFill>
                  <a:srgbClr val="00334E"/>
                </a:solidFill>
                <a:latin typeface="Work Sans"/>
                <a:ea typeface="Work Sans"/>
                <a:cs typeface="Work Sans"/>
                <a:sym typeface="Work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738" name="Google Shape;2738;p253"/>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2739" name="Google Shape;2739;p253"/>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2023</a:t>
            </a:r>
            <a:endParaRPr b="0" i="0" sz="600" u="none" cap="none" strike="noStrike">
              <a:solidFill>
                <a:srgbClr val="666666"/>
              </a:solidFill>
              <a:latin typeface="Work Sans"/>
              <a:ea typeface="Work Sans"/>
              <a:cs typeface="Work Sans"/>
              <a:sym typeface="Work Sans"/>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Subtitle and body Slide / Shapes 2 2">
  <p:cSld name="Cover Slide - Brands_6_1_2_1_5">
    <p:spTree>
      <p:nvGrpSpPr>
        <p:cNvPr id="2740" name="Shape 2740"/>
        <p:cNvGrpSpPr/>
        <p:nvPr/>
      </p:nvGrpSpPr>
      <p:grpSpPr>
        <a:xfrm>
          <a:off x="0" y="0"/>
          <a:ext cx="0" cy="0"/>
          <a:chOff x="0" y="0"/>
          <a:chExt cx="0" cy="0"/>
        </a:xfrm>
      </p:grpSpPr>
      <p:sp>
        <p:nvSpPr>
          <p:cNvPr id="2741" name="Google Shape;2741;p254"/>
          <p:cNvSpPr/>
          <p:nvPr/>
        </p:nvSpPr>
        <p:spPr>
          <a:xfrm rot="4899983">
            <a:off x="-2058775" y="2878013"/>
            <a:ext cx="3905357" cy="4352823"/>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2" name="Google Shape;2742;p254"/>
          <p:cNvSpPr/>
          <p:nvPr/>
        </p:nvSpPr>
        <p:spPr>
          <a:xfrm rot="-454686">
            <a:off x="7218745" y="-768998"/>
            <a:ext cx="3049329" cy="1841861"/>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F6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254"/>
          <p:cNvSpPr/>
          <p:nvPr/>
        </p:nvSpPr>
        <p:spPr>
          <a:xfrm>
            <a:off x="-101925" y="-23643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4" name="Google Shape;2744;p254"/>
          <p:cNvSpPr/>
          <p:nvPr/>
        </p:nvSpPr>
        <p:spPr>
          <a:xfrm>
            <a:off x="-35748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5" name="Google Shape;2745;p254"/>
          <p:cNvSpPr/>
          <p:nvPr/>
        </p:nvSpPr>
        <p:spPr>
          <a:xfrm>
            <a:off x="91440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254"/>
          <p:cNvSpPr/>
          <p:nvPr/>
        </p:nvSpPr>
        <p:spPr>
          <a:xfrm>
            <a:off x="-101925" y="51435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254"/>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cxnSp>
        <p:nvCxnSpPr>
          <p:cNvPr id="2748" name="Google Shape;2748;p254"/>
          <p:cNvCxnSpPr/>
          <p:nvPr/>
        </p:nvCxnSpPr>
        <p:spPr>
          <a:xfrm flipH="1" rot="10800000">
            <a:off x="0" y="643075"/>
            <a:ext cx="445800" cy="1500"/>
          </a:xfrm>
          <a:prstGeom prst="straightConnector1">
            <a:avLst/>
          </a:prstGeom>
          <a:noFill/>
          <a:ln cap="flat" cmpd="sng" w="28575">
            <a:solidFill>
              <a:srgbClr val="00334E"/>
            </a:solidFill>
            <a:prstDash val="solid"/>
            <a:round/>
            <a:headEnd len="sm" w="sm" type="none"/>
            <a:tailEnd len="sm" w="sm" type="none"/>
          </a:ln>
        </p:spPr>
      </p:cxnSp>
      <p:sp>
        <p:nvSpPr>
          <p:cNvPr id="2749" name="Google Shape;2749;p254"/>
          <p:cNvSpPr txBox="1"/>
          <p:nvPr>
            <p:ph type="title"/>
          </p:nvPr>
        </p:nvSpPr>
        <p:spPr>
          <a:xfrm>
            <a:off x="534175" y="324375"/>
            <a:ext cx="7581900" cy="680400"/>
          </a:xfrm>
          <a:prstGeom prst="rect">
            <a:avLst/>
          </a:prstGeom>
          <a:noFill/>
          <a:ln>
            <a:noFill/>
          </a:ln>
        </p:spPr>
        <p:txBody>
          <a:bodyPr anchorCtr="0" anchor="t" bIns="91425" lIns="91425" spcFirstLastPara="1" rIns="91425" wrap="square" tIns="91425">
            <a:noAutofit/>
          </a:bodyPr>
          <a:lstStyle>
            <a:lvl1pPr lvl="0" marR="0" algn="l">
              <a:lnSpc>
                <a:spcPct val="115000"/>
              </a:lnSpc>
              <a:spcBef>
                <a:spcPts val="0"/>
              </a:spcBef>
              <a:spcAft>
                <a:spcPts val="0"/>
              </a:spcAft>
              <a:buSzPts val="2800"/>
              <a:buNone/>
              <a:defRPr>
                <a:solidFill>
                  <a:srgbClr val="00334E"/>
                </a:solidFill>
                <a:latin typeface="Lora"/>
                <a:ea typeface="Lora"/>
                <a:cs typeface="Lora"/>
                <a:sym typeface="Lora"/>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50" name="Google Shape;2750;p254"/>
          <p:cNvSpPr txBox="1"/>
          <p:nvPr>
            <p:ph idx="1" type="body"/>
          </p:nvPr>
        </p:nvSpPr>
        <p:spPr>
          <a:xfrm>
            <a:off x="534175" y="1190525"/>
            <a:ext cx="7400100" cy="1708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SzPts val="1800"/>
              <a:buNone/>
              <a:defRPr sz="1000">
                <a:solidFill>
                  <a:srgbClr val="00334E"/>
                </a:solidFill>
                <a:latin typeface="Work Sans"/>
                <a:ea typeface="Work Sans"/>
                <a:cs typeface="Work Sans"/>
                <a:sym typeface="Work Sans"/>
              </a:defRPr>
            </a:lvl1pPr>
            <a:lvl2pPr indent="-292100" lvl="1" marL="914400" algn="l">
              <a:lnSpc>
                <a:spcPct val="100000"/>
              </a:lnSpc>
              <a:spcBef>
                <a:spcPts val="0"/>
              </a:spcBef>
              <a:spcAft>
                <a:spcPts val="0"/>
              </a:spcAft>
              <a:buClr>
                <a:srgbClr val="00334E"/>
              </a:buClr>
              <a:buSzPts val="1000"/>
              <a:buChar char="○"/>
              <a:defRPr sz="1000">
                <a:solidFill>
                  <a:srgbClr val="00334E"/>
                </a:solidFill>
                <a:latin typeface="Work Sans"/>
                <a:ea typeface="Work Sans"/>
                <a:cs typeface="Work Sans"/>
                <a:sym typeface="Work Sans"/>
              </a:defRPr>
            </a:lvl2pPr>
            <a:lvl3pPr indent="-317500" lvl="2" marL="1371600" algn="l">
              <a:lnSpc>
                <a:spcPct val="100000"/>
              </a:lnSpc>
              <a:spcBef>
                <a:spcPts val="1600"/>
              </a:spcBef>
              <a:spcAft>
                <a:spcPts val="0"/>
              </a:spcAft>
              <a:buClr>
                <a:srgbClr val="00334E"/>
              </a:buClr>
              <a:buSzPts val="1400"/>
              <a:buChar char="■"/>
              <a:defRPr sz="1000">
                <a:solidFill>
                  <a:srgbClr val="00334E"/>
                </a:solidFill>
                <a:latin typeface="Work Sans"/>
                <a:ea typeface="Work Sans"/>
                <a:cs typeface="Work Sans"/>
                <a:sym typeface="Work Sans"/>
              </a:defRPr>
            </a:lvl3pPr>
            <a:lvl4pPr indent="-317500" lvl="3" marL="1828800" algn="l">
              <a:lnSpc>
                <a:spcPct val="100000"/>
              </a:lnSpc>
              <a:spcBef>
                <a:spcPts val="1600"/>
              </a:spcBef>
              <a:spcAft>
                <a:spcPts val="0"/>
              </a:spcAft>
              <a:buClr>
                <a:srgbClr val="00334E"/>
              </a:buClr>
              <a:buSzPts val="1400"/>
              <a:buChar char="●"/>
              <a:defRPr sz="1000">
                <a:solidFill>
                  <a:srgbClr val="00334E"/>
                </a:solidFill>
                <a:latin typeface="Work Sans"/>
                <a:ea typeface="Work Sans"/>
                <a:cs typeface="Work Sans"/>
                <a:sym typeface="Work Sans"/>
              </a:defRPr>
            </a:lvl4pPr>
            <a:lvl5pPr indent="-317500" lvl="4" marL="2286000" algn="l">
              <a:lnSpc>
                <a:spcPct val="100000"/>
              </a:lnSpc>
              <a:spcBef>
                <a:spcPts val="1600"/>
              </a:spcBef>
              <a:spcAft>
                <a:spcPts val="0"/>
              </a:spcAft>
              <a:buClr>
                <a:srgbClr val="00334E"/>
              </a:buClr>
              <a:buSzPts val="1400"/>
              <a:buChar char="○"/>
              <a:defRPr sz="1000">
                <a:solidFill>
                  <a:srgbClr val="00334E"/>
                </a:solidFill>
                <a:latin typeface="Work Sans"/>
                <a:ea typeface="Work Sans"/>
                <a:cs typeface="Work Sans"/>
                <a:sym typeface="Work Sans"/>
              </a:defRPr>
            </a:lvl5pPr>
            <a:lvl6pPr indent="-317500" lvl="5" marL="2743200" algn="l">
              <a:lnSpc>
                <a:spcPct val="100000"/>
              </a:lnSpc>
              <a:spcBef>
                <a:spcPts val="1600"/>
              </a:spcBef>
              <a:spcAft>
                <a:spcPts val="0"/>
              </a:spcAft>
              <a:buSzPts val="1400"/>
              <a:buChar char="■"/>
              <a:defRPr sz="1000">
                <a:solidFill>
                  <a:srgbClr val="00334E"/>
                </a:solidFill>
                <a:latin typeface="Work Sans"/>
                <a:ea typeface="Work Sans"/>
                <a:cs typeface="Work Sans"/>
                <a:sym typeface="Work Sans"/>
              </a:defRPr>
            </a:lvl6pPr>
            <a:lvl7pPr indent="-317500" lvl="6" marL="3200400" algn="l">
              <a:lnSpc>
                <a:spcPct val="100000"/>
              </a:lnSpc>
              <a:spcBef>
                <a:spcPts val="1600"/>
              </a:spcBef>
              <a:spcAft>
                <a:spcPts val="0"/>
              </a:spcAft>
              <a:buSzPts val="1400"/>
              <a:buChar char="●"/>
              <a:defRPr sz="1000">
                <a:solidFill>
                  <a:srgbClr val="00334E"/>
                </a:solidFill>
                <a:latin typeface="Work Sans"/>
                <a:ea typeface="Work Sans"/>
                <a:cs typeface="Work Sans"/>
                <a:sym typeface="Work Sans"/>
              </a:defRPr>
            </a:lvl7pPr>
            <a:lvl8pPr indent="-317500" lvl="7" marL="3657600" algn="l">
              <a:lnSpc>
                <a:spcPct val="100000"/>
              </a:lnSpc>
              <a:spcBef>
                <a:spcPts val="1600"/>
              </a:spcBef>
              <a:spcAft>
                <a:spcPts val="0"/>
              </a:spcAft>
              <a:buSzPts val="1400"/>
              <a:buChar char="○"/>
              <a:defRPr sz="1000">
                <a:solidFill>
                  <a:srgbClr val="00334E"/>
                </a:solidFill>
                <a:latin typeface="Work Sans"/>
                <a:ea typeface="Work Sans"/>
                <a:cs typeface="Work Sans"/>
                <a:sym typeface="Work Sans"/>
              </a:defRPr>
            </a:lvl8pPr>
            <a:lvl9pPr indent="-317500" lvl="8" marL="4114800" algn="l">
              <a:lnSpc>
                <a:spcPct val="100000"/>
              </a:lnSpc>
              <a:spcBef>
                <a:spcPts val="1600"/>
              </a:spcBef>
              <a:spcAft>
                <a:spcPts val="1600"/>
              </a:spcAft>
              <a:buSzPts val="1400"/>
              <a:buChar char="■"/>
              <a:defRPr sz="1000">
                <a:solidFill>
                  <a:srgbClr val="00334E"/>
                </a:solidFill>
                <a:latin typeface="Work Sans"/>
                <a:ea typeface="Work Sans"/>
                <a:cs typeface="Work Sans"/>
                <a:sym typeface="Work Sans"/>
              </a:defRPr>
            </a:lvl9pPr>
          </a:lstStyle>
          <a:p/>
        </p:txBody>
      </p:sp>
      <p:sp>
        <p:nvSpPr>
          <p:cNvPr id="2751" name="Google Shape;2751;p254"/>
          <p:cNvSpPr txBox="1"/>
          <p:nvPr>
            <p:ph idx="2" type="subTitle"/>
          </p:nvPr>
        </p:nvSpPr>
        <p:spPr>
          <a:xfrm>
            <a:off x="534175" y="796025"/>
            <a:ext cx="4260300" cy="394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800"/>
              <a:buNone/>
              <a:defRPr sz="1500">
                <a:solidFill>
                  <a:srgbClr val="00334E"/>
                </a:solidFill>
                <a:latin typeface="Work Sans"/>
                <a:ea typeface="Work Sans"/>
                <a:cs typeface="Work Sans"/>
                <a:sym typeface="Work Sans"/>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2752" name="Google Shape;2752;p254"/>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2023</a:t>
            </a:r>
            <a:endParaRPr b="0" i="0" sz="600" u="none" cap="none" strike="noStrike">
              <a:solidFill>
                <a:srgbClr val="666666"/>
              </a:solidFill>
              <a:latin typeface="Work Sans"/>
              <a:ea typeface="Work Sans"/>
              <a:cs typeface="Work Sans"/>
              <a:sym typeface="Work Sans"/>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Subtitle and body Slide / Shapes 2 3">
  <p:cSld name="Cover Slide - Brands_6_1_2_1_6">
    <p:spTree>
      <p:nvGrpSpPr>
        <p:cNvPr id="2753" name="Shape 2753"/>
        <p:cNvGrpSpPr/>
        <p:nvPr/>
      </p:nvGrpSpPr>
      <p:grpSpPr>
        <a:xfrm>
          <a:off x="0" y="0"/>
          <a:ext cx="0" cy="0"/>
          <a:chOff x="0" y="0"/>
          <a:chExt cx="0" cy="0"/>
        </a:xfrm>
      </p:grpSpPr>
      <p:sp>
        <p:nvSpPr>
          <p:cNvPr id="2754" name="Google Shape;2754;p255"/>
          <p:cNvSpPr/>
          <p:nvPr/>
        </p:nvSpPr>
        <p:spPr>
          <a:xfrm rot="4899983">
            <a:off x="-2058775" y="2878013"/>
            <a:ext cx="3905357" cy="4352823"/>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255"/>
          <p:cNvSpPr/>
          <p:nvPr/>
        </p:nvSpPr>
        <p:spPr>
          <a:xfrm rot="-454686">
            <a:off x="7218745" y="-768998"/>
            <a:ext cx="3049329" cy="1841861"/>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F6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255"/>
          <p:cNvSpPr/>
          <p:nvPr/>
        </p:nvSpPr>
        <p:spPr>
          <a:xfrm>
            <a:off x="-101925" y="-23643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255"/>
          <p:cNvSpPr/>
          <p:nvPr/>
        </p:nvSpPr>
        <p:spPr>
          <a:xfrm>
            <a:off x="-35748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8" name="Google Shape;2758;p255"/>
          <p:cNvSpPr/>
          <p:nvPr/>
        </p:nvSpPr>
        <p:spPr>
          <a:xfrm>
            <a:off x="91440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9" name="Google Shape;2759;p255"/>
          <p:cNvSpPr/>
          <p:nvPr/>
        </p:nvSpPr>
        <p:spPr>
          <a:xfrm>
            <a:off x="-101925" y="51435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0" name="Google Shape;2760;p255"/>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cxnSp>
        <p:nvCxnSpPr>
          <p:cNvPr id="2761" name="Google Shape;2761;p255"/>
          <p:cNvCxnSpPr/>
          <p:nvPr/>
        </p:nvCxnSpPr>
        <p:spPr>
          <a:xfrm flipH="1" rot="10800000">
            <a:off x="0" y="643075"/>
            <a:ext cx="445800" cy="1500"/>
          </a:xfrm>
          <a:prstGeom prst="straightConnector1">
            <a:avLst/>
          </a:prstGeom>
          <a:noFill/>
          <a:ln cap="flat" cmpd="sng" w="28575">
            <a:solidFill>
              <a:srgbClr val="00334E"/>
            </a:solidFill>
            <a:prstDash val="solid"/>
            <a:round/>
            <a:headEnd len="sm" w="sm" type="none"/>
            <a:tailEnd len="sm" w="sm" type="none"/>
          </a:ln>
        </p:spPr>
      </p:cxnSp>
      <p:sp>
        <p:nvSpPr>
          <p:cNvPr id="2762" name="Google Shape;2762;p255"/>
          <p:cNvSpPr txBox="1"/>
          <p:nvPr>
            <p:ph type="title"/>
          </p:nvPr>
        </p:nvSpPr>
        <p:spPr>
          <a:xfrm>
            <a:off x="534175" y="324375"/>
            <a:ext cx="7581900" cy="680400"/>
          </a:xfrm>
          <a:prstGeom prst="rect">
            <a:avLst/>
          </a:prstGeom>
          <a:noFill/>
          <a:ln>
            <a:noFill/>
          </a:ln>
        </p:spPr>
        <p:txBody>
          <a:bodyPr anchorCtr="0" anchor="t" bIns="91425" lIns="91425" spcFirstLastPara="1" rIns="91425" wrap="square" tIns="91425">
            <a:noAutofit/>
          </a:bodyPr>
          <a:lstStyle>
            <a:lvl1pPr lvl="0" marR="0" algn="l">
              <a:lnSpc>
                <a:spcPct val="115000"/>
              </a:lnSpc>
              <a:spcBef>
                <a:spcPts val="0"/>
              </a:spcBef>
              <a:spcAft>
                <a:spcPts val="0"/>
              </a:spcAft>
              <a:buSzPts val="2800"/>
              <a:buNone/>
              <a:defRPr>
                <a:solidFill>
                  <a:srgbClr val="00334E"/>
                </a:solidFill>
                <a:latin typeface="Lora"/>
                <a:ea typeface="Lora"/>
                <a:cs typeface="Lora"/>
                <a:sym typeface="Lora"/>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63" name="Google Shape;2763;p255"/>
          <p:cNvSpPr txBox="1"/>
          <p:nvPr>
            <p:ph idx="1" type="body"/>
          </p:nvPr>
        </p:nvSpPr>
        <p:spPr>
          <a:xfrm>
            <a:off x="534175" y="1190525"/>
            <a:ext cx="7400100" cy="1708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SzPts val="1800"/>
              <a:buNone/>
              <a:defRPr sz="1000">
                <a:solidFill>
                  <a:srgbClr val="00334E"/>
                </a:solidFill>
                <a:latin typeface="Work Sans"/>
                <a:ea typeface="Work Sans"/>
                <a:cs typeface="Work Sans"/>
                <a:sym typeface="Work Sans"/>
              </a:defRPr>
            </a:lvl1pPr>
            <a:lvl2pPr indent="-292100" lvl="1" marL="914400" algn="l">
              <a:lnSpc>
                <a:spcPct val="100000"/>
              </a:lnSpc>
              <a:spcBef>
                <a:spcPts val="0"/>
              </a:spcBef>
              <a:spcAft>
                <a:spcPts val="0"/>
              </a:spcAft>
              <a:buClr>
                <a:srgbClr val="00334E"/>
              </a:buClr>
              <a:buSzPts val="1000"/>
              <a:buChar char="○"/>
              <a:defRPr sz="1000">
                <a:solidFill>
                  <a:srgbClr val="00334E"/>
                </a:solidFill>
                <a:latin typeface="Work Sans"/>
                <a:ea typeface="Work Sans"/>
                <a:cs typeface="Work Sans"/>
                <a:sym typeface="Work Sans"/>
              </a:defRPr>
            </a:lvl2pPr>
            <a:lvl3pPr indent="-317500" lvl="2" marL="1371600" algn="l">
              <a:lnSpc>
                <a:spcPct val="100000"/>
              </a:lnSpc>
              <a:spcBef>
                <a:spcPts val="1600"/>
              </a:spcBef>
              <a:spcAft>
                <a:spcPts val="0"/>
              </a:spcAft>
              <a:buClr>
                <a:srgbClr val="00334E"/>
              </a:buClr>
              <a:buSzPts val="1400"/>
              <a:buChar char="■"/>
              <a:defRPr sz="1000">
                <a:solidFill>
                  <a:srgbClr val="00334E"/>
                </a:solidFill>
                <a:latin typeface="Work Sans"/>
                <a:ea typeface="Work Sans"/>
                <a:cs typeface="Work Sans"/>
                <a:sym typeface="Work Sans"/>
              </a:defRPr>
            </a:lvl3pPr>
            <a:lvl4pPr indent="-317500" lvl="3" marL="1828800" algn="l">
              <a:lnSpc>
                <a:spcPct val="100000"/>
              </a:lnSpc>
              <a:spcBef>
                <a:spcPts val="1600"/>
              </a:spcBef>
              <a:spcAft>
                <a:spcPts val="0"/>
              </a:spcAft>
              <a:buClr>
                <a:srgbClr val="00334E"/>
              </a:buClr>
              <a:buSzPts val="1400"/>
              <a:buChar char="●"/>
              <a:defRPr sz="1000">
                <a:solidFill>
                  <a:srgbClr val="00334E"/>
                </a:solidFill>
                <a:latin typeface="Work Sans"/>
                <a:ea typeface="Work Sans"/>
                <a:cs typeface="Work Sans"/>
                <a:sym typeface="Work Sans"/>
              </a:defRPr>
            </a:lvl4pPr>
            <a:lvl5pPr indent="-317500" lvl="4" marL="2286000" algn="l">
              <a:lnSpc>
                <a:spcPct val="100000"/>
              </a:lnSpc>
              <a:spcBef>
                <a:spcPts val="1600"/>
              </a:spcBef>
              <a:spcAft>
                <a:spcPts val="0"/>
              </a:spcAft>
              <a:buClr>
                <a:srgbClr val="00334E"/>
              </a:buClr>
              <a:buSzPts val="1400"/>
              <a:buChar char="○"/>
              <a:defRPr sz="1000">
                <a:solidFill>
                  <a:srgbClr val="00334E"/>
                </a:solidFill>
                <a:latin typeface="Work Sans"/>
                <a:ea typeface="Work Sans"/>
                <a:cs typeface="Work Sans"/>
                <a:sym typeface="Work Sans"/>
              </a:defRPr>
            </a:lvl5pPr>
            <a:lvl6pPr indent="-317500" lvl="5" marL="2743200" algn="l">
              <a:lnSpc>
                <a:spcPct val="100000"/>
              </a:lnSpc>
              <a:spcBef>
                <a:spcPts val="1600"/>
              </a:spcBef>
              <a:spcAft>
                <a:spcPts val="0"/>
              </a:spcAft>
              <a:buSzPts val="1400"/>
              <a:buChar char="■"/>
              <a:defRPr sz="1000">
                <a:solidFill>
                  <a:srgbClr val="00334E"/>
                </a:solidFill>
                <a:latin typeface="Work Sans"/>
                <a:ea typeface="Work Sans"/>
                <a:cs typeface="Work Sans"/>
                <a:sym typeface="Work Sans"/>
              </a:defRPr>
            </a:lvl6pPr>
            <a:lvl7pPr indent="-317500" lvl="6" marL="3200400" algn="l">
              <a:lnSpc>
                <a:spcPct val="100000"/>
              </a:lnSpc>
              <a:spcBef>
                <a:spcPts val="1600"/>
              </a:spcBef>
              <a:spcAft>
                <a:spcPts val="0"/>
              </a:spcAft>
              <a:buSzPts val="1400"/>
              <a:buChar char="●"/>
              <a:defRPr sz="1000">
                <a:solidFill>
                  <a:srgbClr val="00334E"/>
                </a:solidFill>
                <a:latin typeface="Work Sans"/>
                <a:ea typeface="Work Sans"/>
                <a:cs typeface="Work Sans"/>
                <a:sym typeface="Work Sans"/>
              </a:defRPr>
            </a:lvl7pPr>
            <a:lvl8pPr indent="-317500" lvl="7" marL="3657600" algn="l">
              <a:lnSpc>
                <a:spcPct val="100000"/>
              </a:lnSpc>
              <a:spcBef>
                <a:spcPts val="1600"/>
              </a:spcBef>
              <a:spcAft>
                <a:spcPts val="0"/>
              </a:spcAft>
              <a:buSzPts val="1400"/>
              <a:buChar char="○"/>
              <a:defRPr sz="1000">
                <a:solidFill>
                  <a:srgbClr val="00334E"/>
                </a:solidFill>
                <a:latin typeface="Work Sans"/>
                <a:ea typeface="Work Sans"/>
                <a:cs typeface="Work Sans"/>
                <a:sym typeface="Work Sans"/>
              </a:defRPr>
            </a:lvl8pPr>
            <a:lvl9pPr indent="-317500" lvl="8" marL="4114800" algn="l">
              <a:lnSpc>
                <a:spcPct val="100000"/>
              </a:lnSpc>
              <a:spcBef>
                <a:spcPts val="1600"/>
              </a:spcBef>
              <a:spcAft>
                <a:spcPts val="1600"/>
              </a:spcAft>
              <a:buSzPts val="1400"/>
              <a:buChar char="■"/>
              <a:defRPr sz="1000">
                <a:solidFill>
                  <a:srgbClr val="00334E"/>
                </a:solidFill>
                <a:latin typeface="Work Sans"/>
                <a:ea typeface="Work Sans"/>
                <a:cs typeface="Work Sans"/>
                <a:sym typeface="Work Sans"/>
              </a:defRPr>
            </a:lvl9pPr>
          </a:lstStyle>
          <a:p/>
        </p:txBody>
      </p:sp>
      <p:sp>
        <p:nvSpPr>
          <p:cNvPr id="2764" name="Google Shape;2764;p255"/>
          <p:cNvSpPr txBox="1"/>
          <p:nvPr>
            <p:ph idx="2" type="subTitle"/>
          </p:nvPr>
        </p:nvSpPr>
        <p:spPr>
          <a:xfrm>
            <a:off x="534175" y="796025"/>
            <a:ext cx="4260300" cy="394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800"/>
              <a:buNone/>
              <a:defRPr sz="1500">
                <a:solidFill>
                  <a:srgbClr val="00334E"/>
                </a:solidFill>
                <a:latin typeface="Work Sans"/>
                <a:ea typeface="Work Sans"/>
                <a:cs typeface="Work Sans"/>
                <a:sym typeface="Work Sans"/>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2765" name="Google Shape;2765;p255"/>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2023</a:t>
            </a:r>
            <a:endParaRPr b="0" i="0" sz="600" u="none" cap="none" strike="noStrike">
              <a:solidFill>
                <a:srgbClr val="666666"/>
              </a:solidFill>
              <a:latin typeface="Work Sans"/>
              <a:ea typeface="Work Sans"/>
              <a:cs typeface="Work Sans"/>
              <a:sym typeface="Work Sans"/>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Main Title,Subtitle and Clear Space 1 1">
  <p:cSld name="CUSTOM_1_1_2_1">
    <p:spTree>
      <p:nvGrpSpPr>
        <p:cNvPr id="2766" name="Shape 2766"/>
        <p:cNvGrpSpPr/>
        <p:nvPr/>
      </p:nvGrpSpPr>
      <p:grpSpPr>
        <a:xfrm>
          <a:off x="0" y="0"/>
          <a:ext cx="0" cy="0"/>
          <a:chOff x="0" y="0"/>
          <a:chExt cx="0" cy="0"/>
        </a:xfrm>
      </p:grpSpPr>
      <p:pic>
        <p:nvPicPr>
          <p:cNvPr id="2767" name="Google Shape;2767;p256"/>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grpSp>
        <p:nvGrpSpPr>
          <p:cNvPr id="2768" name="Google Shape;2768;p256"/>
          <p:cNvGrpSpPr/>
          <p:nvPr/>
        </p:nvGrpSpPr>
        <p:grpSpPr>
          <a:xfrm>
            <a:off x="6053956" y="-772243"/>
            <a:ext cx="1171827" cy="1136512"/>
            <a:chOff x="3213650" y="306450"/>
            <a:chExt cx="1532200" cy="1486025"/>
          </a:xfrm>
        </p:grpSpPr>
        <p:grpSp>
          <p:nvGrpSpPr>
            <p:cNvPr id="2769" name="Google Shape;2769;p256"/>
            <p:cNvGrpSpPr/>
            <p:nvPr/>
          </p:nvGrpSpPr>
          <p:grpSpPr>
            <a:xfrm>
              <a:off x="3213650" y="306450"/>
              <a:ext cx="1532200" cy="140700"/>
              <a:chOff x="3213650" y="306450"/>
              <a:chExt cx="1532200" cy="140700"/>
            </a:xfrm>
          </p:grpSpPr>
          <p:sp>
            <p:nvSpPr>
              <p:cNvPr id="2770" name="Google Shape;2770;p256"/>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256"/>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256"/>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256"/>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256"/>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75" name="Google Shape;2775;p256"/>
            <p:cNvGrpSpPr/>
            <p:nvPr/>
          </p:nvGrpSpPr>
          <p:grpSpPr>
            <a:xfrm>
              <a:off x="3213650" y="575515"/>
              <a:ext cx="1532200" cy="140700"/>
              <a:chOff x="3213650" y="306450"/>
              <a:chExt cx="1532200" cy="140700"/>
            </a:xfrm>
          </p:grpSpPr>
          <p:sp>
            <p:nvSpPr>
              <p:cNvPr id="2776" name="Google Shape;2776;p256"/>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256"/>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256"/>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256"/>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256"/>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81" name="Google Shape;2781;p256"/>
            <p:cNvGrpSpPr/>
            <p:nvPr/>
          </p:nvGrpSpPr>
          <p:grpSpPr>
            <a:xfrm>
              <a:off x="3213650" y="844580"/>
              <a:ext cx="1532200" cy="140700"/>
              <a:chOff x="3213650" y="306450"/>
              <a:chExt cx="1532200" cy="140700"/>
            </a:xfrm>
          </p:grpSpPr>
          <p:sp>
            <p:nvSpPr>
              <p:cNvPr id="2782" name="Google Shape;2782;p256"/>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256"/>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256"/>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256"/>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256"/>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87" name="Google Shape;2787;p256"/>
            <p:cNvGrpSpPr/>
            <p:nvPr/>
          </p:nvGrpSpPr>
          <p:grpSpPr>
            <a:xfrm>
              <a:off x="3213650" y="1113645"/>
              <a:ext cx="1532200" cy="140700"/>
              <a:chOff x="3213650" y="306450"/>
              <a:chExt cx="1532200" cy="140700"/>
            </a:xfrm>
          </p:grpSpPr>
          <p:sp>
            <p:nvSpPr>
              <p:cNvPr id="2788" name="Google Shape;2788;p256"/>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256"/>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256"/>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256"/>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256"/>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93" name="Google Shape;2793;p256"/>
            <p:cNvGrpSpPr/>
            <p:nvPr/>
          </p:nvGrpSpPr>
          <p:grpSpPr>
            <a:xfrm>
              <a:off x="3213650" y="1382710"/>
              <a:ext cx="1532200" cy="140700"/>
              <a:chOff x="3213650" y="306450"/>
              <a:chExt cx="1532200" cy="140700"/>
            </a:xfrm>
          </p:grpSpPr>
          <p:sp>
            <p:nvSpPr>
              <p:cNvPr id="2794" name="Google Shape;2794;p256"/>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256"/>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256"/>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256"/>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256"/>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99" name="Google Shape;2799;p256"/>
            <p:cNvGrpSpPr/>
            <p:nvPr/>
          </p:nvGrpSpPr>
          <p:grpSpPr>
            <a:xfrm>
              <a:off x="3213650" y="1651775"/>
              <a:ext cx="1532200" cy="140700"/>
              <a:chOff x="3213650" y="306450"/>
              <a:chExt cx="1532200" cy="140700"/>
            </a:xfrm>
          </p:grpSpPr>
          <p:sp>
            <p:nvSpPr>
              <p:cNvPr id="2800" name="Google Shape;2800;p256"/>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1" name="Google Shape;2801;p256"/>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2" name="Google Shape;2802;p256"/>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3" name="Google Shape;2803;p256"/>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4" name="Google Shape;2804;p256"/>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805" name="Google Shape;2805;p256"/>
          <p:cNvSpPr/>
          <p:nvPr/>
        </p:nvSpPr>
        <p:spPr>
          <a:xfrm>
            <a:off x="-723700" y="3748325"/>
            <a:ext cx="1171800" cy="1171800"/>
          </a:xfrm>
          <a:prstGeom prst="donut">
            <a:avLst>
              <a:gd fmla="val 47882" name="adj"/>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6" name="Google Shape;2806;p256"/>
          <p:cNvSpPr/>
          <p:nvPr/>
        </p:nvSpPr>
        <p:spPr>
          <a:xfrm>
            <a:off x="798788" y="2224063"/>
            <a:ext cx="2366700" cy="2038500"/>
          </a:xfrm>
          <a:prstGeom prst="roundRect">
            <a:avLst>
              <a:gd fmla="val 0" name="adj"/>
            </a:avLst>
          </a:prstGeom>
          <a:solidFill>
            <a:srgbClr val="FFFFFF"/>
          </a:solidFill>
          <a:ln cap="flat" cmpd="sng" w="9525">
            <a:solidFill>
              <a:srgbClr val="356D82"/>
            </a:solidFill>
            <a:prstDash val="solid"/>
            <a:round/>
            <a:headEnd len="sm" w="sm" type="none"/>
            <a:tailEnd len="sm" w="sm" type="none"/>
          </a:ln>
        </p:spPr>
        <p:txBody>
          <a:bodyPr anchorCtr="0" anchor="t" bIns="36000" lIns="36000" spcFirstLastPara="1" rIns="36000" wrap="square" tIns="36000">
            <a:noAutofit/>
          </a:bodyPr>
          <a:lstStyle/>
          <a:p>
            <a:pPr indent="0" lvl="0" marL="57150" marR="68580" rtl="0" algn="ctr">
              <a:lnSpc>
                <a:spcPct val="100000"/>
              </a:lnSpc>
              <a:spcBef>
                <a:spcPts val="0"/>
              </a:spcBef>
              <a:spcAft>
                <a:spcPts val="0"/>
              </a:spcAft>
              <a:buClr>
                <a:srgbClr val="000000"/>
              </a:buClr>
              <a:buSzPts val="1000"/>
              <a:buFont typeface="Arial"/>
              <a:buNone/>
            </a:pPr>
            <a:r>
              <a:t/>
            </a:r>
            <a:endParaRPr b="1" i="0" sz="900" u="none" cap="none" strike="noStrike">
              <a:solidFill>
                <a:srgbClr val="00334E"/>
              </a:solidFill>
              <a:latin typeface="Work Sans"/>
              <a:ea typeface="Work Sans"/>
              <a:cs typeface="Work Sans"/>
              <a:sym typeface="Work Sans"/>
            </a:endParaRPr>
          </a:p>
          <a:p>
            <a:pPr indent="0" lvl="0" marL="0" marR="68580" rtl="0" algn="l">
              <a:lnSpc>
                <a:spcPct val="100000"/>
              </a:lnSpc>
              <a:spcBef>
                <a:spcPts val="0"/>
              </a:spcBef>
              <a:spcAft>
                <a:spcPts val="0"/>
              </a:spcAft>
              <a:buClr>
                <a:srgbClr val="000000"/>
              </a:buClr>
              <a:buSzPts val="1000"/>
              <a:buFont typeface="Arial"/>
              <a:buNone/>
            </a:pPr>
            <a:r>
              <a:t/>
            </a:r>
            <a:endParaRPr b="0" i="0" sz="700" u="none" cap="none" strike="noStrike">
              <a:solidFill>
                <a:srgbClr val="00334E"/>
              </a:solidFill>
              <a:latin typeface="Work Sans"/>
              <a:ea typeface="Work Sans"/>
              <a:cs typeface="Work Sans"/>
              <a:sym typeface="Work Sans"/>
            </a:endParaRPr>
          </a:p>
        </p:txBody>
      </p:sp>
      <p:sp>
        <p:nvSpPr>
          <p:cNvPr id="2807" name="Google Shape;2807;p256"/>
          <p:cNvSpPr/>
          <p:nvPr/>
        </p:nvSpPr>
        <p:spPr>
          <a:xfrm>
            <a:off x="3428913" y="2224063"/>
            <a:ext cx="2373000" cy="2038500"/>
          </a:xfrm>
          <a:prstGeom prst="roundRect">
            <a:avLst>
              <a:gd fmla="val 0" name="adj"/>
            </a:avLst>
          </a:prstGeom>
          <a:solidFill>
            <a:srgbClr val="FFFFFF"/>
          </a:solidFill>
          <a:ln cap="flat" cmpd="sng" w="9525">
            <a:solidFill>
              <a:srgbClr val="FF654E"/>
            </a:solidFill>
            <a:prstDash val="solid"/>
            <a:round/>
            <a:headEnd len="sm" w="sm" type="none"/>
            <a:tailEnd len="sm" w="sm" type="none"/>
          </a:ln>
        </p:spPr>
        <p:txBody>
          <a:bodyPr anchorCtr="0" anchor="t" bIns="36000" lIns="36000" spcFirstLastPara="1" rIns="36000" wrap="square" tIns="36000">
            <a:noAutofit/>
          </a:bodyPr>
          <a:lstStyle/>
          <a:p>
            <a:pPr indent="0" lvl="0" marL="57150" marR="68580" rtl="0" algn="ctr">
              <a:lnSpc>
                <a:spcPct val="100000"/>
              </a:lnSpc>
              <a:spcBef>
                <a:spcPts val="0"/>
              </a:spcBef>
              <a:spcAft>
                <a:spcPts val="0"/>
              </a:spcAft>
              <a:buClr>
                <a:srgbClr val="000000"/>
              </a:buClr>
              <a:buSzPts val="1000"/>
              <a:buFont typeface="Arial"/>
              <a:buNone/>
            </a:pPr>
            <a:r>
              <a:t/>
            </a:r>
            <a:endParaRPr b="1" i="0" sz="900" u="none" cap="none" strike="noStrike">
              <a:solidFill>
                <a:srgbClr val="00334E"/>
              </a:solidFill>
              <a:latin typeface="Work Sans"/>
              <a:ea typeface="Work Sans"/>
              <a:cs typeface="Work Sans"/>
              <a:sym typeface="Work Sans"/>
            </a:endParaRPr>
          </a:p>
          <a:p>
            <a:pPr indent="0" lvl="0" marL="57150" marR="68580" rtl="0" algn="ctr">
              <a:lnSpc>
                <a:spcPct val="100000"/>
              </a:lnSpc>
              <a:spcBef>
                <a:spcPts val="0"/>
              </a:spcBef>
              <a:spcAft>
                <a:spcPts val="0"/>
              </a:spcAft>
              <a:buClr>
                <a:srgbClr val="000000"/>
              </a:buClr>
              <a:buSzPts val="1000"/>
              <a:buFont typeface="Arial"/>
              <a:buNone/>
            </a:pPr>
            <a:r>
              <a:t/>
            </a:r>
            <a:endParaRPr b="0" i="0" sz="700" u="none" cap="none" strike="noStrike">
              <a:solidFill>
                <a:srgbClr val="00334E"/>
              </a:solidFill>
              <a:latin typeface="Work Sans"/>
              <a:ea typeface="Work Sans"/>
              <a:cs typeface="Work Sans"/>
              <a:sym typeface="Work Sans"/>
            </a:endParaRPr>
          </a:p>
        </p:txBody>
      </p:sp>
      <p:sp>
        <p:nvSpPr>
          <p:cNvPr id="2808" name="Google Shape;2808;p256"/>
          <p:cNvSpPr/>
          <p:nvPr/>
        </p:nvSpPr>
        <p:spPr>
          <a:xfrm>
            <a:off x="6065463" y="2224063"/>
            <a:ext cx="2379300" cy="2038500"/>
          </a:xfrm>
          <a:prstGeom prst="roundRect">
            <a:avLst>
              <a:gd fmla="val 0" name="adj"/>
            </a:avLst>
          </a:prstGeom>
          <a:solidFill>
            <a:srgbClr val="FFFFFF"/>
          </a:solidFill>
          <a:ln cap="flat" cmpd="sng" w="9525">
            <a:solidFill>
              <a:srgbClr val="00334E"/>
            </a:solidFill>
            <a:prstDash val="solid"/>
            <a:round/>
            <a:headEnd len="sm" w="sm" type="none"/>
            <a:tailEnd len="sm" w="sm" type="none"/>
          </a:ln>
        </p:spPr>
        <p:txBody>
          <a:bodyPr anchorCtr="0" anchor="t" bIns="36000" lIns="36000" spcFirstLastPara="1" rIns="36000" wrap="square" tIns="36000">
            <a:noAutofit/>
          </a:bodyPr>
          <a:lstStyle/>
          <a:p>
            <a:pPr indent="0" lvl="0" marL="57150" marR="77152" rtl="0" algn="ctr">
              <a:lnSpc>
                <a:spcPct val="100000"/>
              </a:lnSpc>
              <a:spcBef>
                <a:spcPts val="0"/>
              </a:spcBef>
              <a:spcAft>
                <a:spcPts val="0"/>
              </a:spcAft>
              <a:buClr>
                <a:srgbClr val="000000"/>
              </a:buClr>
              <a:buSzPts val="1000"/>
              <a:buFont typeface="Arial"/>
              <a:buNone/>
            </a:pPr>
            <a:r>
              <a:t/>
            </a:r>
            <a:endParaRPr b="1" i="0" sz="900" u="none" cap="none" strike="noStrike">
              <a:solidFill>
                <a:srgbClr val="00334E"/>
              </a:solidFill>
              <a:latin typeface="Work Sans"/>
              <a:ea typeface="Work Sans"/>
              <a:cs typeface="Work Sans"/>
              <a:sym typeface="Work Sans"/>
            </a:endParaRPr>
          </a:p>
          <a:p>
            <a:pPr indent="0" lvl="0" marL="57150" marR="77152" rtl="0" algn="ctr">
              <a:lnSpc>
                <a:spcPct val="100000"/>
              </a:lnSpc>
              <a:spcBef>
                <a:spcPts val="0"/>
              </a:spcBef>
              <a:spcAft>
                <a:spcPts val="0"/>
              </a:spcAft>
              <a:buClr>
                <a:srgbClr val="000000"/>
              </a:buClr>
              <a:buSzPts val="1000"/>
              <a:buFont typeface="Arial"/>
              <a:buNone/>
            </a:pPr>
            <a:r>
              <a:t/>
            </a:r>
            <a:endParaRPr b="0" i="0" sz="700" u="none" cap="none" strike="noStrike">
              <a:solidFill>
                <a:srgbClr val="00334E"/>
              </a:solidFill>
              <a:latin typeface="Work Sans"/>
              <a:ea typeface="Work Sans"/>
              <a:cs typeface="Work Sans"/>
              <a:sym typeface="Work Sans"/>
            </a:endParaRPr>
          </a:p>
        </p:txBody>
      </p:sp>
      <p:sp>
        <p:nvSpPr>
          <p:cNvPr id="2809" name="Google Shape;2809;p256"/>
          <p:cNvSpPr txBox="1"/>
          <p:nvPr>
            <p:ph type="title"/>
          </p:nvPr>
        </p:nvSpPr>
        <p:spPr>
          <a:xfrm>
            <a:off x="934088" y="3079350"/>
            <a:ext cx="2096100" cy="135000"/>
          </a:xfrm>
          <a:prstGeom prst="rect">
            <a:avLst/>
          </a:prstGeom>
          <a:noFill/>
          <a:ln>
            <a:noFill/>
          </a:ln>
        </p:spPr>
        <p:txBody>
          <a:bodyPr anchorCtr="0" anchor="t" bIns="0" lIns="0" spcFirstLastPara="1" rIns="0" wrap="square" tIns="0">
            <a:normAutofit/>
          </a:bodyPr>
          <a:lstStyle>
            <a:lvl1pPr lvl="0" marR="0" algn="ctr">
              <a:lnSpc>
                <a:spcPct val="100000"/>
              </a:lnSpc>
              <a:spcBef>
                <a:spcPts val="0"/>
              </a:spcBef>
              <a:spcAft>
                <a:spcPts val="0"/>
              </a:spcAft>
              <a:buSzPts val="2800"/>
              <a:buNone/>
              <a:defRPr b="1" sz="1000">
                <a:solidFill>
                  <a:srgbClr val="0D4D69"/>
                </a:solidFill>
                <a:latin typeface="Work Sans"/>
                <a:ea typeface="Work Sans"/>
                <a:cs typeface="Work Sans"/>
                <a:sym typeface="Work Sans"/>
              </a:defRPr>
            </a:lvl1pPr>
            <a:lvl2pPr lvl="1" algn="ctr">
              <a:lnSpc>
                <a:spcPct val="100000"/>
              </a:lnSpc>
              <a:spcBef>
                <a:spcPts val="0"/>
              </a:spcBef>
              <a:spcAft>
                <a:spcPts val="0"/>
              </a:spcAft>
              <a:buSzPts val="1100"/>
              <a:buNone/>
              <a:defRPr sz="1100">
                <a:latin typeface="Work Sans"/>
                <a:ea typeface="Work Sans"/>
                <a:cs typeface="Work Sans"/>
                <a:sym typeface="Work Sans"/>
              </a:defRPr>
            </a:lvl2pPr>
            <a:lvl3pPr lvl="2" algn="ctr">
              <a:lnSpc>
                <a:spcPct val="100000"/>
              </a:lnSpc>
              <a:spcBef>
                <a:spcPts val="0"/>
              </a:spcBef>
              <a:spcAft>
                <a:spcPts val="0"/>
              </a:spcAft>
              <a:buSzPts val="1100"/>
              <a:buNone/>
              <a:defRPr sz="1100">
                <a:latin typeface="Work Sans"/>
                <a:ea typeface="Work Sans"/>
                <a:cs typeface="Work Sans"/>
                <a:sym typeface="Work Sans"/>
              </a:defRPr>
            </a:lvl3pPr>
            <a:lvl4pPr lvl="3" algn="ctr">
              <a:lnSpc>
                <a:spcPct val="100000"/>
              </a:lnSpc>
              <a:spcBef>
                <a:spcPts val="0"/>
              </a:spcBef>
              <a:spcAft>
                <a:spcPts val="0"/>
              </a:spcAft>
              <a:buSzPts val="1100"/>
              <a:buNone/>
              <a:defRPr sz="1100">
                <a:latin typeface="Work Sans"/>
                <a:ea typeface="Work Sans"/>
                <a:cs typeface="Work Sans"/>
                <a:sym typeface="Work Sans"/>
              </a:defRPr>
            </a:lvl4pPr>
            <a:lvl5pPr lvl="4" algn="ctr">
              <a:lnSpc>
                <a:spcPct val="100000"/>
              </a:lnSpc>
              <a:spcBef>
                <a:spcPts val="0"/>
              </a:spcBef>
              <a:spcAft>
                <a:spcPts val="0"/>
              </a:spcAft>
              <a:buSzPts val="1100"/>
              <a:buNone/>
              <a:defRPr sz="1100">
                <a:latin typeface="Work Sans"/>
                <a:ea typeface="Work Sans"/>
                <a:cs typeface="Work Sans"/>
                <a:sym typeface="Work Sans"/>
              </a:defRPr>
            </a:lvl5pPr>
            <a:lvl6pPr lvl="5" algn="ctr">
              <a:lnSpc>
                <a:spcPct val="100000"/>
              </a:lnSpc>
              <a:spcBef>
                <a:spcPts val="0"/>
              </a:spcBef>
              <a:spcAft>
                <a:spcPts val="0"/>
              </a:spcAft>
              <a:buSzPts val="1100"/>
              <a:buNone/>
              <a:defRPr sz="1100">
                <a:latin typeface="Work Sans"/>
                <a:ea typeface="Work Sans"/>
                <a:cs typeface="Work Sans"/>
                <a:sym typeface="Work Sans"/>
              </a:defRPr>
            </a:lvl6pPr>
            <a:lvl7pPr lvl="6" algn="ctr">
              <a:lnSpc>
                <a:spcPct val="100000"/>
              </a:lnSpc>
              <a:spcBef>
                <a:spcPts val="0"/>
              </a:spcBef>
              <a:spcAft>
                <a:spcPts val="0"/>
              </a:spcAft>
              <a:buSzPts val="1100"/>
              <a:buNone/>
              <a:defRPr sz="1100">
                <a:latin typeface="Work Sans"/>
                <a:ea typeface="Work Sans"/>
                <a:cs typeface="Work Sans"/>
                <a:sym typeface="Work Sans"/>
              </a:defRPr>
            </a:lvl7pPr>
            <a:lvl8pPr lvl="7" algn="ctr">
              <a:lnSpc>
                <a:spcPct val="100000"/>
              </a:lnSpc>
              <a:spcBef>
                <a:spcPts val="0"/>
              </a:spcBef>
              <a:spcAft>
                <a:spcPts val="0"/>
              </a:spcAft>
              <a:buSzPts val="1100"/>
              <a:buNone/>
              <a:defRPr sz="1100">
                <a:latin typeface="Work Sans"/>
                <a:ea typeface="Work Sans"/>
                <a:cs typeface="Work Sans"/>
                <a:sym typeface="Work Sans"/>
              </a:defRPr>
            </a:lvl8pPr>
            <a:lvl9pPr lvl="8" algn="ctr">
              <a:lnSpc>
                <a:spcPct val="100000"/>
              </a:lnSpc>
              <a:spcBef>
                <a:spcPts val="0"/>
              </a:spcBef>
              <a:spcAft>
                <a:spcPts val="0"/>
              </a:spcAft>
              <a:buSzPts val="1100"/>
              <a:buNone/>
              <a:defRPr sz="1100">
                <a:latin typeface="Work Sans"/>
                <a:ea typeface="Work Sans"/>
                <a:cs typeface="Work Sans"/>
                <a:sym typeface="Work Sans"/>
              </a:defRPr>
            </a:lvl9pPr>
          </a:lstStyle>
          <a:p/>
        </p:txBody>
      </p:sp>
      <p:sp>
        <p:nvSpPr>
          <p:cNvPr id="2810" name="Google Shape;2810;p256"/>
          <p:cNvSpPr txBox="1"/>
          <p:nvPr>
            <p:ph idx="2" type="title"/>
          </p:nvPr>
        </p:nvSpPr>
        <p:spPr>
          <a:xfrm>
            <a:off x="1056788" y="3448600"/>
            <a:ext cx="1839000" cy="518100"/>
          </a:xfrm>
          <a:prstGeom prst="rect">
            <a:avLst/>
          </a:prstGeom>
          <a:noFill/>
          <a:ln>
            <a:noFill/>
          </a:ln>
        </p:spPr>
        <p:txBody>
          <a:bodyPr anchorCtr="0" anchor="t" bIns="0" lIns="0" spcFirstLastPara="1" rIns="0" wrap="square" tIns="0">
            <a:normAutofit/>
          </a:bodyPr>
          <a:lstStyle>
            <a:lvl1pPr lvl="0" marR="0" algn="ctr">
              <a:lnSpc>
                <a:spcPct val="100000"/>
              </a:lnSpc>
              <a:spcBef>
                <a:spcPts val="0"/>
              </a:spcBef>
              <a:spcAft>
                <a:spcPts val="0"/>
              </a:spcAft>
              <a:buSzPts val="2800"/>
              <a:buNone/>
              <a:defRPr sz="800">
                <a:solidFill>
                  <a:srgbClr val="0D4D69"/>
                </a:solidFill>
                <a:latin typeface="Work Sans"/>
                <a:ea typeface="Work Sans"/>
                <a:cs typeface="Work Sans"/>
                <a:sym typeface="Work Sans"/>
              </a:defRPr>
            </a:lvl1pPr>
            <a:lvl2pPr lvl="1" algn="l">
              <a:lnSpc>
                <a:spcPct val="100000"/>
              </a:lnSpc>
              <a:spcBef>
                <a:spcPts val="0"/>
              </a:spcBef>
              <a:spcAft>
                <a:spcPts val="0"/>
              </a:spcAft>
              <a:buSzPts val="1100"/>
              <a:buNone/>
              <a:defRPr sz="1100">
                <a:latin typeface="Work Sans"/>
                <a:ea typeface="Work Sans"/>
                <a:cs typeface="Work Sans"/>
                <a:sym typeface="Work Sans"/>
              </a:defRPr>
            </a:lvl2pPr>
            <a:lvl3pPr lvl="2" algn="l">
              <a:lnSpc>
                <a:spcPct val="100000"/>
              </a:lnSpc>
              <a:spcBef>
                <a:spcPts val="0"/>
              </a:spcBef>
              <a:spcAft>
                <a:spcPts val="0"/>
              </a:spcAft>
              <a:buSzPts val="1100"/>
              <a:buNone/>
              <a:defRPr sz="1100">
                <a:latin typeface="Work Sans"/>
                <a:ea typeface="Work Sans"/>
                <a:cs typeface="Work Sans"/>
                <a:sym typeface="Work Sans"/>
              </a:defRPr>
            </a:lvl3pPr>
            <a:lvl4pPr lvl="3" algn="l">
              <a:lnSpc>
                <a:spcPct val="100000"/>
              </a:lnSpc>
              <a:spcBef>
                <a:spcPts val="0"/>
              </a:spcBef>
              <a:spcAft>
                <a:spcPts val="0"/>
              </a:spcAft>
              <a:buSzPts val="1100"/>
              <a:buNone/>
              <a:defRPr sz="1100">
                <a:latin typeface="Work Sans"/>
                <a:ea typeface="Work Sans"/>
                <a:cs typeface="Work Sans"/>
                <a:sym typeface="Work Sans"/>
              </a:defRPr>
            </a:lvl4pPr>
            <a:lvl5pPr lvl="4" algn="l">
              <a:lnSpc>
                <a:spcPct val="100000"/>
              </a:lnSpc>
              <a:spcBef>
                <a:spcPts val="0"/>
              </a:spcBef>
              <a:spcAft>
                <a:spcPts val="0"/>
              </a:spcAft>
              <a:buSzPts val="1100"/>
              <a:buNone/>
              <a:defRPr sz="1100">
                <a:latin typeface="Work Sans"/>
                <a:ea typeface="Work Sans"/>
                <a:cs typeface="Work Sans"/>
                <a:sym typeface="Work Sans"/>
              </a:defRPr>
            </a:lvl5pPr>
            <a:lvl6pPr lvl="5" algn="l">
              <a:lnSpc>
                <a:spcPct val="100000"/>
              </a:lnSpc>
              <a:spcBef>
                <a:spcPts val="0"/>
              </a:spcBef>
              <a:spcAft>
                <a:spcPts val="0"/>
              </a:spcAft>
              <a:buSzPts val="1100"/>
              <a:buNone/>
              <a:defRPr sz="1100">
                <a:latin typeface="Work Sans"/>
                <a:ea typeface="Work Sans"/>
                <a:cs typeface="Work Sans"/>
                <a:sym typeface="Work Sans"/>
              </a:defRPr>
            </a:lvl6pPr>
            <a:lvl7pPr lvl="6" algn="l">
              <a:lnSpc>
                <a:spcPct val="100000"/>
              </a:lnSpc>
              <a:spcBef>
                <a:spcPts val="0"/>
              </a:spcBef>
              <a:spcAft>
                <a:spcPts val="0"/>
              </a:spcAft>
              <a:buSzPts val="1100"/>
              <a:buNone/>
              <a:defRPr sz="1100">
                <a:latin typeface="Work Sans"/>
                <a:ea typeface="Work Sans"/>
                <a:cs typeface="Work Sans"/>
                <a:sym typeface="Work Sans"/>
              </a:defRPr>
            </a:lvl7pPr>
            <a:lvl8pPr lvl="7" algn="l">
              <a:lnSpc>
                <a:spcPct val="100000"/>
              </a:lnSpc>
              <a:spcBef>
                <a:spcPts val="0"/>
              </a:spcBef>
              <a:spcAft>
                <a:spcPts val="0"/>
              </a:spcAft>
              <a:buSzPts val="1100"/>
              <a:buNone/>
              <a:defRPr sz="1100">
                <a:latin typeface="Work Sans"/>
                <a:ea typeface="Work Sans"/>
                <a:cs typeface="Work Sans"/>
                <a:sym typeface="Work Sans"/>
              </a:defRPr>
            </a:lvl8pPr>
            <a:lvl9pPr lvl="8" algn="l">
              <a:lnSpc>
                <a:spcPct val="100000"/>
              </a:lnSpc>
              <a:spcBef>
                <a:spcPts val="0"/>
              </a:spcBef>
              <a:spcAft>
                <a:spcPts val="0"/>
              </a:spcAft>
              <a:buSzPts val="1100"/>
              <a:buNone/>
              <a:defRPr sz="1100">
                <a:latin typeface="Work Sans"/>
                <a:ea typeface="Work Sans"/>
                <a:cs typeface="Work Sans"/>
                <a:sym typeface="Work Sans"/>
              </a:defRPr>
            </a:lvl9pPr>
          </a:lstStyle>
          <a:p/>
        </p:txBody>
      </p:sp>
      <p:sp>
        <p:nvSpPr>
          <p:cNvPr id="2811" name="Google Shape;2811;p256"/>
          <p:cNvSpPr txBox="1"/>
          <p:nvPr>
            <p:ph idx="3" type="title"/>
          </p:nvPr>
        </p:nvSpPr>
        <p:spPr>
          <a:xfrm>
            <a:off x="3552813" y="3079350"/>
            <a:ext cx="2096100" cy="135000"/>
          </a:xfrm>
          <a:prstGeom prst="rect">
            <a:avLst/>
          </a:prstGeom>
          <a:noFill/>
          <a:ln>
            <a:noFill/>
          </a:ln>
        </p:spPr>
        <p:txBody>
          <a:bodyPr anchorCtr="0" anchor="t" bIns="0" lIns="0" spcFirstLastPara="1" rIns="0" wrap="square" tIns="0">
            <a:normAutofit/>
          </a:bodyPr>
          <a:lstStyle>
            <a:lvl1pPr lvl="0" marR="0" algn="ctr">
              <a:lnSpc>
                <a:spcPct val="100000"/>
              </a:lnSpc>
              <a:spcBef>
                <a:spcPts val="0"/>
              </a:spcBef>
              <a:spcAft>
                <a:spcPts val="0"/>
              </a:spcAft>
              <a:buSzPts val="2800"/>
              <a:buNone/>
              <a:defRPr b="1" sz="1000">
                <a:solidFill>
                  <a:srgbClr val="0D4D69"/>
                </a:solidFill>
                <a:latin typeface="Work Sans"/>
                <a:ea typeface="Work Sans"/>
                <a:cs typeface="Work Sans"/>
                <a:sym typeface="Work Sans"/>
              </a:defRPr>
            </a:lvl1pPr>
            <a:lvl2pPr lvl="1" algn="ctr">
              <a:lnSpc>
                <a:spcPct val="100000"/>
              </a:lnSpc>
              <a:spcBef>
                <a:spcPts val="0"/>
              </a:spcBef>
              <a:spcAft>
                <a:spcPts val="0"/>
              </a:spcAft>
              <a:buSzPts val="1100"/>
              <a:buNone/>
              <a:defRPr sz="1100">
                <a:latin typeface="Work Sans"/>
                <a:ea typeface="Work Sans"/>
                <a:cs typeface="Work Sans"/>
                <a:sym typeface="Work Sans"/>
              </a:defRPr>
            </a:lvl2pPr>
            <a:lvl3pPr lvl="2" algn="ctr">
              <a:lnSpc>
                <a:spcPct val="100000"/>
              </a:lnSpc>
              <a:spcBef>
                <a:spcPts val="0"/>
              </a:spcBef>
              <a:spcAft>
                <a:spcPts val="0"/>
              </a:spcAft>
              <a:buSzPts val="1100"/>
              <a:buNone/>
              <a:defRPr sz="1100">
                <a:latin typeface="Work Sans"/>
                <a:ea typeface="Work Sans"/>
                <a:cs typeface="Work Sans"/>
                <a:sym typeface="Work Sans"/>
              </a:defRPr>
            </a:lvl3pPr>
            <a:lvl4pPr lvl="3" algn="ctr">
              <a:lnSpc>
                <a:spcPct val="100000"/>
              </a:lnSpc>
              <a:spcBef>
                <a:spcPts val="0"/>
              </a:spcBef>
              <a:spcAft>
                <a:spcPts val="0"/>
              </a:spcAft>
              <a:buSzPts val="1100"/>
              <a:buNone/>
              <a:defRPr sz="1100">
                <a:latin typeface="Work Sans"/>
                <a:ea typeface="Work Sans"/>
                <a:cs typeface="Work Sans"/>
                <a:sym typeface="Work Sans"/>
              </a:defRPr>
            </a:lvl4pPr>
            <a:lvl5pPr lvl="4" algn="ctr">
              <a:lnSpc>
                <a:spcPct val="100000"/>
              </a:lnSpc>
              <a:spcBef>
                <a:spcPts val="0"/>
              </a:spcBef>
              <a:spcAft>
                <a:spcPts val="0"/>
              </a:spcAft>
              <a:buSzPts val="1100"/>
              <a:buNone/>
              <a:defRPr sz="1100">
                <a:latin typeface="Work Sans"/>
                <a:ea typeface="Work Sans"/>
                <a:cs typeface="Work Sans"/>
                <a:sym typeface="Work Sans"/>
              </a:defRPr>
            </a:lvl5pPr>
            <a:lvl6pPr lvl="5" algn="ctr">
              <a:lnSpc>
                <a:spcPct val="100000"/>
              </a:lnSpc>
              <a:spcBef>
                <a:spcPts val="0"/>
              </a:spcBef>
              <a:spcAft>
                <a:spcPts val="0"/>
              </a:spcAft>
              <a:buSzPts val="1100"/>
              <a:buNone/>
              <a:defRPr sz="1100">
                <a:latin typeface="Work Sans"/>
                <a:ea typeface="Work Sans"/>
                <a:cs typeface="Work Sans"/>
                <a:sym typeface="Work Sans"/>
              </a:defRPr>
            </a:lvl6pPr>
            <a:lvl7pPr lvl="6" algn="ctr">
              <a:lnSpc>
                <a:spcPct val="100000"/>
              </a:lnSpc>
              <a:spcBef>
                <a:spcPts val="0"/>
              </a:spcBef>
              <a:spcAft>
                <a:spcPts val="0"/>
              </a:spcAft>
              <a:buSzPts val="1100"/>
              <a:buNone/>
              <a:defRPr sz="1100">
                <a:latin typeface="Work Sans"/>
                <a:ea typeface="Work Sans"/>
                <a:cs typeface="Work Sans"/>
                <a:sym typeface="Work Sans"/>
              </a:defRPr>
            </a:lvl7pPr>
            <a:lvl8pPr lvl="7" algn="ctr">
              <a:lnSpc>
                <a:spcPct val="100000"/>
              </a:lnSpc>
              <a:spcBef>
                <a:spcPts val="0"/>
              </a:spcBef>
              <a:spcAft>
                <a:spcPts val="0"/>
              </a:spcAft>
              <a:buSzPts val="1100"/>
              <a:buNone/>
              <a:defRPr sz="1100">
                <a:latin typeface="Work Sans"/>
                <a:ea typeface="Work Sans"/>
                <a:cs typeface="Work Sans"/>
                <a:sym typeface="Work Sans"/>
              </a:defRPr>
            </a:lvl8pPr>
            <a:lvl9pPr lvl="8" algn="ctr">
              <a:lnSpc>
                <a:spcPct val="100000"/>
              </a:lnSpc>
              <a:spcBef>
                <a:spcPts val="0"/>
              </a:spcBef>
              <a:spcAft>
                <a:spcPts val="0"/>
              </a:spcAft>
              <a:buSzPts val="1100"/>
              <a:buNone/>
              <a:defRPr sz="1100">
                <a:latin typeface="Work Sans"/>
                <a:ea typeface="Work Sans"/>
                <a:cs typeface="Work Sans"/>
                <a:sym typeface="Work Sans"/>
              </a:defRPr>
            </a:lvl9pPr>
          </a:lstStyle>
          <a:p/>
        </p:txBody>
      </p:sp>
      <p:sp>
        <p:nvSpPr>
          <p:cNvPr id="2812" name="Google Shape;2812;p256"/>
          <p:cNvSpPr txBox="1"/>
          <p:nvPr>
            <p:ph idx="4" type="title"/>
          </p:nvPr>
        </p:nvSpPr>
        <p:spPr>
          <a:xfrm>
            <a:off x="3675513" y="3448600"/>
            <a:ext cx="1839000" cy="518100"/>
          </a:xfrm>
          <a:prstGeom prst="rect">
            <a:avLst/>
          </a:prstGeom>
          <a:noFill/>
          <a:ln>
            <a:noFill/>
          </a:ln>
        </p:spPr>
        <p:txBody>
          <a:bodyPr anchorCtr="0" anchor="t" bIns="0" lIns="0" spcFirstLastPara="1" rIns="0" wrap="square" tIns="0">
            <a:normAutofit/>
          </a:bodyPr>
          <a:lstStyle>
            <a:lvl1pPr lvl="0" marR="0" algn="ctr">
              <a:lnSpc>
                <a:spcPct val="100000"/>
              </a:lnSpc>
              <a:spcBef>
                <a:spcPts val="0"/>
              </a:spcBef>
              <a:spcAft>
                <a:spcPts val="0"/>
              </a:spcAft>
              <a:buSzPts val="2800"/>
              <a:buNone/>
              <a:defRPr sz="800">
                <a:solidFill>
                  <a:srgbClr val="0D4D69"/>
                </a:solidFill>
                <a:latin typeface="Work Sans"/>
                <a:ea typeface="Work Sans"/>
                <a:cs typeface="Work Sans"/>
                <a:sym typeface="Work Sans"/>
              </a:defRPr>
            </a:lvl1pPr>
            <a:lvl2pPr lvl="1" algn="l">
              <a:lnSpc>
                <a:spcPct val="100000"/>
              </a:lnSpc>
              <a:spcBef>
                <a:spcPts val="0"/>
              </a:spcBef>
              <a:spcAft>
                <a:spcPts val="0"/>
              </a:spcAft>
              <a:buSzPts val="1100"/>
              <a:buNone/>
              <a:defRPr sz="1100">
                <a:latin typeface="Work Sans"/>
                <a:ea typeface="Work Sans"/>
                <a:cs typeface="Work Sans"/>
                <a:sym typeface="Work Sans"/>
              </a:defRPr>
            </a:lvl2pPr>
            <a:lvl3pPr lvl="2" algn="l">
              <a:lnSpc>
                <a:spcPct val="100000"/>
              </a:lnSpc>
              <a:spcBef>
                <a:spcPts val="0"/>
              </a:spcBef>
              <a:spcAft>
                <a:spcPts val="0"/>
              </a:spcAft>
              <a:buSzPts val="1100"/>
              <a:buNone/>
              <a:defRPr sz="1100">
                <a:latin typeface="Work Sans"/>
                <a:ea typeface="Work Sans"/>
                <a:cs typeface="Work Sans"/>
                <a:sym typeface="Work Sans"/>
              </a:defRPr>
            </a:lvl3pPr>
            <a:lvl4pPr lvl="3" algn="l">
              <a:lnSpc>
                <a:spcPct val="100000"/>
              </a:lnSpc>
              <a:spcBef>
                <a:spcPts val="0"/>
              </a:spcBef>
              <a:spcAft>
                <a:spcPts val="0"/>
              </a:spcAft>
              <a:buSzPts val="1100"/>
              <a:buNone/>
              <a:defRPr sz="1100">
                <a:latin typeface="Work Sans"/>
                <a:ea typeface="Work Sans"/>
                <a:cs typeface="Work Sans"/>
                <a:sym typeface="Work Sans"/>
              </a:defRPr>
            </a:lvl4pPr>
            <a:lvl5pPr lvl="4" algn="l">
              <a:lnSpc>
                <a:spcPct val="100000"/>
              </a:lnSpc>
              <a:spcBef>
                <a:spcPts val="0"/>
              </a:spcBef>
              <a:spcAft>
                <a:spcPts val="0"/>
              </a:spcAft>
              <a:buSzPts val="1100"/>
              <a:buNone/>
              <a:defRPr sz="1100">
                <a:latin typeface="Work Sans"/>
                <a:ea typeface="Work Sans"/>
                <a:cs typeface="Work Sans"/>
                <a:sym typeface="Work Sans"/>
              </a:defRPr>
            </a:lvl5pPr>
            <a:lvl6pPr lvl="5" algn="l">
              <a:lnSpc>
                <a:spcPct val="100000"/>
              </a:lnSpc>
              <a:spcBef>
                <a:spcPts val="0"/>
              </a:spcBef>
              <a:spcAft>
                <a:spcPts val="0"/>
              </a:spcAft>
              <a:buSzPts val="1100"/>
              <a:buNone/>
              <a:defRPr sz="1100">
                <a:latin typeface="Work Sans"/>
                <a:ea typeface="Work Sans"/>
                <a:cs typeface="Work Sans"/>
                <a:sym typeface="Work Sans"/>
              </a:defRPr>
            </a:lvl6pPr>
            <a:lvl7pPr lvl="6" algn="l">
              <a:lnSpc>
                <a:spcPct val="100000"/>
              </a:lnSpc>
              <a:spcBef>
                <a:spcPts val="0"/>
              </a:spcBef>
              <a:spcAft>
                <a:spcPts val="0"/>
              </a:spcAft>
              <a:buSzPts val="1100"/>
              <a:buNone/>
              <a:defRPr sz="1100">
                <a:latin typeface="Work Sans"/>
                <a:ea typeface="Work Sans"/>
                <a:cs typeface="Work Sans"/>
                <a:sym typeface="Work Sans"/>
              </a:defRPr>
            </a:lvl7pPr>
            <a:lvl8pPr lvl="7" algn="l">
              <a:lnSpc>
                <a:spcPct val="100000"/>
              </a:lnSpc>
              <a:spcBef>
                <a:spcPts val="0"/>
              </a:spcBef>
              <a:spcAft>
                <a:spcPts val="0"/>
              </a:spcAft>
              <a:buSzPts val="1100"/>
              <a:buNone/>
              <a:defRPr sz="1100">
                <a:latin typeface="Work Sans"/>
                <a:ea typeface="Work Sans"/>
                <a:cs typeface="Work Sans"/>
                <a:sym typeface="Work Sans"/>
              </a:defRPr>
            </a:lvl8pPr>
            <a:lvl9pPr lvl="8" algn="l">
              <a:lnSpc>
                <a:spcPct val="100000"/>
              </a:lnSpc>
              <a:spcBef>
                <a:spcPts val="0"/>
              </a:spcBef>
              <a:spcAft>
                <a:spcPts val="0"/>
              </a:spcAft>
              <a:buSzPts val="1100"/>
              <a:buNone/>
              <a:defRPr sz="1100">
                <a:latin typeface="Work Sans"/>
                <a:ea typeface="Work Sans"/>
                <a:cs typeface="Work Sans"/>
                <a:sym typeface="Work Sans"/>
              </a:defRPr>
            </a:lvl9pPr>
          </a:lstStyle>
          <a:p/>
        </p:txBody>
      </p:sp>
      <p:sp>
        <p:nvSpPr>
          <p:cNvPr id="2813" name="Google Shape;2813;p256"/>
          <p:cNvSpPr txBox="1"/>
          <p:nvPr>
            <p:ph idx="5" type="title"/>
          </p:nvPr>
        </p:nvSpPr>
        <p:spPr>
          <a:xfrm>
            <a:off x="6207063" y="3079350"/>
            <a:ext cx="2096100" cy="135000"/>
          </a:xfrm>
          <a:prstGeom prst="rect">
            <a:avLst/>
          </a:prstGeom>
          <a:noFill/>
          <a:ln>
            <a:noFill/>
          </a:ln>
        </p:spPr>
        <p:txBody>
          <a:bodyPr anchorCtr="0" anchor="t" bIns="0" lIns="0" spcFirstLastPara="1" rIns="0" wrap="square" tIns="0">
            <a:normAutofit/>
          </a:bodyPr>
          <a:lstStyle>
            <a:lvl1pPr lvl="0" marR="0" algn="ctr">
              <a:lnSpc>
                <a:spcPct val="100000"/>
              </a:lnSpc>
              <a:spcBef>
                <a:spcPts val="0"/>
              </a:spcBef>
              <a:spcAft>
                <a:spcPts val="0"/>
              </a:spcAft>
              <a:buSzPts val="2800"/>
              <a:buNone/>
              <a:defRPr b="1" sz="1000">
                <a:solidFill>
                  <a:srgbClr val="0D4D69"/>
                </a:solidFill>
                <a:latin typeface="Work Sans"/>
                <a:ea typeface="Work Sans"/>
                <a:cs typeface="Work Sans"/>
                <a:sym typeface="Work Sans"/>
              </a:defRPr>
            </a:lvl1pPr>
            <a:lvl2pPr lvl="1" algn="ctr">
              <a:lnSpc>
                <a:spcPct val="100000"/>
              </a:lnSpc>
              <a:spcBef>
                <a:spcPts val="0"/>
              </a:spcBef>
              <a:spcAft>
                <a:spcPts val="0"/>
              </a:spcAft>
              <a:buSzPts val="1100"/>
              <a:buNone/>
              <a:defRPr sz="1100">
                <a:latin typeface="Work Sans"/>
                <a:ea typeface="Work Sans"/>
                <a:cs typeface="Work Sans"/>
                <a:sym typeface="Work Sans"/>
              </a:defRPr>
            </a:lvl2pPr>
            <a:lvl3pPr lvl="2" algn="ctr">
              <a:lnSpc>
                <a:spcPct val="100000"/>
              </a:lnSpc>
              <a:spcBef>
                <a:spcPts val="0"/>
              </a:spcBef>
              <a:spcAft>
                <a:spcPts val="0"/>
              </a:spcAft>
              <a:buSzPts val="1100"/>
              <a:buNone/>
              <a:defRPr sz="1100">
                <a:latin typeface="Work Sans"/>
                <a:ea typeface="Work Sans"/>
                <a:cs typeface="Work Sans"/>
                <a:sym typeface="Work Sans"/>
              </a:defRPr>
            </a:lvl3pPr>
            <a:lvl4pPr lvl="3" algn="ctr">
              <a:lnSpc>
                <a:spcPct val="100000"/>
              </a:lnSpc>
              <a:spcBef>
                <a:spcPts val="0"/>
              </a:spcBef>
              <a:spcAft>
                <a:spcPts val="0"/>
              </a:spcAft>
              <a:buSzPts val="1100"/>
              <a:buNone/>
              <a:defRPr sz="1100">
                <a:latin typeface="Work Sans"/>
                <a:ea typeface="Work Sans"/>
                <a:cs typeface="Work Sans"/>
                <a:sym typeface="Work Sans"/>
              </a:defRPr>
            </a:lvl4pPr>
            <a:lvl5pPr lvl="4" algn="ctr">
              <a:lnSpc>
                <a:spcPct val="100000"/>
              </a:lnSpc>
              <a:spcBef>
                <a:spcPts val="0"/>
              </a:spcBef>
              <a:spcAft>
                <a:spcPts val="0"/>
              </a:spcAft>
              <a:buSzPts val="1100"/>
              <a:buNone/>
              <a:defRPr sz="1100">
                <a:latin typeface="Work Sans"/>
                <a:ea typeface="Work Sans"/>
                <a:cs typeface="Work Sans"/>
                <a:sym typeface="Work Sans"/>
              </a:defRPr>
            </a:lvl5pPr>
            <a:lvl6pPr lvl="5" algn="ctr">
              <a:lnSpc>
                <a:spcPct val="100000"/>
              </a:lnSpc>
              <a:spcBef>
                <a:spcPts val="0"/>
              </a:spcBef>
              <a:spcAft>
                <a:spcPts val="0"/>
              </a:spcAft>
              <a:buSzPts val="1100"/>
              <a:buNone/>
              <a:defRPr sz="1100">
                <a:latin typeface="Work Sans"/>
                <a:ea typeface="Work Sans"/>
                <a:cs typeface="Work Sans"/>
                <a:sym typeface="Work Sans"/>
              </a:defRPr>
            </a:lvl6pPr>
            <a:lvl7pPr lvl="6" algn="ctr">
              <a:lnSpc>
                <a:spcPct val="100000"/>
              </a:lnSpc>
              <a:spcBef>
                <a:spcPts val="0"/>
              </a:spcBef>
              <a:spcAft>
                <a:spcPts val="0"/>
              </a:spcAft>
              <a:buSzPts val="1100"/>
              <a:buNone/>
              <a:defRPr sz="1100">
                <a:latin typeface="Work Sans"/>
                <a:ea typeface="Work Sans"/>
                <a:cs typeface="Work Sans"/>
                <a:sym typeface="Work Sans"/>
              </a:defRPr>
            </a:lvl7pPr>
            <a:lvl8pPr lvl="7" algn="ctr">
              <a:lnSpc>
                <a:spcPct val="100000"/>
              </a:lnSpc>
              <a:spcBef>
                <a:spcPts val="0"/>
              </a:spcBef>
              <a:spcAft>
                <a:spcPts val="0"/>
              </a:spcAft>
              <a:buSzPts val="1100"/>
              <a:buNone/>
              <a:defRPr sz="1100">
                <a:latin typeface="Work Sans"/>
                <a:ea typeface="Work Sans"/>
                <a:cs typeface="Work Sans"/>
                <a:sym typeface="Work Sans"/>
              </a:defRPr>
            </a:lvl8pPr>
            <a:lvl9pPr lvl="8" algn="ctr">
              <a:lnSpc>
                <a:spcPct val="100000"/>
              </a:lnSpc>
              <a:spcBef>
                <a:spcPts val="0"/>
              </a:spcBef>
              <a:spcAft>
                <a:spcPts val="0"/>
              </a:spcAft>
              <a:buSzPts val="1100"/>
              <a:buNone/>
              <a:defRPr sz="1100">
                <a:latin typeface="Work Sans"/>
                <a:ea typeface="Work Sans"/>
                <a:cs typeface="Work Sans"/>
                <a:sym typeface="Work Sans"/>
              </a:defRPr>
            </a:lvl9pPr>
          </a:lstStyle>
          <a:p/>
        </p:txBody>
      </p:sp>
      <p:sp>
        <p:nvSpPr>
          <p:cNvPr id="2814" name="Google Shape;2814;p256"/>
          <p:cNvSpPr txBox="1"/>
          <p:nvPr>
            <p:ph idx="6" type="title"/>
          </p:nvPr>
        </p:nvSpPr>
        <p:spPr>
          <a:xfrm>
            <a:off x="6329763" y="3448600"/>
            <a:ext cx="1839000" cy="518100"/>
          </a:xfrm>
          <a:prstGeom prst="rect">
            <a:avLst/>
          </a:prstGeom>
          <a:noFill/>
          <a:ln>
            <a:noFill/>
          </a:ln>
        </p:spPr>
        <p:txBody>
          <a:bodyPr anchorCtr="0" anchor="t" bIns="0" lIns="0" spcFirstLastPara="1" rIns="0" wrap="square" tIns="0">
            <a:normAutofit/>
          </a:bodyPr>
          <a:lstStyle>
            <a:lvl1pPr lvl="0" marR="0" algn="ctr">
              <a:lnSpc>
                <a:spcPct val="100000"/>
              </a:lnSpc>
              <a:spcBef>
                <a:spcPts val="0"/>
              </a:spcBef>
              <a:spcAft>
                <a:spcPts val="0"/>
              </a:spcAft>
              <a:buSzPts val="2800"/>
              <a:buNone/>
              <a:defRPr sz="800">
                <a:solidFill>
                  <a:srgbClr val="0D4D69"/>
                </a:solidFill>
                <a:latin typeface="Work Sans"/>
                <a:ea typeface="Work Sans"/>
                <a:cs typeface="Work Sans"/>
                <a:sym typeface="Work Sans"/>
              </a:defRPr>
            </a:lvl1pPr>
            <a:lvl2pPr lvl="1" algn="l">
              <a:lnSpc>
                <a:spcPct val="100000"/>
              </a:lnSpc>
              <a:spcBef>
                <a:spcPts val="0"/>
              </a:spcBef>
              <a:spcAft>
                <a:spcPts val="0"/>
              </a:spcAft>
              <a:buSzPts val="1100"/>
              <a:buNone/>
              <a:defRPr sz="1100">
                <a:latin typeface="Work Sans"/>
                <a:ea typeface="Work Sans"/>
                <a:cs typeface="Work Sans"/>
                <a:sym typeface="Work Sans"/>
              </a:defRPr>
            </a:lvl2pPr>
            <a:lvl3pPr lvl="2" algn="l">
              <a:lnSpc>
                <a:spcPct val="100000"/>
              </a:lnSpc>
              <a:spcBef>
                <a:spcPts val="0"/>
              </a:spcBef>
              <a:spcAft>
                <a:spcPts val="0"/>
              </a:spcAft>
              <a:buSzPts val="1100"/>
              <a:buNone/>
              <a:defRPr sz="1100">
                <a:latin typeface="Work Sans"/>
                <a:ea typeface="Work Sans"/>
                <a:cs typeface="Work Sans"/>
                <a:sym typeface="Work Sans"/>
              </a:defRPr>
            </a:lvl3pPr>
            <a:lvl4pPr lvl="3" algn="l">
              <a:lnSpc>
                <a:spcPct val="100000"/>
              </a:lnSpc>
              <a:spcBef>
                <a:spcPts val="0"/>
              </a:spcBef>
              <a:spcAft>
                <a:spcPts val="0"/>
              </a:spcAft>
              <a:buSzPts val="1100"/>
              <a:buNone/>
              <a:defRPr sz="1100">
                <a:latin typeface="Work Sans"/>
                <a:ea typeface="Work Sans"/>
                <a:cs typeface="Work Sans"/>
                <a:sym typeface="Work Sans"/>
              </a:defRPr>
            </a:lvl4pPr>
            <a:lvl5pPr lvl="4" algn="l">
              <a:lnSpc>
                <a:spcPct val="100000"/>
              </a:lnSpc>
              <a:spcBef>
                <a:spcPts val="0"/>
              </a:spcBef>
              <a:spcAft>
                <a:spcPts val="0"/>
              </a:spcAft>
              <a:buSzPts val="1100"/>
              <a:buNone/>
              <a:defRPr sz="1100">
                <a:latin typeface="Work Sans"/>
                <a:ea typeface="Work Sans"/>
                <a:cs typeface="Work Sans"/>
                <a:sym typeface="Work Sans"/>
              </a:defRPr>
            </a:lvl5pPr>
            <a:lvl6pPr lvl="5" algn="l">
              <a:lnSpc>
                <a:spcPct val="100000"/>
              </a:lnSpc>
              <a:spcBef>
                <a:spcPts val="0"/>
              </a:spcBef>
              <a:spcAft>
                <a:spcPts val="0"/>
              </a:spcAft>
              <a:buSzPts val="1100"/>
              <a:buNone/>
              <a:defRPr sz="1100">
                <a:latin typeface="Work Sans"/>
                <a:ea typeface="Work Sans"/>
                <a:cs typeface="Work Sans"/>
                <a:sym typeface="Work Sans"/>
              </a:defRPr>
            </a:lvl6pPr>
            <a:lvl7pPr lvl="6" algn="l">
              <a:lnSpc>
                <a:spcPct val="100000"/>
              </a:lnSpc>
              <a:spcBef>
                <a:spcPts val="0"/>
              </a:spcBef>
              <a:spcAft>
                <a:spcPts val="0"/>
              </a:spcAft>
              <a:buSzPts val="1100"/>
              <a:buNone/>
              <a:defRPr sz="1100">
                <a:latin typeface="Work Sans"/>
                <a:ea typeface="Work Sans"/>
                <a:cs typeface="Work Sans"/>
                <a:sym typeface="Work Sans"/>
              </a:defRPr>
            </a:lvl7pPr>
            <a:lvl8pPr lvl="7" algn="l">
              <a:lnSpc>
                <a:spcPct val="100000"/>
              </a:lnSpc>
              <a:spcBef>
                <a:spcPts val="0"/>
              </a:spcBef>
              <a:spcAft>
                <a:spcPts val="0"/>
              </a:spcAft>
              <a:buSzPts val="1100"/>
              <a:buNone/>
              <a:defRPr sz="1100">
                <a:latin typeface="Work Sans"/>
                <a:ea typeface="Work Sans"/>
                <a:cs typeface="Work Sans"/>
                <a:sym typeface="Work Sans"/>
              </a:defRPr>
            </a:lvl8pPr>
            <a:lvl9pPr lvl="8" algn="l">
              <a:lnSpc>
                <a:spcPct val="100000"/>
              </a:lnSpc>
              <a:spcBef>
                <a:spcPts val="0"/>
              </a:spcBef>
              <a:spcAft>
                <a:spcPts val="0"/>
              </a:spcAft>
              <a:buSzPts val="1100"/>
              <a:buNone/>
              <a:defRPr sz="1100">
                <a:latin typeface="Work Sans"/>
                <a:ea typeface="Work Sans"/>
                <a:cs typeface="Work Sans"/>
                <a:sym typeface="Work Sans"/>
              </a:defRPr>
            </a:lvl9pPr>
          </a:lstStyle>
          <a:p/>
        </p:txBody>
      </p:sp>
      <p:cxnSp>
        <p:nvCxnSpPr>
          <p:cNvPr id="2815" name="Google Shape;2815;p256"/>
          <p:cNvCxnSpPr/>
          <p:nvPr/>
        </p:nvCxnSpPr>
        <p:spPr>
          <a:xfrm flipH="1" rot="10800000">
            <a:off x="0" y="636325"/>
            <a:ext cx="445800" cy="1500"/>
          </a:xfrm>
          <a:prstGeom prst="straightConnector1">
            <a:avLst/>
          </a:prstGeom>
          <a:noFill/>
          <a:ln cap="flat" cmpd="sng" w="28575">
            <a:solidFill>
              <a:srgbClr val="00334E"/>
            </a:solidFill>
            <a:prstDash val="solid"/>
            <a:round/>
            <a:headEnd len="sm" w="sm" type="none"/>
            <a:tailEnd len="sm" w="sm" type="none"/>
          </a:ln>
        </p:spPr>
      </p:cxnSp>
      <p:sp>
        <p:nvSpPr>
          <p:cNvPr id="2816" name="Google Shape;2816;p256"/>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2023</a:t>
            </a:r>
            <a:endParaRPr b="0" i="0" sz="600" u="none" cap="none" strike="noStrike">
              <a:solidFill>
                <a:srgbClr val="666666"/>
              </a:solidFill>
              <a:latin typeface="Work Sans"/>
              <a:ea typeface="Work Sans"/>
              <a:cs typeface="Work Sans"/>
              <a:sym typeface="Work Sans"/>
            </a:endParaRPr>
          </a:p>
        </p:txBody>
      </p:sp>
      <p:sp>
        <p:nvSpPr>
          <p:cNvPr id="2817" name="Google Shape;2817;p256"/>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2818" name="Google Shape;2818;p256"/>
          <p:cNvSpPr txBox="1"/>
          <p:nvPr>
            <p:ph idx="7" type="title"/>
          </p:nvPr>
        </p:nvSpPr>
        <p:spPr>
          <a:xfrm>
            <a:off x="568025" y="895600"/>
            <a:ext cx="7108500" cy="276900"/>
          </a:xfrm>
          <a:prstGeom prst="rect">
            <a:avLst/>
          </a:prstGeom>
          <a:noFill/>
          <a:ln>
            <a:noFill/>
          </a:ln>
        </p:spPr>
        <p:txBody>
          <a:bodyPr anchorCtr="0" anchor="t" bIns="0" lIns="0" spcFirstLastPara="1" rIns="0" wrap="square" tIns="0">
            <a:normAutofit/>
          </a:bodyPr>
          <a:lstStyle>
            <a:lvl1pPr lvl="0" marR="0" algn="l">
              <a:lnSpc>
                <a:spcPct val="100000"/>
              </a:lnSpc>
              <a:spcBef>
                <a:spcPts val="0"/>
              </a:spcBef>
              <a:spcAft>
                <a:spcPts val="0"/>
              </a:spcAft>
              <a:buSzPts val="2800"/>
              <a:buNone/>
              <a:defRPr sz="1500">
                <a:solidFill>
                  <a:srgbClr val="00334E"/>
                </a:solidFill>
                <a:latin typeface="Work Sans"/>
                <a:ea typeface="Work Sans"/>
                <a:cs typeface="Work Sans"/>
                <a:sym typeface="Work Sans"/>
              </a:defRPr>
            </a:lvl1pPr>
            <a:lvl2pPr lvl="1" algn="l">
              <a:lnSpc>
                <a:spcPct val="100000"/>
              </a:lnSpc>
              <a:spcBef>
                <a:spcPts val="0"/>
              </a:spcBef>
              <a:spcAft>
                <a:spcPts val="0"/>
              </a:spcAft>
              <a:buSzPts val="1100"/>
              <a:buNone/>
              <a:defRPr sz="1100">
                <a:latin typeface="Work Sans"/>
                <a:ea typeface="Work Sans"/>
                <a:cs typeface="Work Sans"/>
                <a:sym typeface="Work Sans"/>
              </a:defRPr>
            </a:lvl2pPr>
            <a:lvl3pPr lvl="2" algn="l">
              <a:lnSpc>
                <a:spcPct val="100000"/>
              </a:lnSpc>
              <a:spcBef>
                <a:spcPts val="0"/>
              </a:spcBef>
              <a:spcAft>
                <a:spcPts val="0"/>
              </a:spcAft>
              <a:buSzPts val="1100"/>
              <a:buNone/>
              <a:defRPr sz="1100">
                <a:latin typeface="Work Sans"/>
                <a:ea typeface="Work Sans"/>
                <a:cs typeface="Work Sans"/>
                <a:sym typeface="Work Sans"/>
              </a:defRPr>
            </a:lvl3pPr>
            <a:lvl4pPr lvl="3" algn="l">
              <a:lnSpc>
                <a:spcPct val="100000"/>
              </a:lnSpc>
              <a:spcBef>
                <a:spcPts val="0"/>
              </a:spcBef>
              <a:spcAft>
                <a:spcPts val="0"/>
              </a:spcAft>
              <a:buSzPts val="1100"/>
              <a:buNone/>
              <a:defRPr sz="1100">
                <a:latin typeface="Work Sans"/>
                <a:ea typeface="Work Sans"/>
                <a:cs typeface="Work Sans"/>
                <a:sym typeface="Work Sans"/>
              </a:defRPr>
            </a:lvl4pPr>
            <a:lvl5pPr lvl="4" algn="l">
              <a:lnSpc>
                <a:spcPct val="100000"/>
              </a:lnSpc>
              <a:spcBef>
                <a:spcPts val="0"/>
              </a:spcBef>
              <a:spcAft>
                <a:spcPts val="0"/>
              </a:spcAft>
              <a:buSzPts val="1100"/>
              <a:buNone/>
              <a:defRPr sz="1100">
                <a:latin typeface="Work Sans"/>
                <a:ea typeface="Work Sans"/>
                <a:cs typeface="Work Sans"/>
                <a:sym typeface="Work Sans"/>
              </a:defRPr>
            </a:lvl5pPr>
            <a:lvl6pPr lvl="5" algn="l">
              <a:lnSpc>
                <a:spcPct val="100000"/>
              </a:lnSpc>
              <a:spcBef>
                <a:spcPts val="0"/>
              </a:spcBef>
              <a:spcAft>
                <a:spcPts val="0"/>
              </a:spcAft>
              <a:buSzPts val="1100"/>
              <a:buNone/>
              <a:defRPr sz="1100">
                <a:latin typeface="Work Sans"/>
                <a:ea typeface="Work Sans"/>
                <a:cs typeface="Work Sans"/>
                <a:sym typeface="Work Sans"/>
              </a:defRPr>
            </a:lvl6pPr>
            <a:lvl7pPr lvl="6" algn="l">
              <a:lnSpc>
                <a:spcPct val="100000"/>
              </a:lnSpc>
              <a:spcBef>
                <a:spcPts val="0"/>
              </a:spcBef>
              <a:spcAft>
                <a:spcPts val="0"/>
              </a:spcAft>
              <a:buSzPts val="1100"/>
              <a:buNone/>
              <a:defRPr sz="1100">
                <a:latin typeface="Work Sans"/>
                <a:ea typeface="Work Sans"/>
                <a:cs typeface="Work Sans"/>
                <a:sym typeface="Work Sans"/>
              </a:defRPr>
            </a:lvl7pPr>
            <a:lvl8pPr lvl="7" algn="l">
              <a:lnSpc>
                <a:spcPct val="100000"/>
              </a:lnSpc>
              <a:spcBef>
                <a:spcPts val="0"/>
              </a:spcBef>
              <a:spcAft>
                <a:spcPts val="0"/>
              </a:spcAft>
              <a:buSzPts val="1100"/>
              <a:buNone/>
              <a:defRPr sz="1100">
                <a:latin typeface="Work Sans"/>
                <a:ea typeface="Work Sans"/>
                <a:cs typeface="Work Sans"/>
                <a:sym typeface="Work Sans"/>
              </a:defRPr>
            </a:lvl8pPr>
            <a:lvl9pPr lvl="8" algn="l">
              <a:lnSpc>
                <a:spcPct val="100000"/>
              </a:lnSpc>
              <a:spcBef>
                <a:spcPts val="0"/>
              </a:spcBef>
              <a:spcAft>
                <a:spcPts val="0"/>
              </a:spcAft>
              <a:buSzPts val="1100"/>
              <a:buNone/>
              <a:defRPr sz="1100">
                <a:latin typeface="Work Sans"/>
                <a:ea typeface="Work Sans"/>
                <a:cs typeface="Work Sans"/>
                <a:sym typeface="Work Sans"/>
              </a:defRPr>
            </a:lvl9pPr>
          </a:lstStyle>
          <a:p/>
        </p:txBody>
      </p:sp>
      <p:sp>
        <p:nvSpPr>
          <p:cNvPr id="2819" name="Google Shape;2819;p256"/>
          <p:cNvSpPr txBox="1"/>
          <p:nvPr>
            <p:ph idx="8" type="title"/>
          </p:nvPr>
        </p:nvSpPr>
        <p:spPr>
          <a:xfrm>
            <a:off x="568023" y="488800"/>
            <a:ext cx="7108500" cy="468900"/>
          </a:xfrm>
          <a:prstGeom prst="rect">
            <a:avLst/>
          </a:prstGeom>
          <a:noFill/>
          <a:ln>
            <a:noFill/>
          </a:ln>
        </p:spPr>
        <p:txBody>
          <a:bodyPr anchorCtr="0" anchor="t" bIns="0" lIns="0" spcFirstLastPara="1" rIns="0" wrap="square" tIns="0">
            <a:normAutofit/>
          </a:bodyPr>
          <a:lstStyle>
            <a:lvl1pPr lvl="0" marR="0" algn="l">
              <a:lnSpc>
                <a:spcPct val="80000"/>
              </a:lnSpc>
              <a:spcBef>
                <a:spcPts val="0"/>
              </a:spcBef>
              <a:spcAft>
                <a:spcPts val="0"/>
              </a:spcAft>
              <a:buSzPts val="2800"/>
              <a:buNone/>
              <a:defRPr sz="2800">
                <a:solidFill>
                  <a:srgbClr val="00334E"/>
                </a:solidFill>
                <a:latin typeface="Lora SemiBold"/>
                <a:ea typeface="Lora SemiBold"/>
                <a:cs typeface="Lora SemiBold"/>
                <a:sym typeface="Lora SemiBold"/>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2820" name="Google Shape;2820;p256"/>
          <p:cNvSpPr/>
          <p:nvPr/>
        </p:nvSpPr>
        <p:spPr>
          <a:xfrm>
            <a:off x="-101925" y="-962025"/>
            <a:ext cx="10808100" cy="961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256"/>
          <p:cNvSpPr/>
          <p:nvPr/>
        </p:nvSpPr>
        <p:spPr>
          <a:xfrm>
            <a:off x="-1092000" y="-962025"/>
            <a:ext cx="1092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256"/>
          <p:cNvSpPr/>
          <p:nvPr/>
        </p:nvSpPr>
        <p:spPr>
          <a:xfrm>
            <a:off x="9144000" y="-962025"/>
            <a:ext cx="1956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256"/>
          <p:cNvSpPr/>
          <p:nvPr/>
        </p:nvSpPr>
        <p:spPr>
          <a:xfrm>
            <a:off x="-101925" y="5143500"/>
            <a:ext cx="10808100" cy="1430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1037">
          <p15:clr>
            <a:srgbClr val="FA7B17"/>
          </p15:clr>
        </p15:guide>
        <p15:guide id="2" orient="horz" pos="1281">
          <p15:clr>
            <a:srgbClr val="FA7B17"/>
          </p15:clr>
        </p15:guide>
        <p15:guide id="3" orient="horz" pos="1401">
          <p15:clr>
            <a:srgbClr val="FA7B17"/>
          </p15:clr>
        </p15:guide>
        <p15:guide id="4" orient="horz" pos="1734">
          <p15:clr>
            <a:srgbClr val="FA7B17"/>
          </p15:clr>
        </p15:guide>
        <p15:guide id="5" orient="horz" pos="1839">
          <p15:clr>
            <a:srgbClr val="FA7B17"/>
          </p15:clr>
        </p15:guide>
        <p15:guide id="6" orient="horz" pos="2186">
          <p15:clr>
            <a:srgbClr val="FA7B17"/>
          </p15:clr>
        </p15:guide>
        <p15:guide id="7" orient="horz" pos="2277">
          <p15:clr>
            <a:srgbClr val="FA7B17"/>
          </p15:clr>
        </p15:guide>
      </p15:sldGuideLst>
    </p:ext>
  </p:extLst>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Basic Light">
  <p:cSld name="CUSTOM_1_1">
    <p:spTree>
      <p:nvGrpSpPr>
        <p:cNvPr id="2824" name="Shape 2824"/>
        <p:cNvGrpSpPr/>
        <p:nvPr/>
      </p:nvGrpSpPr>
      <p:grpSpPr>
        <a:xfrm>
          <a:off x="0" y="0"/>
          <a:ext cx="0" cy="0"/>
          <a:chOff x="0" y="0"/>
          <a:chExt cx="0" cy="0"/>
        </a:xfrm>
      </p:grpSpPr>
      <p:pic>
        <p:nvPicPr>
          <p:cNvPr id="2825" name="Google Shape;2825;p257"/>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cxnSp>
        <p:nvCxnSpPr>
          <p:cNvPr id="2826" name="Google Shape;2826;p257"/>
          <p:cNvCxnSpPr/>
          <p:nvPr/>
        </p:nvCxnSpPr>
        <p:spPr>
          <a:xfrm flipH="1" rot="10800000">
            <a:off x="0" y="636325"/>
            <a:ext cx="445800" cy="1500"/>
          </a:xfrm>
          <a:prstGeom prst="straightConnector1">
            <a:avLst/>
          </a:prstGeom>
          <a:noFill/>
          <a:ln cap="flat" cmpd="sng" w="28575">
            <a:solidFill>
              <a:srgbClr val="00334E"/>
            </a:solidFill>
            <a:prstDash val="solid"/>
            <a:round/>
            <a:headEnd len="sm" w="sm" type="none"/>
            <a:tailEnd len="sm" w="sm" type="none"/>
          </a:ln>
        </p:spPr>
      </p:cxnSp>
      <p:sp>
        <p:nvSpPr>
          <p:cNvPr id="2827" name="Google Shape;2827;p257"/>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2023</a:t>
            </a:r>
            <a:endParaRPr b="0" i="0" sz="600" u="none" cap="none" strike="noStrike">
              <a:solidFill>
                <a:srgbClr val="666666"/>
              </a:solidFill>
              <a:latin typeface="Work Sans"/>
              <a:ea typeface="Work Sans"/>
              <a:cs typeface="Work Sans"/>
              <a:sym typeface="Work Sans"/>
            </a:endParaRPr>
          </a:p>
        </p:txBody>
      </p:sp>
      <p:sp>
        <p:nvSpPr>
          <p:cNvPr id="2828" name="Google Shape;2828;p257"/>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2829" name="Google Shape;2829;p257"/>
          <p:cNvSpPr txBox="1"/>
          <p:nvPr>
            <p:ph type="title"/>
          </p:nvPr>
        </p:nvSpPr>
        <p:spPr>
          <a:xfrm>
            <a:off x="568025" y="895600"/>
            <a:ext cx="7108500" cy="276900"/>
          </a:xfrm>
          <a:prstGeom prst="rect">
            <a:avLst/>
          </a:prstGeom>
          <a:noFill/>
          <a:ln>
            <a:noFill/>
          </a:ln>
        </p:spPr>
        <p:txBody>
          <a:bodyPr anchorCtr="0" anchor="t" bIns="0" lIns="0" spcFirstLastPara="1" rIns="0" wrap="square" tIns="0">
            <a:normAutofit/>
          </a:bodyPr>
          <a:lstStyle>
            <a:lvl1pPr lvl="0" marR="0" algn="l">
              <a:lnSpc>
                <a:spcPct val="100000"/>
              </a:lnSpc>
              <a:spcBef>
                <a:spcPts val="0"/>
              </a:spcBef>
              <a:spcAft>
                <a:spcPts val="0"/>
              </a:spcAft>
              <a:buSzPts val="2800"/>
              <a:buNone/>
              <a:defRPr sz="1500">
                <a:solidFill>
                  <a:srgbClr val="00334E"/>
                </a:solidFill>
                <a:latin typeface="Work Sans"/>
                <a:ea typeface="Work Sans"/>
                <a:cs typeface="Work Sans"/>
                <a:sym typeface="Work Sans"/>
              </a:defRPr>
            </a:lvl1pPr>
            <a:lvl2pPr lvl="1" algn="l">
              <a:lnSpc>
                <a:spcPct val="100000"/>
              </a:lnSpc>
              <a:spcBef>
                <a:spcPts val="0"/>
              </a:spcBef>
              <a:spcAft>
                <a:spcPts val="0"/>
              </a:spcAft>
              <a:buSzPts val="1100"/>
              <a:buNone/>
              <a:defRPr sz="1100">
                <a:latin typeface="Work Sans"/>
                <a:ea typeface="Work Sans"/>
                <a:cs typeface="Work Sans"/>
                <a:sym typeface="Work Sans"/>
              </a:defRPr>
            </a:lvl2pPr>
            <a:lvl3pPr lvl="2" algn="l">
              <a:lnSpc>
                <a:spcPct val="100000"/>
              </a:lnSpc>
              <a:spcBef>
                <a:spcPts val="0"/>
              </a:spcBef>
              <a:spcAft>
                <a:spcPts val="0"/>
              </a:spcAft>
              <a:buSzPts val="1100"/>
              <a:buNone/>
              <a:defRPr sz="1100">
                <a:latin typeface="Work Sans"/>
                <a:ea typeface="Work Sans"/>
                <a:cs typeface="Work Sans"/>
                <a:sym typeface="Work Sans"/>
              </a:defRPr>
            </a:lvl3pPr>
            <a:lvl4pPr lvl="3" algn="l">
              <a:lnSpc>
                <a:spcPct val="100000"/>
              </a:lnSpc>
              <a:spcBef>
                <a:spcPts val="0"/>
              </a:spcBef>
              <a:spcAft>
                <a:spcPts val="0"/>
              </a:spcAft>
              <a:buSzPts val="1100"/>
              <a:buNone/>
              <a:defRPr sz="1100">
                <a:latin typeface="Work Sans"/>
                <a:ea typeface="Work Sans"/>
                <a:cs typeface="Work Sans"/>
                <a:sym typeface="Work Sans"/>
              </a:defRPr>
            </a:lvl4pPr>
            <a:lvl5pPr lvl="4" algn="l">
              <a:lnSpc>
                <a:spcPct val="100000"/>
              </a:lnSpc>
              <a:spcBef>
                <a:spcPts val="0"/>
              </a:spcBef>
              <a:spcAft>
                <a:spcPts val="0"/>
              </a:spcAft>
              <a:buSzPts val="1100"/>
              <a:buNone/>
              <a:defRPr sz="1100">
                <a:latin typeface="Work Sans"/>
                <a:ea typeface="Work Sans"/>
                <a:cs typeface="Work Sans"/>
                <a:sym typeface="Work Sans"/>
              </a:defRPr>
            </a:lvl5pPr>
            <a:lvl6pPr lvl="5" algn="l">
              <a:lnSpc>
                <a:spcPct val="100000"/>
              </a:lnSpc>
              <a:spcBef>
                <a:spcPts val="0"/>
              </a:spcBef>
              <a:spcAft>
                <a:spcPts val="0"/>
              </a:spcAft>
              <a:buSzPts val="1100"/>
              <a:buNone/>
              <a:defRPr sz="1100">
                <a:latin typeface="Work Sans"/>
                <a:ea typeface="Work Sans"/>
                <a:cs typeface="Work Sans"/>
                <a:sym typeface="Work Sans"/>
              </a:defRPr>
            </a:lvl6pPr>
            <a:lvl7pPr lvl="6" algn="l">
              <a:lnSpc>
                <a:spcPct val="100000"/>
              </a:lnSpc>
              <a:spcBef>
                <a:spcPts val="0"/>
              </a:spcBef>
              <a:spcAft>
                <a:spcPts val="0"/>
              </a:spcAft>
              <a:buSzPts val="1100"/>
              <a:buNone/>
              <a:defRPr sz="1100">
                <a:latin typeface="Work Sans"/>
                <a:ea typeface="Work Sans"/>
                <a:cs typeface="Work Sans"/>
                <a:sym typeface="Work Sans"/>
              </a:defRPr>
            </a:lvl7pPr>
            <a:lvl8pPr lvl="7" algn="l">
              <a:lnSpc>
                <a:spcPct val="100000"/>
              </a:lnSpc>
              <a:spcBef>
                <a:spcPts val="0"/>
              </a:spcBef>
              <a:spcAft>
                <a:spcPts val="0"/>
              </a:spcAft>
              <a:buSzPts val="1100"/>
              <a:buNone/>
              <a:defRPr sz="1100">
                <a:latin typeface="Work Sans"/>
                <a:ea typeface="Work Sans"/>
                <a:cs typeface="Work Sans"/>
                <a:sym typeface="Work Sans"/>
              </a:defRPr>
            </a:lvl8pPr>
            <a:lvl9pPr lvl="8" algn="l">
              <a:lnSpc>
                <a:spcPct val="100000"/>
              </a:lnSpc>
              <a:spcBef>
                <a:spcPts val="0"/>
              </a:spcBef>
              <a:spcAft>
                <a:spcPts val="0"/>
              </a:spcAft>
              <a:buSzPts val="1100"/>
              <a:buNone/>
              <a:defRPr sz="1100">
                <a:latin typeface="Work Sans"/>
                <a:ea typeface="Work Sans"/>
                <a:cs typeface="Work Sans"/>
                <a:sym typeface="Work Sans"/>
              </a:defRPr>
            </a:lvl9pPr>
          </a:lstStyle>
          <a:p/>
        </p:txBody>
      </p:sp>
      <p:sp>
        <p:nvSpPr>
          <p:cNvPr id="2830" name="Google Shape;2830;p257"/>
          <p:cNvSpPr txBox="1"/>
          <p:nvPr>
            <p:ph idx="2" type="title"/>
          </p:nvPr>
        </p:nvSpPr>
        <p:spPr>
          <a:xfrm>
            <a:off x="568023" y="488800"/>
            <a:ext cx="7108500" cy="468900"/>
          </a:xfrm>
          <a:prstGeom prst="rect">
            <a:avLst/>
          </a:prstGeom>
          <a:noFill/>
          <a:ln>
            <a:noFill/>
          </a:ln>
        </p:spPr>
        <p:txBody>
          <a:bodyPr anchorCtr="0" anchor="t" bIns="0" lIns="0" spcFirstLastPara="1" rIns="0" wrap="square" tIns="0">
            <a:normAutofit/>
          </a:bodyPr>
          <a:lstStyle>
            <a:lvl1pPr lvl="0" marR="0" algn="l">
              <a:lnSpc>
                <a:spcPct val="80000"/>
              </a:lnSpc>
              <a:spcBef>
                <a:spcPts val="0"/>
              </a:spcBef>
              <a:spcAft>
                <a:spcPts val="0"/>
              </a:spcAft>
              <a:buSzPts val="2800"/>
              <a:buNone/>
              <a:defRPr sz="2800">
                <a:solidFill>
                  <a:srgbClr val="00334E"/>
                </a:solidFill>
                <a:latin typeface="Lora SemiBold"/>
                <a:ea typeface="Lora SemiBold"/>
                <a:cs typeface="Lora SemiBold"/>
                <a:sym typeface="Lora SemiBold"/>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Tree>
  </p:cSld>
  <p:clrMapOvr>
    <a:masterClrMapping/>
  </p:clrMapOvr>
  <p:extLst>
    <p:ext uri="{DCECCB84-F9BA-43D5-87BE-67443E8EF086}">
      <p15:sldGuideLst>
        <p15:guide id="1" orient="horz" pos="401">
          <p15:clr>
            <a:srgbClr val="FA7B17"/>
          </p15:clr>
        </p15:guide>
        <p15:guide id="2" orient="horz" pos="480">
          <p15:clr>
            <a:srgbClr val="FA7B17"/>
          </p15:clr>
        </p15:guide>
      </p15:sldGuideLst>
    </p:ext>
  </p:extLst>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Basic Light 3 1">
  <p:cSld name="CUSTOM_1_1_5_1">
    <p:spTree>
      <p:nvGrpSpPr>
        <p:cNvPr id="2831" name="Shape 2831"/>
        <p:cNvGrpSpPr/>
        <p:nvPr/>
      </p:nvGrpSpPr>
      <p:grpSpPr>
        <a:xfrm>
          <a:off x="0" y="0"/>
          <a:ext cx="0" cy="0"/>
          <a:chOff x="0" y="0"/>
          <a:chExt cx="0" cy="0"/>
        </a:xfrm>
      </p:grpSpPr>
      <p:sp>
        <p:nvSpPr>
          <p:cNvPr id="2832" name="Google Shape;2832;p258"/>
          <p:cNvSpPr/>
          <p:nvPr/>
        </p:nvSpPr>
        <p:spPr>
          <a:xfrm rot="6983414">
            <a:off x="8342898" y="962415"/>
            <a:ext cx="2356984" cy="2109245"/>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258"/>
          <p:cNvSpPr/>
          <p:nvPr/>
        </p:nvSpPr>
        <p:spPr>
          <a:xfrm rot="-454686">
            <a:off x="-2183363" y="1992053"/>
            <a:ext cx="3049329" cy="1841833"/>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34" name="Google Shape;2834;p258"/>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2835" name="Google Shape;2835;p258"/>
          <p:cNvSpPr txBox="1"/>
          <p:nvPr>
            <p:ph idx="1" type="body"/>
          </p:nvPr>
        </p:nvSpPr>
        <p:spPr>
          <a:xfrm>
            <a:off x="568020" y="1918975"/>
            <a:ext cx="3485700" cy="1908600"/>
          </a:xfrm>
          <a:prstGeom prst="rect">
            <a:avLst/>
          </a:prstGeom>
          <a:noFill/>
          <a:ln>
            <a:noFill/>
          </a:ln>
        </p:spPr>
        <p:txBody>
          <a:bodyPr anchorCtr="0" anchor="t" bIns="0" lIns="0" spcFirstLastPara="1" rIns="0" wrap="square" tIns="0">
            <a:normAutofit/>
          </a:bodyPr>
          <a:lstStyle>
            <a:lvl1pPr indent="-292100" lvl="0" marL="457200" algn="l">
              <a:lnSpc>
                <a:spcPct val="115000"/>
              </a:lnSpc>
              <a:spcBef>
                <a:spcPts val="0"/>
              </a:spcBef>
              <a:spcAft>
                <a:spcPts val="0"/>
              </a:spcAft>
              <a:buSzPts val="1000"/>
              <a:buChar char="●"/>
              <a:defRPr sz="1000"/>
            </a:lvl1pPr>
            <a:lvl2pPr indent="-292100" lvl="1" marL="914400" algn="l">
              <a:lnSpc>
                <a:spcPct val="115000"/>
              </a:lnSpc>
              <a:spcBef>
                <a:spcPts val="0"/>
              </a:spcBef>
              <a:spcAft>
                <a:spcPts val="0"/>
              </a:spcAft>
              <a:buSzPts val="1000"/>
              <a:buChar char="○"/>
              <a:defRPr sz="1000"/>
            </a:lvl2pPr>
            <a:lvl3pPr indent="-292100" lvl="2" marL="1371600" algn="l">
              <a:lnSpc>
                <a:spcPct val="115000"/>
              </a:lnSpc>
              <a:spcBef>
                <a:spcPts val="0"/>
              </a:spcBef>
              <a:spcAft>
                <a:spcPts val="0"/>
              </a:spcAft>
              <a:buSzPts val="1000"/>
              <a:buChar char="■"/>
              <a:defRPr sz="1000"/>
            </a:lvl3pPr>
            <a:lvl4pPr indent="-292100" lvl="3" marL="1828800" algn="l">
              <a:lnSpc>
                <a:spcPct val="115000"/>
              </a:lnSpc>
              <a:spcBef>
                <a:spcPts val="0"/>
              </a:spcBef>
              <a:spcAft>
                <a:spcPts val="0"/>
              </a:spcAft>
              <a:buSzPts val="1000"/>
              <a:buChar char="●"/>
              <a:defRPr sz="1000"/>
            </a:lvl4pPr>
            <a:lvl5pPr indent="-317500" lvl="4" marL="2286000" algn="l">
              <a:lnSpc>
                <a:spcPct val="115000"/>
              </a:lnSpc>
              <a:spcBef>
                <a:spcPts val="0"/>
              </a:spcBef>
              <a:spcAft>
                <a:spcPts val="0"/>
              </a:spcAft>
              <a:buSzPts val="1400"/>
              <a:buChar char="○"/>
              <a:defRPr/>
            </a:lvl5pPr>
            <a:lvl6pPr indent="-292100" lvl="5" marL="2743200" algn="l">
              <a:lnSpc>
                <a:spcPct val="115000"/>
              </a:lnSpc>
              <a:spcBef>
                <a:spcPts val="0"/>
              </a:spcBef>
              <a:spcAft>
                <a:spcPts val="0"/>
              </a:spcAft>
              <a:buSzPts val="1000"/>
              <a:buChar char="■"/>
              <a:defRPr sz="1000"/>
            </a:lvl6pPr>
            <a:lvl7pPr indent="-292100" lvl="6" marL="3200400" algn="l">
              <a:lnSpc>
                <a:spcPct val="115000"/>
              </a:lnSpc>
              <a:spcBef>
                <a:spcPts val="0"/>
              </a:spcBef>
              <a:spcAft>
                <a:spcPts val="0"/>
              </a:spcAft>
              <a:buSzPts val="1000"/>
              <a:buChar char="●"/>
              <a:defRPr sz="1000"/>
            </a:lvl7pPr>
            <a:lvl8pPr indent="-292100" lvl="7" marL="3657600" algn="l">
              <a:lnSpc>
                <a:spcPct val="115000"/>
              </a:lnSpc>
              <a:spcBef>
                <a:spcPts val="0"/>
              </a:spcBef>
              <a:spcAft>
                <a:spcPts val="0"/>
              </a:spcAft>
              <a:buSzPts val="1000"/>
              <a:buChar char="○"/>
              <a:defRPr sz="1000"/>
            </a:lvl8pPr>
            <a:lvl9pPr indent="-292100" lvl="8" marL="4114800" algn="l">
              <a:lnSpc>
                <a:spcPct val="115000"/>
              </a:lnSpc>
              <a:spcBef>
                <a:spcPts val="0"/>
              </a:spcBef>
              <a:spcAft>
                <a:spcPts val="0"/>
              </a:spcAft>
              <a:buSzPts val="1000"/>
              <a:buChar char="■"/>
              <a:defRPr sz="1000"/>
            </a:lvl9pPr>
          </a:lstStyle>
          <a:p/>
        </p:txBody>
      </p:sp>
      <p:sp>
        <p:nvSpPr>
          <p:cNvPr id="2836" name="Google Shape;2836;p258"/>
          <p:cNvSpPr txBox="1"/>
          <p:nvPr>
            <p:ph type="title"/>
          </p:nvPr>
        </p:nvSpPr>
        <p:spPr>
          <a:xfrm>
            <a:off x="568025" y="1107050"/>
            <a:ext cx="3574800" cy="761100"/>
          </a:xfrm>
          <a:prstGeom prst="rect">
            <a:avLst/>
          </a:prstGeom>
          <a:noFill/>
          <a:ln>
            <a:noFill/>
          </a:ln>
        </p:spPr>
        <p:txBody>
          <a:bodyPr anchorCtr="0" anchor="t" bIns="0" lIns="0" spcFirstLastPara="1" rIns="0" wrap="square" tIns="0">
            <a:normAutofit/>
          </a:bodyPr>
          <a:lstStyle>
            <a:lvl1pPr lvl="0" marR="0" algn="l">
              <a:lnSpc>
                <a:spcPct val="80000"/>
              </a:lnSpc>
              <a:spcBef>
                <a:spcPts val="0"/>
              </a:spcBef>
              <a:spcAft>
                <a:spcPts val="0"/>
              </a:spcAft>
              <a:buSzPts val="2800"/>
              <a:buNone/>
              <a:defRPr sz="2800">
                <a:solidFill>
                  <a:srgbClr val="00334E"/>
                </a:solidFill>
                <a:latin typeface="Lora SemiBold"/>
                <a:ea typeface="Lora SemiBold"/>
                <a:cs typeface="Lora SemiBold"/>
                <a:sym typeface="Lora SemiBold"/>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2837" name="Google Shape;2837;p258"/>
          <p:cNvSpPr txBox="1"/>
          <p:nvPr>
            <p:ph idx="2" type="subTitle"/>
          </p:nvPr>
        </p:nvSpPr>
        <p:spPr>
          <a:xfrm>
            <a:off x="568013" y="627875"/>
            <a:ext cx="7566900" cy="247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800"/>
              <a:buNone/>
              <a:defRPr sz="1500">
                <a:solidFill>
                  <a:srgbClr val="00334E"/>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cxnSp>
        <p:nvCxnSpPr>
          <p:cNvPr id="2838" name="Google Shape;2838;p258"/>
          <p:cNvCxnSpPr/>
          <p:nvPr/>
        </p:nvCxnSpPr>
        <p:spPr>
          <a:xfrm flipH="1" rot="10800000">
            <a:off x="0" y="1271725"/>
            <a:ext cx="445800" cy="1500"/>
          </a:xfrm>
          <a:prstGeom prst="straightConnector1">
            <a:avLst/>
          </a:prstGeom>
          <a:noFill/>
          <a:ln cap="flat" cmpd="sng" w="28575">
            <a:solidFill>
              <a:srgbClr val="00334E"/>
            </a:solidFill>
            <a:prstDash val="solid"/>
            <a:round/>
            <a:headEnd len="sm" w="sm" type="none"/>
            <a:tailEnd len="sm" w="sm" type="none"/>
          </a:ln>
        </p:spPr>
      </p:cxnSp>
      <p:sp>
        <p:nvSpPr>
          <p:cNvPr id="2839" name="Google Shape;2839;p258"/>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2023</a:t>
            </a:r>
            <a:endParaRPr b="0" i="0" sz="600" u="none" cap="none" strike="noStrike">
              <a:solidFill>
                <a:srgbClr val="666666"/>
              </a:solidFill>
              <a:latin typeface="Work Sans"/>
              <a:ea typeface="Work Sans"/>
              <a:cs typeface="Work Sans"/>
              <a:sym typeface="Work Sans"/>
            </a:endParaRPr>
          </a:p>
        </p:txBody>
      </p:sp>
      <p:sp>
        <p:nvSpPr>
          <p:cNvPr id="2840" name="Google Shape;2840;p258"/>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2841" name="Google Shape;2841;p258"/>
          <p:cNvSpPr/>
          <p:nvPr/>
        </p:nvSpPr>
        <p:spPr>
          <a:xfrm>
            <a:off x="-101925" y="-962025"/>
            <a:ext cx="10808100" cy="961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2" name="Google Shape;2842;p258"/>
          <p:cNvSpPr/>
          <p:nvPr/>
        </p:nvSpPr>
        <p:spPr>
          <a:xfrm>
            <a:off x="9144000" y="-962025"/>
            <a:ext cx="1956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3" name="Google Shape;2843;p258"/>
          <p:cNvSpPr/>
          <p:nvPr/>
        </p:nvSpPr>
        <p:spPr>
          <a:xfrm>
            <a:off x="-101925" y="5143500"/>
            <a:ext cx="10808100" cy="1430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258"/>
          <p:cNvSpPr/>
          <p:nvPr/>
        </p:nvSpPr>
        <p:spPr>
          <a:xfrm>
            <a:off x="-2291400" y="-962025"/>
            <a:ext cx="22917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802">
          <p15:clr>
            <a:srgbClr val="FA7B17"/>
          </p15:clr>
        </p15:guide>
        <p15:guide id="2" orient="horz" pos="864">
          <p15:clr>
            <a:srgbClr val="FA7B17"/>
          </p15:clr>
        </p15:guide>
        <p15:guide id="3" orient="horz" pos="504">
          <p15:clr>
            <a:srgbClr val="FA7B17"/>
          </p15:clr>
        </p15:guide>
      </p15:sldGuideLst>
    </p:ext>
  </p:extLst>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Subtitle and body Slide">
  <p:cSld name="Cover Slide - Brands_6_5">
    <p:spTree>
      <p:nvGrpSpPr>
        <p:cNvPr id="2845" name="Shape 2845"/>
        <p:cNvGrpSpPr/>
        <p:nvPr/>
      </p:nvGrpSpPr>
      <p:grpSpPr>
        <a:xfrm>
          <a:off x="0" y="0"/>
          <a:ext cx="0" cy="0"/>
          <a:chOff x="0" y="0"/>
          <a:chExt cx="0" cy="0"/>
        </a:xfrm>
      </p:grpSpPr>
      <p:sp>
        <p:nvSpPr>
          <p:cNvPr id="2846" name="Google Shape;2846;p259"/>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2023</a:t>
            </a:r>
            <a:endParaRPr b="0" i="0" sz="600" u="none" cap="none" strike="noStrike">
              <a:solidFill>
                <a:srgbClr val="666666"/>
              </a:solidFill>
              <a:latin typeface="Work Sans"/>
              <a:ea typeface="Work Sans"/>
              <a:cs typeface="Work Sans"/>
              <a:sym typeface="Work Sans"/>
            </a:endParaRPr>
          </a:p>
        </p:txBody>
      </p:sp>
      <p:sp>
        <p:nvSpPr>
          <p:cNvPr id="2847" name="Google Shape;2847;p259"/>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cxnSp>
        <p:nvCxnSpPr>
          <p:cNvPr id="2848" name="Google Shape;2848;p259"/>
          <p:cNvCxnSpPr/>
          <p:nvPr/>
        </p:nvCxnSpPr>
        <p:spPr>
          <a:xfrm flipH="1" rot="10800000">
            <a:off x="0" y="643075"/>
            <a:ext cx="445800" cy="1500"/>
          </a:xfrm>
          <a:prstGeom prst="straightConnector1">
            <a:avLst/>
          </a:prstGeom>
          <a:noFill/>
          <a:ln cap="flat" cmpd="sng" w="28575">
            <a:solidFill>
              <a:srgbClr val="00334E"/>
            </a:solidFill>
            <a:prstDash val="solid"/>
            <a:round/>
            <a:headEnd len="sm" w="sm" type="none"/>
            <a:tailEnd len="sm" w="sm" type="none"/>
          </a:ln>
        </p:spPr>
      </p:cxnSp>
      <p:sp>
        <p:nvSpPr>
          <p:cNvPr id="2849" name="Google Shape;2849;p259"/>
          <p:cNvSpPr txBox="1"/>
          <p:nvPr>
            <p:ph type="title"/>
          </p:nvPr>
        </p:nvSpPr>
        <p:spPr>
          <a:xfrm>
            <a:off x="534175" y="324375"/>
            <a:ext cx="7581900" cy="680400"/>
          </a:xfrm>
          <a:prstGeom prst="rect">
            <a:avLst/>
          </a:prstGeom>
          <a:noFill/>
          <a:ln>
            <a:noFill/>
          </a:ln>
        </p:spPr>
        <p:txBody>
          <a:bodyPr anchorCtr="0" anchor="t" bIns="91425" lIns="91425" spcFirstLastPara="1" rIns="91425" wrap="square" tIns="91425">
            <a:normAutofit/>
          </a:bodyPr>
          <a:lstStyle>
            <a:lvl1pPr lvl="0" marR="0" algn="l">
              <a:lnSpc>
                <a:spcPct val="115000"/>
              </a:lnSpc>
              <a:spcBef>
                <a:spcPts val="0"/>
              </a:spcBef>
              <a:spcAft>
                <a:spcPts val="0"/>
              </a:spcAft>
              <a:buSzPts val="2800"/>
              <a:buNone/>
              <a:defRPr>
                <a:solidFill>
                  <a:srgbClr val="00334E"/>
                </a:solidFill>
                <a:latin typeface="Lora SemiBold"/>
                <a:ea typeface="Lora SemiBold"/>
                <a:cs typeface="Lora SemiBold"/>
                <a:sym typeface="Lora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50" name="Google Shape;2850;p259"/>
          <p:cNvSpPr txBox="1"/>
          <p:nvPr>
            <p:ph idx="1" type="body"/>
          </p:nvPr>
        </p:nvSpPr>
        <p:spPr>
          <a:xfrm>
            <a:off x="534175" y="1190525"/>
            <a:ext cx="7400100" cy="17082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00334E"/>
                </a:solidFill>
                <a:latin typeface="Work Sans"/>
                <a:ea typeface="Work Sans"/>
                <a:cs typeface="Work Sans"/>
                <a:sym typeface="Work Sans"/>
              </a:defRPr>
            </a:lvl1pPr>
            <a:lvl2pPr indent="-292100" lvl="1" marL="914400" algn="l">
              <a:lnSpc>
                <a:spcPct val="100000"/>
              </a:lnSpc>
              <a:spcBef>
                <a:spcPts val="0"/>
              </a:spcBef>
              <a:spcAft>
                <a:spcPts val="0"/>
              </a:spcAft>
              <a:buClr>
                <a:srgbClr val="00334E"/>
              </a:buClr>
              <a:buSzPts val="1000"/>
              <a:buChar char="○"/>
              <a:defRPr sz="1000">
                <a:solidFill>
                  <a:srgbClr val="00334E"/>
                </a:solidFill>
                <a:latin typeface="Work Sans"/>
                <a:ea typeface="Work Sans"/>
                <a:cs typeface="Work Sans"/>
                <a:sym typeface="Work Sans"/>
              </a:defRPr>
            </a:lvl2pPr>
            <a:lvl3pPr indent="-317500" lvl="2" marL="13716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3pPr>
            <a:lvl4pPr indent="-317500" lvl="3" marL="18288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4pPr>
            <a:lvl5pPr indent="-317500" lvl="4" marL="22860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5pPr>
            <a:lvl6pPr indent="-317500" lvl="5" marL="27432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6pPr>
            <a:lvl7pPr indent="-317500" lvl="6" marL="32004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7pPr>
            <a:lvl8pPr indent="-317500" lvl="7" marL="36576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8pPr>
            <a:lvl9pPr indent="-317500" lvl="8" marL="41148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9pPr>
          </a:lstStyle>
          <a:p/>
        </p:txBody>
      </p:sp>
      <p:sp>
        <p:nvSpPr>
          <p:cNvPr id="2851" name="Google Shape;2851;p259"/>
          <p:cNvSpPr txBox="1"/>
          <p:nvPr>
            <p:ph idx="2" type="subTitle"/>
          </p:nvPr>
        </p:nvSpPr>
        <p:spPr>
          <a:xfrm>
            <a:off x="534175" y="796025"/>
            <a:ext cx="4260300" cy="3945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SzPts val="1800"/>
              <a:buNone/>
              <a:defRPr sz="1500">
                <a:solidFill>
                  <a:srgbClr val="00334E"/>
                </a:solidFill>
                <a:latin typeface="Work Sans"/>
                <a:ea typeface="Work Sans"/>
                <a:cs typeface="Work Sans"/>
                <a:sym typeface="Work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74" name="Shape 174"/>
        <p:cNvGrpSpPr/>
        <p:nvPr/>
      </p:nvGrpSpPr>
      <p:grpSpPr>
        <a:xfrm>
          <a:off x="0" y="0"/>
          <a:ext cx="0" cy="0"/>
          <a:chOff x="0" y="0"/>
          <a:chExt cx="0" cy="0"/>
        </a:xfrm>
      </p:grpSpPr>
      <p:sp>
        <p:nvSpPr>
          <p:cNvPr id="175" name="Google Shape;175;p5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76" name="Google Shape;176;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2_Blank">
    <p:spTree>
      <p:nvGrpSpPr>
        <p:cNvPr id="2852" name="Shape 2852"/>
        <p:cNvGrpSpPr/>
        <p:nvPr/>
      </p:nvGrpSpPr>
      <p:grpSpPr>
        <a:xfrm>
          <a:off x="0" y="0"/>
          <a:ext cx="0" cy="0"/>
          <a:chOff x="0" y="0"/>
          <a:chExt cx="0" cy="0"/>
        </a:xfrm>
      </p:grpSpPr>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E 2 1 2 1 1 1 1 3">
  <p:cSld name="Cover Slide - Brands_6_1_2_1_1_1_1_4">
    <p:spTree>
      <p:nvGrpSpPr>
        <p:cNvPr id="2853" name="Shape 2853"/>
        <p:cNvGrpSpPr/>
        <p:nvPr/>
      </p:nvGrpSpPr>
      <p:grpSpPr>
        <a:xfrm>
          <a:off x="0" y="0"/>
          <a:ext cx="0" cy="0"/>
          <a:chOff x="0" y="0"/>
          <a:chExt cx="0" cy="0"/>
        </a:xfrm>
      </p:grpSpPr>
      <p:sp>
        <p:nvSpPr>
          <p:cNvPr id="2854" name="Google Shape;2854;p261"/>
          <p:cNvSpPr/>
          <p:nvPr/>
        </p:nvSpPr>
        <p:spPr>
          <a:xfrm rot="-3352489">
            <a:off x="-3601803" y="1362164"/>
            <a:ext cx="3905425" cy="4352898"/>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5" name="Google Shape;2855;p261"/>
          <p:cNvSpPr/>
          <p:nvPr/>
        </p:nvSpPr>
        <p:spPr>
          <a:xfrm rot="-454686">
            <a:off x="6971087" y="-426097"/>
            <a:ext cx="3049329" cy="1841833"/>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6" name="Google Shape;2856;p261"/>
          <p:cNvSpPr/>
          <p:nvPr/>
        </p:nvSpPr>
        <p:spPr>
          <a:xfrm>
            <a:off x="-101925" y="-23643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261"/>
          <p:cNvSpPr/>
          <p:nvPr/>
        </p:nvSpPr>
        <p:spPr>
          <a:xfrm>
            <a:off x="-35748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8" name="Google Shape;2858;p261"/>
          <p:cNvSpPr/>
          <p:nvPr/>
        </p:nvSpPr>
        <p:spPr>
          <a:xfrm>
            <a:off x="91440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9" name="Google Shape;2859;p261"/>
          <p:cNvSpPr/>
          <p:nvPr/>
        </p:nvSpPr>
        <p:spPr>
          <a:xfrm>
            <a:off x="-101925" y="51435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261"/>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2861" name="Google Shape;2861;p261"/>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2023</a:t>
            </a:r>
            <a:endParaRPr b="0" i="0" sz="600" u="none" cap="none" strike="noStrike">
              <a:solidFill>
                <a:srgbClr val="666666"/>
              </a:solidFill>
              <a:latin typeface="Work Sans"/>
              <a:ea typeface="Work Sans"/>
              <a:cs typeface="Work Sans"/>
              <a:sym typeface="Work Sans"/>
            </a:endParaRPr>
          </a:p>
        </p:txBody>
      </p:sp>
      <p:cxnSp>
        <p:nvCxnSpPr>
          <p:cNvPr id="2862" name="Google Shape;2862;p261"/>
          <p:cNvCxnSpPr/>
          <p:nvPr/>
        </p:nvCxnSpPr>
        <p:spPr>
          <a:xfrm flipH="1" rot="10800000">
            <a:off x="0" y="643075"/>
            <a:ext cx="445800" cy="1500"/>
          </a:xfrm>
          <a:prstGeom prst="straightConnector1">
            <a:avLst/>
          </a:prstGeom>
          <a:noFill/>
          <a:ln cap="flat" cmpd="sng" w="28575">
            <a:solidFill>
              <a:srgbClr val="00334E"/>
            </a:solidFill>
            <a:prstDash val="solid"/>
            <a:round/>
            <a:headEnd len="sm" w="sm" type="none"/>
            <a:tailEnd len="sm" w="sm" type="none"/>
          </a:ln>
        </p:spPr>
      </p:cxnSp>
      <p:sp>
        <p:nvSpPr>
          <p:cNvPr id="2863" name="Google Shape;2863;p261"/>
          <p:cNvSpPr txBox="1"/>
          <p:nvPr>
            <p:ph type="title"/>
          </p:nvPr>
        </p:nvSpPr>
        <p:spPr>
          <a:xfrm>
            <a:off x="534175" y="324375"/>
            <a:ext cx="7581900" cy="680400"/>
          </a:xfrm>
          <a:prstGeom prst="rect">
            <a:avLst/>
          </a:prstGeom>
          <a:noFill/>
          <a:ln>
            <a:noFill/>
          </a:ln>
        </p:spPr>
        <p:txBody>
          <a:bodyPr anchorCtr="0" anchor="t" bIns="91425" lIns="91425" spcFirstLastPara="1" rIns="91425" wrap="square" tIns="91425">
            <a:normAutofit/>
          </a:bodyPr>
          <a:lstStyle>
            <a:lvl1pPr lvl="0" marR="0" algn="l">
              <a:lnSpc>
                <a:spcPct val="115000"/>
              </a:lnSpc>
              <a:spcBef>
                <a:spcPts val="0"/>
              </a:spcBef>
              <a:spcAft>
                <a:spcPts val="0"/>
              </a:spcAft>
              <a:buSzPts val="2800"/>
              <a:buNone/>
              <a:defRPr>
                <a:solidFill>
                  <a:srgbClr val="00334E"/>
                </a:solidFill>
                <a:latin typeface="Lora SemiBold"/>
                <a:ea typeface="Lora SemiBold"/>
                <a:cs typeface="Lora SemiBold"/>
                <a:sym typeface="Lora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64" name="Google Shape;2864;p261"/>
          <p:cNvSpPr txBox="1"/>
          <p:nvPr>
            <p:ph idx="1" type="body"/>
          </p:nvPr>
        </p:nvSpPr>
        <p:spPr>
          <a:xfrm>
            <a:off x="534175" y="1190525"/>
            <a:ext cx="7400100" cy="17082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00334E"/>
                </a:solidFill>
                <a:latin typeface="Work Sans"/>
                <a:ea typeface="Work Sans"/>
                <a:cs typeface="Work Sans"/>
                <a:sym typeface="Work Sans"/>
              </a:defRPr>
            </a:lvl1pPr>
            <a:lvl2pPr indent="-292100" lvl="1" marL="914400" algn="l">
              <a:lnSpc>
                <a:spcPct val="100000"/>
              </a:lnSpc>
              <a:spcBef>
                <a:spcPts val="0"/>
              </a:spcBef>
              <a:spcAft>
                <a:spcPts val="0"/>
              </a:spcAft>
              <a:buClr>
                <a:srgbClr val="00334E"/>
              </a:buClr>
              <a:buSzPts val="1000"/>
              <a:buChar char="○"/>
              <a:defRPr sz="1000">
                <a:solidFill>
                  <a:srgbClr val="00334E"/>
                </a:solidFill>
                <a:latin typeface="Work Sans"/>
                <a:ea typeface="Work Sans"/>
                <a:cs typeface="Work Sans"/>
                <a:sym typeface="Work Sans"/>
              </a:defRPr>
            </a:lvl2pPr>
            <a:lvl3pPr indent="-317500" lvl="2" marL="13716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3pPr>
            <a:lvl4pPr indent="-317500" lvl="3" marL="18288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4pPr>
            <a:lvl5pPr indent="-317500" lvl="4" marL="22860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5pPr>
            <a:lvl6pPr indent="-317500" lvl="5" marL="27432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6pPr>
            <a:lvl7pPr indent="-317500" lvl="6" marL="32004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7pPr>
            <a:lvl8pPr indent="-317500" lvl="7" marL="36576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8pPr>
            <a:lvl9pPr indent="-317500" lvl="8" marL="41148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9pPr>
          </a:lstStyle>
          <a:p/>
        </p:txBody>
      </p:sp>
      <p:sp>
        <p:nvSpPr>
          <p:cNvPr id="2865" name="Google Shape;2865;p261"/>
          <p:cNvSpPr txBox="1"/>
          <p:nvPr>
            <p:ph idx="2" type="subTitle"/>
          </p:nvPr>
        </p:nvSpPr>
        <p:spPr>
          <a:xfrm>
            <a:off x="534175" y="796025"/>
            <a:ext cx="4260300" cy="3945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SzPts val="1800"/>
              <a:buNone/>
              <a:defRPr sz="1500">
                <a:solidFill>
                  <a:srgbClr val="00334E"/>
                </a:solidFill>
                <a:latin typeface="Work Sans"/>
                <a:ea typeface="Work Sans"/>
                <a:cs typeface="Work Sans"/>
                <a:sym typeface="Work Sans"/>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Subtitle and body Slide 1 2">
  <p:cSld name="Cover Slide - Brands_6_3_2">
    <p:spTree>
      <p:nvGrpSpPr>
        <p:cNvPr id="2866" name="Shape 2866"/>
        <p:cNvGrpSpPr/>
        <p:nvPr/>
      </p:nvGrpSpPr>
      <p:grpSpPr>
        <a:xfrm>
          <a:off x="0" y="0"/>
          <a:ext cx="0" cy="0"/>
          <a:chOff x="0" y="0"/>
          <a:chExt cx="0" cy="0"/>
        </a:xfrm>
      </p:grpSpPr>
      <p:sp>
        <p:nvSpPr>
          <p:cNvPr id="2867" name="Google Shape;2867;p262"/>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cxnSp>
        <p:nvCxnSpPr>
          <p:cNvPr id="2868" name="Google Shape;2868;p262"/>
          <p:cNvCxnSpPr/>
          <p:nvPr/>
        </p:nvCxnSpPr>
        <p:spPr>
          <a:xfrm flipH="1" rot="10800000">
            <a:off x="0" y="643075"/>
            <a:ext cx="445800" cy="1500"/>
          </a:xfrm>
          <a:prstGeom prst="straightConnector1">
            <a:avLst/>
          </a:prstGeom>
          <a:noFill/>
          <a:ln cap="flat" cmpd="sng" w="28575">
            <a:solidFill>
              <a:srgbClr val="00334E"/>
            </a:solidFill>
            <a:prstDash val="solid"/>
            <a:round/>
            <a:headEnd len="sm" w="sm" type="none"/>
            <a:tailEnd len="sm" w="sm" type="none"/>
          </a:ln>
        </p:spPr>
      </p:cxnSp>
      <p:sp>
        <p:nvSpPr>
          <p:cNvPr id="2869" name="Google Shape;2869;p262"/>
          <p:cNvSpPr txBox="1"/>
          <p:nvPr>
            <p:ph type="title"/>
          </p:nvPr>
        </p:nvSpPr>
        <p:spPr>
          <a:xfrm>
            <a:off x="534175" y="324375"/>
            <a:ext cx="7581900" cy="680400"/>
          </a:xfrm>
          <a:prstGeom prst="rect">
            <a:avLst/>
          </a:prstGeom>
          <a:noFill/>
          <a:ln>
            <a:noFill/>
          </a:ln>
        </p:spPr>
        <p:txBody>
          <a:bodyPr anchorCtr="0" anchor="t" bIns="91425" lIns="91425" spcFirstLastPara="1" rIns="91425" wrap="square" tIns="91425">
            <a:noAutofit/>
          </a:bodyPr>
          <a:lstStyle>
            <a:lvl1pPr lvl="0" marR="0" algn="l">
              <a:lnSpc>
                <a:spcPct val="115000"/>
              </a:lnSpc>
              <a:spcBef>
                <a:spcPts val="0"/>
              </a:spcBef>
              <a:spcAft>
                <a:spcPts val="0"/>
              </a:spcAft>
              <a:buSzPts val="2800"/>
              <a:buNone/>
              <a:defRPr>
                <a:solidFill>
                  <a:srgbClr val="00334E"/>
                </a:solidFill>
                <a:latin typeface="Lora"/>
                <a:ea typeface="Lora"/>
                <a:cs typeface="Lora"/>
                <a:sym typeface="Lora"/>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70" name="Google Shape;2870;p262"/>
          <p:cNvSpPr txBox="1"/>
          <p:nvPr>
            <p:ph idx="1" type="body"/>
          </p:nvPr>
        </p:nvSpPr>
        <p:spPr>
          <a:xfrm>
            <a:off x="534175" y="1190525"/>
            <a:ext cx="7400100" cy="1708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SzPts val="1800"/>
              <a:buNone/>
              <a:defRPr sz="1000">
                <a:solidFill>
                  <a:srgbClr val="00334E"/>
                </a:solidFill>
                <a:latin typeface="Work Sans"/>
                <a:ea typeface="Work Sans"/>
                <a:cs typeface="Work Sans"/>
                <a:sym typeface="Work Sans"/>
              </a:defRPr>
            </a:lvl1pPr>
            <a:lvl2pPr indent="-292100" lvl="1" marL="914400" algn="l">
              <a:lnSpc>
                <a:spcPct val="100000"/>
              </a:lnSpc>
              <a:spcBef>
                <a:spcPts val="0"/>
              </a:spcBef>
              <a:spcAft>
                <a:spcPts val="0"/>
              </a:spcAft>
              <a:buClr>
                <a:srgbClr val="00334E"/>
              </a:buClr>
              <a:buSzPts val="1000"/>
              <a:buChar char="○"/>
              <a:defRPr sz="1000">
                <a:solidFill>
                  <a:srgbClr val="00334E"/>
                </a:solidFill>
                <a:latin typeface="Work Sans"/>
                <a:ea typeface="Work Sans"/>
                <a:cs typeface="Work Sans"/>
                <a:sym typeface="Work Sans"/>
              </a:defRPr>
            </a:lvl2pPr>
            <a:lvl3pPr indent="-317500" lvl="2" marL="1371600" algn="l">
              <a:lnSpc>
                <a:spcPct val="100000"/>
              </a:lnSpc>
              <a:spcBef>
                <a:spcPts val="1600"/>
              </a:spcBef>
              <a:spcAft>
                <a:spcPts val="0"/>
              </a:spcAft>
              <a:buClr>
                <a:srgbClr val="00334E"/>
              </a:buClr>
              <a:buSzPts val="1400"/>
              <a:buChar char="■"/>
              <a:defRPr sz="1000">
                <a:solidFill>
                  <a:srgbClr val="00334E"/>
                </a:solidFill>
                <a:latin typeface="Work Sans"/>
                <a:ea typeface="Work Sans"/>
                <a:cs typeface="Work Sans"/>
                <a:sym typeface="Work Sans"/>
              </a:defRPr>
            </a:lvl3pPr>
            <a:lvl4pPr indent="-317500" lvl="3" marL="1828800" algn="l">
              <a:lnSpc>
                <a:spcPct val="100000"/>
              </a:lnSpc>
              <a:spcBef>
                <a:spcPts val="1600"/>
              </a:spcBef>
              <a:spcAft>
                <a:spcPts val="0"/>
              </a:spcAft>
              <a:buClr>
                <a:srgbClr val="00334E"/>
              </a:buClr>
              <a:buSzPts val="1400"/>
              <a:buChar char="●"/>
              <a:defRPr sz="1000">
                <a:solidFill>
                  <a:srgbClr val="00334E"/>
                </a:solidFill>
                <a:latin typeface="Work Sans"/>
                <a:ea typeface="Work Sans"/>
                <a:cs typeface="Work Sans"/>
                <a:sym typeface="Work Sans"/>
              </a:defRPr>
            </a:lvl4pPr>
            <a:lvl5pPr indent="-317500" lvl="4" marL="2286000" algn="l">
              <a:lnSpc>
                <a:spcPct val="100000"/>
              </a:lnSpc>
              <a:spcBef>
                <a:spcPts val="1600"/>
              </a:spcBef>
              <a:spcAft>
                <a:spcPts val="0"/>
              </a:spcAft>
              <a:buClr>
                <a:srgbClr val="00334E"/>
              </a:buClr>
              <a:buSzPts val="1400"/>
              <a:buChar char="○"/>
              <a:defRPr sz="1000">
                <a:solidFill>
                  <a:srgbClr val="00334E"/>
                </a:solidFill>
                <a:latin typeface="Work Sans"/>
                <a:ea typeface="Work Sans"/>
                <a:cs typeface="Work Sans"/>
                <a:sym typeface="Work Sans"/>
              </a:defRPr>
            </a:lvl5pPr>
            <a:lvl6pPr indent="-317500" lvl="5" marL="2743200" algn="l">
              <a:lnSpc>
                <a:spcPct val="100000"/>
              </a:lnSpc>
              <a:spcBef>
                <a:spcPts val="1600"/>
              </a:spcBef>
              <a:spcAft>
                <a:spcPts val="0"/>
              </a:spcAft>
              <a:buSzPts val="1400"/>
              <a:buChar char="■"/>
              <a:defRPr sz="1000">
                <a:solidFill>
                  <a:srgbClr val="00334E"/>
                </a:solidFill>
                <a:latin typeface="Work Sans"/>
                <a:ea typeface="Work Sans"/>
                <a:cs typeface="Work Sans"/>
                <a:sym typeface="Work Sans"/>
              </a:defRPr>
            </a:lvl6pPr>
            <a:lvl7pPr indent="-317500" lvl="6" marL="3200400" algn="l">
              <a:lnSpc>
                <a:spcPct val="100000"/>
              </a:lnSpc>
              <a:spcBef>
                <a:spcPts val="1600"/>
              </a:spcBef>
              <a:spcAft>
                <a:spcPts val="0"/>
              </a:spcAft>
              <a:buSzPts val="1400"/>
              <a:buChar char="●"/>
              <a:defRPr sz="1000">
                <a:solidFill>
                  <a:srgbClr val="00334E"/>
                </a:solidFill>
                <a:latin typeface="Work Sans"/>
                <a:ea typeface="Work Sans"/>
                <a:cs typeface="Work Sans"/>
                <a:sym typeface="Work Sans"/>
              </a:defRPr>
            </a:lvl7pPr>
            <a:lvl8pPr indent="-317500" lvl="7" marL="3657600" algn="l">
              <a:lnSpc>
                <a:spcPct val="100000"/>
              </a:lnSpc>
              <a:spcBef>
                <a:spcPts val="1600"/>
              </a:spcBef>
              <a:spcAft>
                <a:spcPts val="0"/>
              </a:spcAft>
              <a:buSzPts val="1400"/>
              <a:buChar char="○"/>
              <a:defRPr sz="1000">
                <a:solidFill>
                  <a:srgbClr val="00334E"/>
                </a:solidFill>
                <a:latin typeface="Work Sans"/>
                <a:ea typeface="Work Sans"/>
                <a:cs typeface="Work Sans"/>
                <a:sym typeface="Work Sans"/>
              </a:defRPr>
            </a:lvl8pPr>
            <a:lvl9pPr indent="-317500" lvl="8" marL="4114800" algn="l">
              <a:lnSpc>
                <a:spcPct val="100000"/>
              </a:lnSpc>
              <a:spcBef>
                <a:spcPts val="1600"/>
              </a:spcBef>
              <a:spcAft>
                <a:spcPts val="1600"/>
              </a:spcAft>
              <a:buSzPts val="1400"/>
              <a:buChar char="■"/>
              <a:defRPr sz="1000">
                <a:solidFill>
                  <a:srgbClr val="00334E"/>
                </a:solidFill>
                <a:latin typeface="Work Sans"/>
                <a:ea typeface="Work Sans"/>
                <a:cs typeface="Work Sans"/>
                <a:sym typeface="Work Sans"/>
              </a:defRPr>
            </a:lvl9pPr>
          </a:lstStyle>
          <a:p/>
        </p:txBody>
      </p:sp>
      <p:sp>
        <p:nvSpPr>
          <p:cNvPr id="2871" name="Google Shape;2871;p262"/>
          <p:cNvSpPr txBox="1"/>
          <p:nvPr>
            <p:ph idx="2" type="subTitle"/>
          </p:nvPr>
        </p:nvSpPr>
        <p:spPr>
          <a:xfrm>
            <a:off x="534175" y="796025"/>
            <a:ext cx="4260300" cy="394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800"/>
              <a:buNone/>
              <a:defRPr sz="1500">
                <a:solidFill>
                  <a:srgbClr val="00334E"/>
                </a:solidFill>
                <a:latin typeface="Work Sans"/>
                <a:ea typeface="Work Sans"/>
                <a:cs typeface="Work Sans"/>
                <a:sym typeface="Work Sans"/>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pic>
        <p:nvPicPr>
          <p:cNvPr id="2872" name="Google Shape;2872;p262"/>
          <p:cNvPicPr preferRelativeResize="0"/>
          <p:nvPr/>
        </p:nvPicPr>
        <p:blipFill rotWithShape="1">
          <a:blip r:embed="rId2">
            <a:alphaModFix/>
          </a:blip>
          <a:srcRect b="0" l="0" r="0" t="0"/>
          <a:stretch/>
        </p:blipFill>
        <p:spPr>
          <a:xfrm>
            <a:off x="8046051" y="218425"/>
            <a:ext cx="801850" cy="331004"/>
          </a:xfrm>
          <a:prstGeom prst="rect">
            <a:avLst/>
          </a:prstGeom>
          <a:noFill/>
          <a:ln>
            <a:noFill/>
          </a:ln>
        </p:spPr>
      </p:pic>
      <p:sp>
        <p:nvSpPr>
          <p:cNvPr id="2873" name="Google Shape;2873;p262"/>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2023</a:t>
            </a:r>
            <a:endParaRPr b="0" i="0" sz="600" u="none" cap="none" strike="noStrike">
              <a:solidFill>
                <a:srgbClr val="666666"/>
              </a:solidFill>
              <a:latin typeface="Work Sans"/>
              <a:ea typeface="Work Sans"/>
              <a:cs typeface="Work Sans"/>
              <a:sym typeface="Work Sans"/>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E 2 1 2 1 1 1 1 2 1">
  <p:cSld name="Cover Slide - Brands_6_1_2_1_1_1_1_3_2">
    <p:spTree>
      <p:nvGrpSpPr>
        <p:cNvPr id="2874" name="Shape 2874"/>
        <p:cNvGrpSpPr/>
        <p:nvPr/>
      </p:nvGrpSpPr>
      <p:grpSpPr>
        <a:xfrm>
          <a:off x="0" y="0"/>
          <a:ext cx="0" cy="0"/>
          <a:chOff x="0" y="0"/>
          <a:chExt cx="0" cy="0"/>
        </a:xfrm>
      </p:grpSpPr>
      <p:sp>
        <p:nvSpPr>
          <p:cNvPr id="2875" name="Google Shape;2875;p263"/>
          <p:cNvSpPr/>
          <p:nvPr/>
        </p:nvSpPr>
        <p:spPr>
          <a:xfrm rot="-3352489">
            <a:off x="-3601803" y="1362164"/>
            <a:ext cx="3905425" cy="4352898"/>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6" name="Google Shape;2876;p263"/>
          <p:cNvSpPr/>
          <p:nvPr/>
        </p:nvSpPr>
        <p:spPr>
          <a:xfrm rot="-454686">
            <a:off x="6971095" y="-426098"/>
            <a:ext cx="3049329" cy="1841861"/>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7" name="Google Shape;2877;p263"/>
          <p:cNvSpPr/>
          <p:nvPr/>
        </p:nvSpPr>
        <p:spPr>
          <a:xfrm>
            <a:off x="-101925" y="-23643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8" name="Google Shape;2878;p263"/>
          <p:cNvSpPr/>
          <p:nvPr/>
        </p:nvSpPr>
        <p:spPr>
          <a:xfrm>
            <a:off x="-35748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9" name="Google Shape;2879;p263"/>
          <p:cNvSpPr/>
          <p:nvPr/>
        </p:nvSpPr>
        <p:spPr>
          <a:xfrm>
            <a:off x="91440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0" name="Google Shape;2880;p263"/>
          <p:cNvSpPr/>
          <p:nvPr/>
        </p:nvSpPr>
        <p:spPr>
          <a:xfrm>
            <a:off x="-101925" y="51435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1" name="Google Shape;2881;p263"/>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2882" name="Google Shape;2882;p263"/>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2023</a:t>
            </a:r>
            <a:endParaRPr b="0" i="0" sz="600" u="none" cap="none" strike="noStrike">
              <a:solidFill>
                <a:srgbClr val="666666"/>
              </a:solidFill>
              <a:latin typeface="Work Sans"/>
              <a:ea typeface="Work Sans"/>
              <a:cs typeface="Work Sans"/>
              <a:sym typeface="Work Sans"/>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Subtitle and body Slide / Shapes 6">
  <p:cSld name="Cover Slide - Brands_6_1_2_1_1_1_2">
    <p:spTree>
      <p:nvGrpSpPr>
        <p:cNvPr id="2883" name="Shape 2883"/>
        <p:cNvGrpSpPr/>
        <p:nvPr/>
      </p:nvGrpSpPr>
      <p:grpSpPr>
        <a:xfrm>
          <a:off x="0" y="0"/>
          <a:ext cx="0" cy="0"/>
          <a:chOff x="0" y="0"/>
          <a:chExt cx="0" cy="0"/>
        </a:xfrm>
      </p:grpSpPr>
      <p:sp>
        <p:nvSpPr>
          <p:cNvPr id="2884" name="Google Shape;2884;p264"/>
          <p:cNvSpPr/>
          <p:nvPr/>
        </p:nvSpPr>
        <p:spPr>
          <a:xfrm>
            <a:off x="-1050325" y="2504925"/>
            <a:ext cx="1929300" cy="1929300"/>
          </a:xfrm>
          <a:prstGeom prst="donut">
            <a:avLst>
              <a:gd fmla="val 25000" name="adj"/>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85" name="Google Shape;2885;p264"/>
          <p:cNvGrpSpPr/>
          <p:nvPr/>
        </p:nvGrpSpPr>
        <p:grpSpPr>
          <a:xfrm>
            <a:off x="6415138" y="-769098"/>
            <a:ext cx="1173665" cy="1138147"/>
            <a:chOff x="3213650" y="306450"/>
            <a:chExt cx="1532200" cy="1486025"/>
          </a:xfrm>
        </p:grpSpPr>
        <p:grpSp>
          <p:nvGrpSpPr>
            <p:cNvPr id="2886" name="Google Shape;2886;p264"/>
            <p:cNvGrpSpPr/>
            <p:nvPr/>
          </p:nvGrpSpPr>
          <p:grpSpPr>
            <a:xfrm>
              <a:off x="3213650" y="306450"/>
              <a:ext cx="1532200" cy="140700"/>
              <a:chOff x="3213650" y="306450"/>
              <a:chExt cx="1532200" cy="140700"/>
            </a:xfrm>
          </p:grpSpPr>
          <p:sp>
            <p:nvSpPr>
              <p:cNvPr id="2887" name="Google Shape;2887;p264"/>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8" name="Google Shape;2888;p264"/>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9" name="Google Shape;2889;p264"/>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0" name="Google Shape;2890;p264"/>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1" name="Google Shape;2891;p264"/>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92" name="Google Shape;2892;p264"/>
            <p:cNvGrpSpPr/>
            <p:nvPr/>
          </p:nvGrpSpPr>
          <p:grpSpPr>
            <a:xfrm>
              <a:off x="3213650" y="575515"/>
              <a:ext cx="1532200" cy="140700"/>
              <a:chOff x="3213650" y="306450"/>
              <a:chExt cx="1532200" cy="140700"/>
            </a:xfrm>
          </p:grpSpPr>
          <p:sp>
            <p:nvSpPr>
              <p:cNvPr id="2893" name="Google Shape;2893;p264"/>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4" name="Google Shape;2894;p264"/>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5" name="Google Shape;2895;p264"/>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6" name="Google Shape;2896;p264"/>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7" name="Google Shape;2897;p264"/>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98" name="Google Shape;2898;p264"/>
            <p:cNvGrpSpPr/>
            <p:nvPr/>
          </p:nvGrpSpPr>
          <p:grpSpPr>
            <a:xfrm>
              <a:off x="3213650" y="844580"/>
              <a:ext cx="1532200" cy="140700"/>
              <a:chOff x="3213650" y="306450"/>
              <a:chExt cx="1532200" cy="140700"/>
            </a:xfrm>
          </p:grpSpPr>
          <p:sp>
            <p:nvSpPr>
              <p:cNvPr id="2899" name="Google Shape;2899;p264"/>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0" name="Google Shape;2900;p264"/>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1" name="Google Shape;2901;p264"/>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2" name="Google Shape;2902;p264"/>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3" name="Google Shape;2903;p264"/>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04" name="Google Shape;2904;p264"/>
            <p:cNvGrpSpPr/>
            <p:nvPr/>
          </p:nvGrpSpPr>
          <p:grpSpPr>
            <a:xfrm>
              <a:off x="3213650" y="1113645"/>
              <a:ext cx="1532200" cy="140700"/>
              <a:chOff x="3213650" y="306450"/>
              <a:chExt cx="1532200" cy="140700"/>
            </a:xfrm>
          </p:grpSpPr>
          <p:sp>
            <p:nvSpPr>
              <p:cNvPr id="2905" name="Google Shape;2905;p264"/>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6" name="Google Shape;2906;p264"/>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7" name="Google Shape;2907;p264"/>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8" name="Google Shape;2908;p264"/>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9" name="Google Shape;2909;p264"/>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10" name="Google Shape;2910;p264"/>
            <p:cNvGrpSpPr/>
            <p:nvPr/>
          </p:nvGrpSpPr>
          <p:grpSpPr>
            <a:xfrm>
              <a:off x="3213650" y="1382710"/>
              <a:ext cx="1532200" cy="140700"/>
              <a:chOff x="3213650" y="306450"/>
              <a:chExt cx="1532200" cy="140700"/>
            </a:xfrm>
          </p:grpSpPr>
          <p:sp>
            <p:nvSpPr>
              <p:cNvPr id="2911" name="Google Shape;2911;p264"/>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2" name="Google Shape;2912;p264"/>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3" name="Google Shape;2913;p264"/>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4" name="Google Shape;2914;p264"/>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5" name="Google Shape;2915;p264"/>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16" name="Google Shape;2916;p264"/>
            <p:cNvGrpSpPr/>
            <p:nvPr/>
          </p:nvGrpSpPr>
          <p:grpSpPr>
            <a:xfrm>
              <a:off x="3213650" y="1651775"/>
              <a:ext cx="1532200" cy="140700"/>
              <a:chOff x="3213650" y="306450"/>
              <a:chExt cx="1532200" cy="140700"/>
            </a:xfrm>
          </p:grpSpPr>
          <p:sp>
            <p:nvSpPr>
              <p:cNvPr id="2917" name="Google Shape;2917;p264"/>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8" name="Google Shape;2918;p264"/>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9" name="Google Shape;2919;p264"/>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0" name="Google Shape;2920;p264"/>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1" name="Google Shape;2921;p264"/>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922" name="Google Shape;2922;p264"/>
          <p:cNvSpPr/>
          <p:nvPr/>
        </p:nvSpPr>
        <p:spPr>
          <a:xfrm>
            <a:off x="-101925" y="-23643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3" name="Google Shape;2923;p264"/>
          <p:cNvSpPr/>
          <p:nvPr/>
        </p:nvSpPr>
        <p:spPr>
          <a:xfrm>
            <a:off x="-35748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4" name="Google Shape;2924;p264"/>
          <p:cNvSpPr/>
          <p:nvPr/>
        </p:nvSpPr>
        <p:spPr>
          <a:xfrm>
            <a:off x="91440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5" name="Google Shape;2925;p264"/>
          <p:cNvSpPr/>
          <p:nvPr/>
        </p:nvSpPr>
        <p:spPr>
          <a:xfrm>
            <a:off x="-101925" y="51435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6" name="Google Shape;2926;p264"/>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cxnSp>
        <p:nvCxnSpPr>
          <p:cNvPr id="2927" name="Google Shape;2927;p264"/>
          <p:cNvCxnSpPr/>
          <p:nvPr/>
        </p:nvCxnSpPr>
        <p:spPr>
          <a:xfrm flipH="1" rot="10800000">
            <a:off x="0" y="643075"/>
            <a:ext cx="445800" cy="1500"/>
          </a:xfrm>
          <a:prstGeom prst="straightConnector1">
            <a:avLst/>
          </a:prstGeom>
          <a:noFill/>
          <a:ln cap="flat" cmpd="sng" w="28575">
            <a:solidFill>
              <a:srgbClr val="00334E"/>
            </a:solidFill>
            <a:prstDash val="solid"/>
            <a:round/>
            <a:headEnd len="sm" w="sm" type="none"/>
            <a:tailEnd len="sm" w="sm" type="none"/>
          </a:ln>
        </p:spPr>
      </p:cxnSp>
      <p:sp>
        <p:nvSpPr>
          <p:cNvPr id="2928" name="Google Shape;2928;p264"/>
          <p:cNvSpPr txBox="1"/>
          <p:nvPr>
            <p:ph type="title"/>
          </p:nvPr>
        </p:nvSpPr>
        <p:spPr>
          <a:xfrm>
            <a:off x="534175" y="324375"/>
            <a:ext cx="7581900" cy="680400"/>
          </a:xfrm>
          <a:prstGeom prst="rect">
            <a:avLst/>
          </a:prstGeom>
          <a:noFill/>
          <a:ln>
            <a:noFill/>
          </a:ln>
        </p:spPr>
        <p:txBody>
          <a:bodyPr anchorCtr="0" anchor="t" bIns="91425" lIns="91425" spcFirstLastPara="1" rIns="91425" wrap="square" tIns="91425">
            <a:noAutofit/>
          </a:bodyPr>
          <a:lstStyle>
            <a:lvl1pPr lvl="0" marR="0" algn="l">
              <a:lnSpc>
                <a:spcPct val="115000"/>
              </a:lnSpc>
              <a:spcBef>
                <a:spcPts val="0"/>
              </a:spcBef>
              <a:spcAft>
                <a:spcPts val="0"/>
              </a:spcAft>
              <a:buSzPts val="2800"/>
              <a:buNone/>
              <a:defRPr>
                <a:solidFill>
                  <a:srgbClr val="00334E"/>
                </a:solidFill>
                <a:latin typeface="Lora"/>
                <a:ea typeface="Lora"/>
                <a:cs typeface="Lora"/>
                <a:sym typeface="Lora"/>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29" name="Google Shape;2929;p264"/>
          <p:cNvSpPr txBox="1"/>
          <p:nvPr>
            <p:ph idx="1" type="body"/>
          </p:nvPr>
        </p:nvSpPr>
        <p:spPr>
          <a:xfrm>
            <a:off x="534175" y="1190525"/>
            <a:ext cx="7400100" cy="1708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SzPts val="1800"/>
              <a:buNone/>
              <a:defRPr sz="1000">
                <a:solidFill>
                  <a:srgbClr val="00334E"/>
                </a:solidFill>
                <a:latin typeface="Work Sans"/>
                <a:ea typeface="Work Sans"/>
                <a:cs typeface="Work Sans"/>
                <a:sym typeface="Work Sans"/>
              </a:defRPr>
            </a:lvl1pPr>
            <a:lvl2pPr indent="-292100" lvl="1" marL="914400" algn="l">
              <a:lnSpc>
                <a:spcPct val="100000"/>
              </a:lnSpc>
              <a:spcBef>
                <a:spcPts val="0"/>
              </a:spcBef>
              <a:spcAft>
                <a:spcPts val="0"/>
              </a:spcAft>
              <a:buClr>
                <a:srgbClr val="00334E"/>
              </a:buClr>
              <a:buSzPts val="1000"/>
              <a:buChar char="○"/>
              <a:defRPr sz="1000">
                <a:solidFill>
                  <a:srgbClr val="00334E"/>
                </a:solidFill>
                <a:latin typeface="Work Sans"/>
                <a:ea typeface="Work Sans"/>
                <a:cs typeface="Work Sans"/>
                <a:sym typeface="Work Sans"/>
              </a:defRPr>
            </a:lvl2pPr>
            <a:lvl3pPr indent="-317500" lvl="2" marL="1371600" algn="l">
              <a:lnSpc>
                <a:spcPct val="100000"/>
              </a:lnSpc>
              <a:spcBef>
                <a:spcPts val="1600"/>
              </a:spcBef>
              <a:spcAft>
                <a:spcPts val="0"/>
              </a:spcAft>
              <a:buClr>
                <a:srgbClr val="00334E"/>
              </a:buClr>
              <a:buSzPts val="1400"/>
              <a:buChar char="■"/>
              <a:defRPr sz="1000">
                <a:solidFill>
                  <a:srgbClr val="00334E"/>
                </a:solidFill>
                <a:latin typeface="Work Sans"/>
                <a:ea typeface="Work Sans"/>
                <a:cs typeface="Work Sans"/>
                <a:sym typeface="Work Sans"/>
              </a:defRPr>
            </a:lvl3pPr>
            <a:lvl4pPr indent="-317500" lvl="3" marL="1828800" algn="l">
              <a:lnSpc>
                <a:spcPct val="100000"/>
              </a:lnSpc>
              <a:spcBef>
                <a:spcPts val="1600"/>
              </a:spcBef>
              <a:spcAft>
                <a:spcPts val="0"/>
              </a:spcAft>
              <a:buClr>
                <a:srgbClr val="00334E"/>
              </a:buClr>
              <a:buSzPts val="1400"/>
              <a:buChar char="●"/>
              <a:defRPr sz="1000">
                <a:solidFill>
                  <a:srgbClr val="00334E"/>
                </a:solidFill>
                <a:latin typeface="Work Sans"/>
                <a:ea typeface="Work Sans"/>
                <a:cs typeface="Work Sans"/>
                <a:sym typeface="Work Sans"/>
              </a:defRPr>
            </a:lvl4pPr>
            <a:lvl5pPr indent="-317500" lvl="4" marL="2286000" algn="l">
              <a:lnSpc>
                <a:spcPct val="100000"/>
              </a:lnSpc>
              <a:spcBef>
                <a:spcPts val="1600"/>
              </a:spcBef>
              <a:spcAft>
                <a:spcPts val="0"/>
              </a:spcAft>
              <a:buClr>
                <a:srgbClr val="00334E"/>
              </a:buClr>
              <a:buSzPts val="1400"/>
              <a:buChar char="○"/>
              <a:defRPr sz="1000">
                <a:solidFill>
                  <a:srgbClr val="00334E"/>
                </a:solidFill>
                <a:latin typeface="Work Sans"/>
                <a:ea typeface="Work Sans"/>
                <a:cs typeface="Work Sans"/>
                <a:sym typeface="Work Sans"/>
              </a:defRPr>
            </a:lvl5pPr>
            <a:lvl6pPr indent="-317500" lvl="5" marL="2743200" algn="l">
              <a:lnSpc>
                <a:spcPct val="100000"/>
              </a:lnSpc>
              <a:spcBef>
                <a:spcPts val="1600"/>
              </a:spcBef>
              <a:spcAft>
                <a:spcPts val="0"/>
              </a:spcAft>
              <a:buSzPts val="1400"/>
              <a:buChar char="■"/>
              <a:defRPr sz="1000">
                <a:solidFill>
                  <a:srgbClr val="00334E"/>
                </a:solidFill>
                <a:latin typeface="Work Sans"/>
                <a:ea typeface="Work Sans"/>
                <a:cs typeface="Work Sans"/>
                <a:sym typeface="Work Sans"/>
              </a:defRPr>
            </a:lvl6pPr>
            <a:lvl7pPr indent="-317500" lvl="6" marL="3200400" algn="l">
              <a:lnSpc>
                <a:spcPct val="100000"/>
              </a:lnSpc>
              <a:spcBef>
                <a:spcPts val="1600"/>
              </a:spcBef>
              <a:spcAft>
                <a:spcPts val="0"/>
              </a:spcAft>
              <a:buSzPts val="1400"/>
              <a:buChar char="●"/>
              <a:defRPr sz="1000">
                <a:solidFill>
                  <a:srgbClr val="00334E"/>
                </a:solidFill>
                <a:latin typeface="Work Sans"/>
                <a:ea typeface="Work Sans"/>
                <a:cs typeface="Work Sans"/>
                <a:sym typeface="Work Sans"/>
              </a:defRPr>
            </a:lvl7pPr>
            <a:lvl8pPr indent="-317500" lvl="7" marL="3657600" algn="l">
              <a:lnSpc>
                <a:spcPct val="100000"/>
              </a:lnSpc>
              <a:spcBef>
                <a:spcPts val="1600"/>
              </a:spcBef>
              <a:spcAft>
                <a:spcPts val="0"/>
              </a:spcAft>
              <a:buSzPts val="1400"/>
              <a:buChar char="○"/>
              <a:defRPr sz="1000">
                <a:solidFill>
                  <a:srgbClr val="00334E"/>
                </a:solidFill>
                <a:latin typeface="Work Sans"/>
                <a:ea typeface="Work Sans"/>
                <a:cs typeface="Work Sans"/>
                <a:sym typeface="Work Sans"/>
              </a:defRPr>
            </a:lvl8pPr>
            <a:lvl9pPr indent="-317500" lvl="8" marL="4114800" algn="l">
              <a:lnSpc>
                <a:spcPct val="100000"/>
              </a:lnSpc>
              <a:spcBef>
                <a:spcPts val="1600"/>
              </a:spcBef>
              <a:spcAft>
                <a:spcPts val="1600"/>
              </a:spcAft>
              <a:buSzPts val="1400"/>
              <a:buChar char="■"/>
              <a:defRPr sz="1000">
                <a:solidFill>
                  <a:srgbClr val="00334E"/>
                </a:solidFill>
                <a:latin typeface="Work Sans"/>
                <a:ea typeface="Work Sans"/>
                <a:cs typeface="Work Sans"/>
                <a:sym typeface="Work Sans"/>
              </a:defRPr>
            </a:lvl9pPr>
          </a:lstStyle>
          <a:p/>
        </p:txBody>
      </p:sp>
      <p:sp>
        <p:nvSpPr>
          <p:cNvPr id="2930" name="Google Shape;2930;p264"/>
          <p:cNvSpPr txBox="1"/>
          <p:nvPr>
            <p:ph idx="2" type="subTitle"/>
          </p:nvPr>
        </p:nvSpPr>
        <p:spPr>
          <a:xfrm>
            <a:off x="534175" y="796025"/>
            <a:ext cx="4260300" cy="394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800"/>
              <a:buNone/>
              <a:defRPr sz="1500">
                <a:solidFill>
                  <a:srgbClr val="00334E"/>
                </a:solidFill>
                <a:latin typeface="Work Sans"/>
                <a:ea typeface="Work Sans"/>
                <a:cs typeface="Work Sans"/>
                <a:sym typeface="Work Sans"/>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2931" name="Google Shape;2931;p264"/>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2023</a:t>
            </a:r>
            <a:endParaRPr b="0" i="0" sz="600" u="none" cap="none" strike="noStrike">
              <a:solidFill>
                <a:srgbClr val="666666"/>
              </a:solidFill>
              <a:latin typeface="Work Sans"/>
              <a:ea typeface="Work Sans"/>
              <a:cs typeface="Work Sans"/>
              <a:sym typeface="Work Sans"/>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E 2 1 2 1 1 1 1 1 2">
  <p:cSld name="Cover Slide - Brands_6_1_2_1_1_1_1_2_2">
    <p:spTree>
      <p:nvGrpSpPr>
        <p:cNvPr id="2932" name="Shape 2932"/>
        <p:cNvGrpSpPr/>
        <p:nvPr/>
      </p:nvGrpSpPr>
      <p:grpSpPr>
        <a:xfrm>
          <a:off x="0" y="0"/>
          <a:ext cx="0" cy="0"/>
          <a:chOff x="0" y="0"/>
          <a:chExt cx="0" cy="0"/>
        </a:xfrm>
      </p:grpSpPr>
      <p:sp>
        <p:nvSpPr>
          <p:cNvPr id="2933" name="Google Shape;2933;p265"/>
          <p:cNvSpPr/>
          <p:nvPr/>
        </p:nvSpPr>
        <p:spPr>
          <a:xfrm rot="-454686">
            <a:off x="8466287" y="989053"/>
            <a:ext cx="3049329" cy="1841833"/>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34" name="Google Shape;2934;p265"/>
          <p:cNvGrpSpPr/>
          <p:nvPr/>
        </p:nvGrpSpPr>
        <p:grpSpPr>
          <a:xfrm>
            <a:off x="8688163" y="881577"/>
            <a:ext cx="1173665" cy="1138147"/>
            <a:chOff x="3213650" y="306450"/>
            <a:chExt cx="1532200" cy="1486025"/>
          </a:xfrm>
        </p:grpSpPr>
        <p:grpSp>
          <p:nvGrpSpPr>
            <p:cNvPr id="2935" name="Google Shape;2935;p265"/>
            <p:cNvGrpSpPr/>
            <p:nvPr/>
          </p:nvGrpSpPr>
          <p:grpSpPr>
            <a:xfrm>
              <a:off x="3213650" y="306450"/>
              <a:ext cx="1532200" cy="140700"/>
              <a:chOff x="3213650" y="306450"/>
              <a:chExt cx="1532200" cy="140700"/>
            </a:xfrm>
          </p:grpSpPr>
          <p:sp>
            <p:nvSpPr>
              <p:cNvPr id="2936" name="Google Shape;2936;p265"/>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7" name="Google Shape;2937;p265"/>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8" name="Google Shape;2938;p265"/>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9" name="Google Shape;2939;p26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0" name="Google Shape;2940;p26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41" name="Google Shape;2941;p265"/>
            <p:cNvGrpSpPr/>
            <p:nvPr/>
          </p:nvGrpSpPr>
          <p:grpSpPr>
            <a:xfrm>
              <a:off x="3213650" y="575515"/>
              <a:ext cx="1532200" cy="140700"/>
              <a:chOff x="3213650" y="306450"/>
              <a:chExt cx="1532200" cy="140700"/>
            </a:xfrm>
          </p:grpSpPr>
          <p:sp>
            <p:nvSpPr>
              <p:cNvPr id="2942" name="Google Shape;2942;p265"/>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3" name="Google Shape;2943;p265"/>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265"/>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26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6" name="Google Shape;2946;p26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47" name="Google Shape;2947;p265"/>
            <p:cNvGrpSpPr/>
            <p:nvPr/>
          </p:nvGrpSpPr>
          <p:grpSpPr>
            <a:xfrm>
              <a:off x="3213650" y="844580"/>
              <a:ext cx="1532200" cy="140700"/>
              <a:chOff x="3213650" y="306450"/>
              <a:chExt cx="1532200" cy="140700"/>
            </a:xfrm>
          </p:grpSpPr>
          <p:sp>
            <p:nvSpPr>
              <p:cNvPr id="2948" name="Google Shape;2948;p265"/>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9" name="Google Shape;2949;p265"/>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0" name="Google Shape;2950;p265"/>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26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26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53" name="Google Shape;2953;p265"/>
            <p:cNvGrpSpPr/>
            <p:nvPr/>
          </p:nvGrpSpPr>
          <p:grpSpPr>
            <a:xfrm>
              <a:off x="3213650" y="1113645"/>
              <a:ext cx="1532200" cy="140700"/>
              <a:chOff x="3213650" y="306450"/>
              <a:chExt cx="1532200" cy="140700"/>
            </a:xfrm>
          </p:grpSpPr>
          <p:sp>
            <p:nvSpPr>
              <p:cNvPr id="2954" name="Google Shape;2954;p265"/>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5" name="Google Shape;2955;p265"/>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265"/>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26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8" name="Google Shape;2958;p26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59" name="Google Shape;2959;p265"/>
            <p:cNvGrpSpPr/>
            <p:nvPr/>
          </p:nvGrpSpPr>
          <p:grpSpPr>
            <a:xfrm>
              <a:off x="3213650" y="1382710"/>
              <a:ext cx="1532200" cy="140700"/>
              <a:chOff x="3213650" y="306450"/>
              <a:chExt cx="1532200" cy="140700"/>
            </a:xfrm>
          </p:grpSpPr>
          <p:sp>
            <p:nvSpPr>
              <p:cNvPr id="2960" name="Google Shape;2960;p265"/>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1" name="Google Shape;2961;p265"/>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2" name="Google Shape;2962;p265"/>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3" name="Google Shape;2963;p26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4" name="Google Shape;2964;p26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65" name="Google Shape;2965;p265"/>
            <p:cNvGrpSpPr/>
            <p:nvPr/>
          </p:nvGrpSpPr>
          <p:grpSpPr>
            <a:xfrm>
              <a:off x="3213650" y="1651775"/>
              <a:ext cx="1532200" cy="140700"/>
              <a:chOff x="3213650" y="306450"/>
              <a:chExt cx="1532200" cy="140700"/>
            </a:xfrm>
          </p:grpSpPr>
          <p:sp>
            <p:nvSpPr>
              <p:cNvPr id="2966" name="Google Shape;2966;p265"/>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7" name="Google Shape;2967;p265"/>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8" name="Google Shape;2968;p265"/>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9" name="Google Shape;2969;p26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0" name="Google Shape;2970;p26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971" name="Google Shape;2971;p265"/>
          <p:cNvSpPr/>
          <p:nvPr/>
        </p:nvSpPr>
        <p:spPr>
          <a:xfrm rot="3198706">
            <a:off x="-2352741" y="3306952"/>
            <a:ext cx="3905306" cy="4352765"/>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p265"/>
          <p:cNvSpPr/>
          <p:nvPr/>
        </p:nvSpPr>
        <p:spPr>
          <a:xfrm>
            <a:off x="-101925" y="-23643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265"/>
          <p:cNvSpPr/>
          <p:nvPr/>
        </p:nvSpPr>
        <p:spPr>
          <a:xfrm>
            <a:off x="-35748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4" name="Google Shape;2974;p265"/>
          <p:cNvSpPr/>
          <p:nvPr/>
        </p:nvSpPr>
        <p:spPr>
          <a:xfrm>
            <a:off x="91440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5" name="Google Shape;2975;p265"/>
          <p:cNvSpPr/>
          <p:nvPr/>
        </p:nvSpPr>
        <p:spPr>
          <a:xfrm>
            <a:off x="-101925" y="51435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6" name="Google Shape;2976;p265"/>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2977" name="Google Shape;2977;p265"/>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2023</a:t>
            </a:r>
            <a:endParaRPr b="0" i="0" sz="600" u="none" cap="none" strike="noStrike">
              <a:solidFill>
                <a:srgbClr val="666666"/>
              </a:solidFill>
              <a:latin typeface="Work Sans"/>
              <a:ea typeface="Work Sans"/>
              <a:cs typeface="Work Sans"/>
              <a:sym typeface="Work Sans"/>
            </a:endParaRPr>
          </a:p>
        </p:txBody>
      </p:sp>
      <p:cxnSp>
        <p:nvCxnSpPr>
          <p:cNvPr id="2978" name="Google Shape;2978;p265"/>
          <p:cNvCxnSpPr/>
          <p:nvPr/>
        </p:nvCxnSpPr>
        <p:spPr>
          <a:xfrm flipH="1" rot="10800000">
            <a:off x="0" y="643075"/>
            <a:ext cx="445800" cy="1500"/>
          </a:xfrm>
          <a:prstGeom prst="straightConnector1">
            <a:avLst/>
          </a:prstGeom>
          <a:noFill/>
          <a:ln cap="flat" cmpd="sng" w="28575">
            <a:solidFill>
              <a:srgbClr val="00334E"/>
            </a:solidFill>
            <a:prstDash val="solid"/>
            <a:round/>
            <a:headEnd len="sm" w="sm" type="none"/>
            <a:tailEnd len="sm" w="sm" type="none"/>
          </a:ln>
        </p:spPr>
      </p:cxnSp>
      <p:sp>
        <p:nvSpPr>
          <p:cNvPr id="2979" name="Google Shape;2979;p265"/>
          <p:cNvSpPr txBox="1"/>
          <p:nvPr>
            <p:ph type="title"/>
          </p:nvPr>
        </p:nvSpPr>
        <p:spPr>
          <a:xfrm>
            <a:off x="534175" y="324375"/>
            <a:ext cx="7581900" cy="680400"/>
          </a:xfrm>
          <a:prstGeom prst="rect">
            <a:avLst/>
          </a:prstGeom>
          <a:noFill/>
          <a:ln>
            <a:noFill/>
          </a:ln>
        </p:spPr>
        <p:txBody>
          <a:bodyPr anchorCtr="0" anchor="t" bIns="91425" lIns="91425" spcFirstLastPara="1" rIns="91425" wrap="square" tIns="91425">
            <a:normAutofit/>
          </a:bodyPr>
          <a:lstStyle>
            <a:lvl1pPr lvl="0" marR="0" algn="l">
              <a:lnSpc>
                <a:spcPct val="115000"/>
              </a:lnSpc>
              <a:spcBef>
                <a:spcPts val="0"/>
              </a:spcBef>
              <a:spcAft>
                <a:spcPts val="0"/>
              </a:spcAft>
              <a:buSzPts val="2800"/>
              <a:buNone/>
              <a:defRPr>
                <a:solidFill>
                  <a:srgbClr val="00334E"/>
                </a:solidFill>
                <a:latin typeface="Lora SemiBold"/>
                <a:ea typeface="Lora SemiBold"/>
                <a:cs typeface="Lora SemiBold"/>
                <a:sym typeface="Lora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80" name="Google Shape;2980;p265"/>
          <p:cNvSpPr txBox="1"/>
          <p:nvPr>
            <p:ph idx="1" type="body"/>
          </p:nvPr>
        </p:nvSpPr>
        <p:spPr>
          <a:xfrm>
            <a:off x="534175" y="1190525"/>
            <a:ext cx="7400100" cy="17082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00334E"/>
                </a:solidFill>
                <a:latin typeface="Work Sans"/>
                <a:ea typeface="Work Sans"/>
                <a:cs typeface="Work Sans"/>
                <a:sym typeface="Work Sans"/>
              </a:defRPr>
            </a:lvl1pPr>
            <a:lvl2pPr indent="-292100" lvl="1" marL="914400" algn="l">
              <a:lnSpc>
                <a:spcPct val="100000"/>
              </a:lnSpc>
              <a:spcBef>
                <a:spcPts val="0"/>
              </a:spcBef>
              <a:spcAft>
                <a:spcPts val="0"/>
              </a:spcAft>
              <a:buClr>
                <a:srgbClr val="00334E"/>
              </a:buClr>
              <a:buSzPts val="1000"/>
              <a:buChar char="○"/>
              <a:defRPr sz="1000">
                <a:solidFill>
                  <a:srgbClr val="00334E"/>
                </a:solidFill>
                <a:latin typeface="Work Sans"/>
                <a:ea typeface="Work Sans"/>
                <a:cs typeface="Work Sans"/>
                <a:sym typeface="Work Sans"/>
              </a:defRPr>
            </a:lvl2pPr>
            <a:lvl3pPr indent="-317500" lvl="2" marL="13716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3pPr>
            <a:lvl4pPr indent="-317500" lvl="3" marL="18288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4pPr>
            <a:lvl5pPr indent="-317500" lvl="4" marL="22860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5pPr>
            <a:lvl6pPr indent="-317500" lvl="5" marL="27432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6pPr>
            <a:lvl7pPr indent="-317500" lvl="6" marL="32004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7pPr>
            <a:lvl8pPr indent="-317500" lvl="7" marL="36576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8pPr>
            <a:lvl9pPr indent="-317500" lvl="8" marL="41148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9pPr>
          </a:lstStyle>
          <a:p/>
        </p:txBody>
      </p:sp>
      <p:sp>
        <p:nvSpPr>
          <p:cNvPr id="2981" name="Google Shape;2981;p265"/>
          <p:cNvSpPr txBox="1"/>
          <p:nvPr>
            <p:ph idx="2" type="subTitle"/>
          </p:nvPr>
        </p:nvSpPr>
        <p:spPr>
          <a:xfrm>
            <a:off x="534175" y="796025"/>
            <a:ext cx="4260300" cy="3945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SzPts val="1800"/>
              <a:buNone/>
              <a:defRPr sz="1500">
                <a:solidFill>
                  <a:srgbClr val="00334E"/>
                </a:solidFill>
                <a:latin typeface="Work Sans"/>
                <a:ea typeface="Work Sans"/>
                <a:cs typeface="Work Sans"/>
                <a:sym typeface="Work Sans"/>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Basic Light 4 1">
  <p:cSld name="CUSTOM_1_1_6_1">
    <p:spTree>
      <p:nvGrpSpPr>
        <p:cNvPr id="2982" name="Shape 2982"/>
        <p:cNvGrpSpPr/>
        <p:nvPr/>
      </p:nvGrpSpPr>
      <p:grpSpPr>
        <a:xfrm>
          <a:off x="0" y="0"/>
          <a:ext cx="0" cy="0"/>
          <a:chOff x="0" y="0"/>
          <a:chExt cx="0" cy="0"/>
        </a:xfrm>
      </p:grpSpPr>
      <p:sp>
        <p:nvSpPr>
          <p:cNvPr id="2983" name="Google Shape;2983;p266"/>
          <p:cNvSpPr/>
          <p:nvPr/>
        </p:nvSpPr>
        <p:spPr>
          <a:xfrm rot="-454686">
            <a:off x="8466287" y="989053"/>
            <a:ext cx="3049329" cy="1841833"/>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84" name="Google Shape;2984;p266"/>
          <p:cNvGrpSpPr/>
          <p:nvPr/>
        </p:nvGrpSpPr>
        <p:grpSpPr>
          <a:xfrm>
            <a:off x="8688163" y="881577"/>
            <a:ext cx="1173665" cy="1138147"/>
            <a:chOff x="3213650" y="306450"/>
            <a:chExt cx="1532200" cy="1486025"/>
          </a:xfrm>
        </p:grpSpPr>
        <p:grpSp>
          <p:nvGrpSpPr>
            <p:cNvPr id="2985" name="Google Shape;2985;p266"/>
            <p:cNvGrpSpPr/>
            <p:nvPr/>
          </p:nvGrpSpPr>
          <p:grpSpPr>
            <a:xfrm>
              <a:off x="3213650" y="306450"/>
              <a:ext cx="1532200" cy="140700"/>
              <a:chOff x="3213650" y="306450"/>
              <a:chExt cx="1532200" cy="140700"/>
            </a:xfrm>
          </p:grpSpPr>
          <p:sp>
            <p:nvSpPr>
              <p:cNvPr id="2986" name="Google Shape;2986;p266"/>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7" name="Google Shape;2987;p266"/>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8" name="Google Shape;2988;p266"/>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9" name="Google Shape;2989;p266"/>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0" name="Google Shape;2990;p266"/>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91" name="Google Shape;2991;p266"/>
            <p:cNvGrpSpPr/>
            <p:nvPr/>
          </p:nvGrpSpPr>
          <p:grpSpPr>
            <a:xfrm>
              <a:off x="3213650" y="575515"/>
              <a:ext cx="1532200" cy="140700"/>
              <a:chOff x="3213650" y="306450"/>
              <a:chExt cx="1532200" cy="140700"/>
            </a:xfrm>
          </p:grpSpPr>
          <p:sp>
            <p:nvSpPr>
              <p:cNvPr id="2992" name="Google Shape;2992;p266"/>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3" name="Google Shape;2993;p266"/>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4" name="Google Shape;2994;p266"/>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5" name="Google Shape;2995;p266"/>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6" name="Google Shape;2996;p266"/>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97" name="Google Shape;2997;p266"/>
            <p:cNvGrpSpPr/>
            <p:nvPr/>
          </p:nvGrpSpPr>
          <p:grpSpPr>
            <a:xfrm>
              <a:off x="3213650" y="844580"/>
              <a:ext cx="1532200" cy="140700"/>
              <a:chOff x="3213650" y="306450"/>
              <a:chExt cx="1532200" cy="140700"/>
            </a:xfrm>
          </p:grpSpPr>
          <p:sp>
            <p:nvSpPr>
              <p:cNvPr id="2998" name="Google Shape;2998;p266"/>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9" name="Google Shape;2999;p266"/>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0" name="Google Shape;3000;p266"/>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1" name="Google Shape;3001;p266"/>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2" name="Google Shape;3002;p266"/>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03" name="Google Shape;3003;p266"/>
            <p:cNvGrpSpPr/>
            <p:nvPr/>
          </p:nvGrpSpPr>
          <p:grpSpPr>
            <a:xfrm>
              <a:off x="3213650" y="1113645"/>
              <a:ext cx="1532200" cy="140700"/>
              <a:chOff x="3213650" y="306450"/>
              <a:chExt cx="1532200" cy="140700"/>
            </a:xfrm>
          </p:grpSpPr>
          <p:sp>
            <p:nvSpPr>
              <p:cNvPr id="3004" name="Google Shape;3004;p266"/>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5" name="Google Shape;3005;p266"/>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6" name="Google Shape;3006;p266"/>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7" name="Google Shape;3007;p266"/>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8" name="Google Shape;3008;p266"/>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09" name="Google Shape;3009;p266"/>
            <p:cNvGrpSpPr/>
            <p:nvPr/>
          </p:nvGrpSpPr>
          <p:grpSpPr>
            <a:xfrm>
              <a:off x="3213650" y="1382710"/>
              <a:ext cx="1532200" cy="140700"/>
              <a:chOff x="3213650" y="306450"/>
              <a:chExt cx="1532200" cy="140700"/>
            </a:xfrm>
          </p:grpSpPr>
          <p:sp>
            <p:nvSpPr>
              <p:cNvPr id="3010" name="Google Shape;3010;p266"/>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1" name="Google Shape;3011;p266"/>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2" name="Google Shape;3012;p266"/>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3" name="Google Shape;3013;p266"/>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4" name="Google Shape;3014;p266"/>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15" name="Google Shape;3015;p266"/>
            <p:cNvGrpSpPr/>
            <p:nvPr/>
          </p:nvGrpSpPr>
          <p:grpSpPr>
            <a:xfrm>
              <a:off x="3213650" y="1651775"/>
              <a:ext cx="1532200" cy="140700"/>
              <a:chOff x="3213650" y="306450"/>
              <a:chExt cx="1532200" cy="140700"/>
            </a:xfrm>
          </p:grpSpPr>
          <p:sp>
            <p:nvSpPr>
              <p:cNvPr id="3016" name="Google Shape;3016;p266"/>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7" name="Google Shape;3017;p266"/>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8" name="Google Shape;3018;p266"/>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9" name="Google Shape;3019;p266"/>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0" name="Google Shape;3020;p266"/>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021" name="Google Shape;3021;p266"/>
          <p:cNvSpPr/>
          <p:nvPr/>
        </p:nvSpPr>
        <p:spPr>
          <a:xfrm rot="3198706">
            <a:off x="-2352741" y="3306952"/>
            <a:ext cx="3905306" cy="4352765"/>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22" name="Google Shape;3022;p266"/>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cxnSp>
        <p:nvCxnSpPr>
          <p:cNvPr id="3023" name="Google Shape;3023;p266"/>
          <p:cNvCxnSpPr/>
          <p:nvPr/>
        </p:nvCxnSpPr>
        <p:spPr>
          <a:xfrm>
            <a:off x="4029204" y="1435975"/>
            <a:ext cx="0" cy="3180300"/>
          </a:xfrm>
          <a:prstGeom prst="straightConnector1">
            <a:avLst/>
          </a:prstGeom>
          <a:noFill/>
          <a:ln cap="flat" cmpd="sng" w="9525">
            <a:solidFill>
              <a:srgbClr val="297697"/>
            </a:solidFill>
            <a:prstDash val="solid"/>
            <a:round/>
            <a:headEnd len="sm" w="sm" type="none"/>
            <a:tailEnd len="sm" w="sm" type="none"/>
          </a:ln>
        </p:spPr>
      </p:cxnSp>
      <p:sp>
        <p:nvSpPr>
          <p:cNvPr id="3024" name="Google Shape;3024;p266"/>
          <p:cNvSpPr txBox="1"/>
          <p:nvPr>
            <p:ph type="title"/>
          </p:nvPr>
        </p:nvSpPr>
        <p:spPr>
          <a:xfrm>
            <a:off x="1173025" y="1505413"/>
            <a:ext cx="2603400" cy="330900"/>
          </a:xfrm>
          <a:prstGeom prst="rect">
            <a:avLst/>
          </a:prstGeom>
          <a:noFill/>
          <a:ln>
            <a:noFill/>
          </a:ln>
        </p:spPr>
        <p:txBody>
          <a:bodyPr anchorCtr="0" anchor="t" bIns="0" lIns="0" spcFirstLastPara="1" rIns="0" wrap="square" tIns="0">
            <a:normAutofit/>
          </a:bodyPr>
          <a:lstStyle>
            <a:lvl1pPr lvl="0" marR="0" algn="r">
              <a:lnSpc>
                <a:spcPct val="100000"/>
              </a:lnSpc>
              <a:spcBef>
                <a:spcPts val="0"/>
              </a:spcBef>
              <a:spcAft>
                <a:spcPts val="0"/>
              </a:spcAft>
              <a:buSzPts val="2800"/>
              <a:buNone/>
              <a:defRPr b="1" sz="1100">
                <a:solidFill>
                  <a:srgbClr val="356D82"/>
                </a:solidFill>
                <a:latin typeface="Work Sans"/>
                <a:ea typeface="Work Sans"/>
                <a:cs typeface="Work Sans"/>
                <a:sym typeface="Work Sans"/>
              </a:defRPr>
            </a:lvl1pPr>
            <a:lvl2pPr lvl="1" algn="r">
              <a:lnSpc>
                <a:spcPct val="100000"/>
              </a:lnSpc>
              <a:spcBef>
                <a:spcPts val="0"/>
              </a:spcBef>
              <a:spcAft>
                <a:spcPts val="0"/>
              </a:spcAft>
              <a:buSzPts val="1100"/>
              <a:buNone/>
              <a:defRPr sz="1100">
                <a:latin typeface="Work Sans"/>
                <a:ea typeface="Work Sans"/>
                <a:cs typeface="Work Sans"/>
                <a:sym typeface="Work Sans"/>
              </a:defRPr>
            </a:lvl2pPr>
            <a:lvl3pPr lvl="2" algn="r">
              <a:lnSpc>
                <a:spcPct val="100000"/>
              </a:lnSpc>
              <a:spcBef>
                <a:spcPts val="0"/>
              </a:spcBef>
              <a:spcAft>
                <a:spcPts val="0"/>
              </a:spcAft>
              <a:buSzPts val="1100"/>
              <a:buNone/>
              <a:defRPr sz="1100">
                <a:latin typeface="Work Sans"/>
                <a:ea typeface="Work Sans"/>
                <a:cs typeface="Work Sans"/>
                <a:sym typeface="Work Sans"/>
              </a:defRPr>
            </a:lvl3pPr>
            <a:lvl4pPr lvl="3" algn="r">
              <a:lnSpc>
                <a:spcPct val="100000"/>
              </a:lnSpc>
              <a:spcBef>
                <a:spcPts val="0"/>
              </a:spcBef>
              <a:spcAft>
                <a:spcPts val="0"/>
              </a:spcAft>
              <a:buSzPts val="1100"/>
              <a:buNone/>
              <a:defRPr sz="1100">
                <a:latin typeface="Work Sans"/>
                <a:ea typeface="Work Sans"/>
                <a:cs typeface="Work Sans"/>
                <a:sym typeface="Work Sans"/>
              </a:defRPr>
            </a:lvl4pPr>
            <a:lvl5pPr lvl="4" algn="r">
              <a:lnSpc>
                <a:spcPct val="100000"/>
              </a:lnSpc>
              <a:spcBef>
                <a:spcPts val="0"/>
              </a:spcBef>
              <a:spcAft>
                <a:spcPts val="0"/>
              </a:spcAft>
              <a:buSzPts val="1100"/>
              <a:buNone/>
              <a:defRPr sz="1100">
                <a:latin typeface="Work Sans"/>
                <a:ea typeface="Work Sans"/>
                <a:cs typeface="Work Sans"/>
                <a:sym typeface="Work Sans"/>
              </a:defRPr>
            </a:lvl5pPr>
            <a:lvl6pPr lvl="5" algn="r">
              <a:lnSpc>
                <a:spcPct val="100000"/>
              </a:lnSpc>
              <a:spcBef>
                <a:spcPts val="0"/>
              </a:spcBef>
              <a:spcAft>
                <a:spcPts val="0"/>
              </a:spcAft>
              <a:buSzPts val="1100"/>
              <a:buNone/>
              <a:defRPr sz="1100">
                <a:latin typeface="Work Sans"/>
                <a:ea typeface="Work Sans"/>
                <a:cs typeface="Work Sans"/>
                <a:sym typeface="Work Sans"/>
              </a:defRPr>
            </a:lvl6pPr>
            <a:lvl7pPr lvl="6" algn="r">
              <a:lnSpc>
                <a:spcPct val="100000"/>
              </a:lnSpc>
              <a:spcBef>
                <a:spcPts val="0"/>
              </a:spcBef>
              <a:spcAft>
                <a:spcPts val="0"/>
              </a:spcAft>
              <a:buSzPts val="1100"/>
              <a:buNone/>
              <a:defRPr sz="1100">
                <a:latin typeface="Work Sans"/>
                <a:ea typeface="Work Sans"/>
                <a:cs typeface="Work Sans"/>
                <a:sym typeface="Work Sans"/>
              </a:defRPr>
            </a:lvl7pPr>
            <a:lvl8pPr lvl="7" algn="r">
              <a:lnSpc>
                <a:spcPct val="100000"/>
              </a:lnSpc>
              <a:spcBef>
                <a:spcPts val="0"/>
              </a:spcBef>
              <a:spcAft>
                <a:spcPts val="0"/>
              </a:spcAft>
              <a:buSzPts val="1100"/>
              <a:buNone/>
              <a:defRPr sz="1100">
                <a:latin typeface="Work Sans"/>
                <a:ea typeface="Work Sans"/>
                <a:cs typeface="Work Sans"/>
                <a:sym typeface="Work Sans"/>
              </a:defRPr>
            </a:lvl8pPr>
            <a:lvl9pPr lvl="8" algn="r">
              <a:lnSpc>
                <a:spcPct val="100000"/>
              </a:lnSpc>
              <a:spcBef>
                <a:spcPts val="0"/>
              </a:spcBef>
              <a:spcAft>
                <a:spcPts val="0"/>
              </a:spcAft>
              <a:buSzPts val="1100"/>
              <a:buNone/>
              <a:defRPr sz="1100">
                <a:latin typeface="Work Sans"/>
                <a:ea typeface="Work Sans"/>
                <a:cs typeface="Work Sans"/>
                <a:sym typeface="Work Sans"/>
              </a:defRPr>
            </a:lvl9pPr>
          </a:lstStyle>
          <a:p/>
        </p:txBody>
      </p:sp>
      <p:sp>
        <p:nvSpPr>
          <p:cNvPr id="3025" name="Google Shape;3025;p266"/>
          <p:cNvSpPr txBox="1"/>
          <p:nvPr>
            <p:ph idx="2" type="title"/>
          </p:nvPr>
        </p:nvSpPr>
        <p:spPr>
          <a:xfrm>
            <a:off x="1419125" y="1995050"/>
            <a:ext cx="2357400" cy="644700"/>
          </a:xfrm>
          <a:prstGeom prst="rect">
            <a:avLst/>
          </a:prstGeom>
          <a:noFill/>
          <a:ln>
            <a:noFill/>
          </a:ln>
        </p:spPr>
        <p:txBody>
          <a:bodyPr anchorCtr="0" anchor="t" bIns="0" lIns="0" spcFirstLastPara="1" rIns="0" wrap="square" tIns="0">
            <a:normAutofit/>
          </a:bodyPr>
          <a:lstStyle>
            <a:lvl1pPr lvl="0" marR="0" algn="r">
              <a:lnSpc>
                <a:spcPct val="100000"/>
              </a:lnSpc>
              <a:spcBef>
                <a:spcPts val="0"/>
              </a:spcBef>
              <a:spcAft>
                <a:spcPts val="0"/>
              </a:spcAft>
              <a:buSzPts val="2800"/>
              <a:buNone/>
              <a:defRPr sz="800">
                <a:solidFill>
                  <a:srgbClr val="00334E"/>
                </a:solidFill>
                <a:latin typeface="Work Sans"/>
                <a:ea typeface="Work Sans"/>
                <a:cs typeface="Work Sans"/>
                <a:sym typeface="Work Sans"/>
              </a:defRPr>
            </a:lvl1pPr>
            <a:lvl2pPr lvl="1" algn="ctr">
              <a:lnSpc>
                <a:spcPct val="100000"/>
              </a:lnSpc>
              <a:spcBef>
                <a:spcPts val="0"/>
              </a:spcBef>
              <a:spcAft>
                <a:spcPts val="0"/>
              </a:spcAft>
              <a:buSzPts val="1100"/>
              <a:buNone/>
              <a:defRPr sz="1100">
                <a:latin typeface="Work Sans"/>
                <a:ea typeface="Work Sans"/>
                <a:cs typeface="Work Sans"/>
                <a:sym typeface="Work Sans"/>
              </a:defRPr>
            </a:lvl2pPr>
            <a:lvl3pPr lvl="2" algn="ctr">
              <a:lnSpc>
                <a:spcPct val="100000"/>
              </a:lnSpc>
              <a:spcBef>
                <a:spcPts val="0"/>
              </a:spcBef>
              <a:spcAft>
                <a:spcPts val="0"/>
              </a:spcAft>
              <a:buSzPts val="1100"/>
              <a:buNone/>
              <a:defRPr sz="1100">
                <a:latin typeface="Work Sans"/>
                <a:ea typeface="Work Sans"/>
                <a:cs typeface="Work Sans"/>
                <a:sym typeface="Work Sans"/>
              </a:defRPr>
            </a:lvl3pPr>
            <a:lvl4pPr lvl="3" algn="ctr">
              <a:lnSpc>
                <a:spcPct val="100000"/>
              </a:lnSpc>
              <a:spcBef>
                <a:spcPts val="0"/>
              </a:spcBef>
              <a:spcAft>
                <a:spcPts val="0"/>
              </a:spcAft>
              <a:buSzPts val="1100"/>
              <a:buNone/>
              <a:defRPr sz="1100">
                <a:latin typeface="Work Sans"/>
                <a:ea typeface="Work Sans"/>
                <a:cs typeface="Work Sans"/>
                <a:sym typeface="Work Sans"/>
              </a:defRPr>
            </a:lvl4pPr>
            <a:lvl5pPr lvl="4" algn="ctr">
              <a:lnSpc>
                <a:spcPct val="100000"/>
              </a:lnSpc>
              <a:spcBef>
                <a:spcPts val="0"/>
              </a:spcBef>
              <a:spcAft>
                <a:spcPts val="0"/>
              </a:spcAft>
              <a:buSzPts val="1100"/>
              <a:buNone/>
              <a:defRPr sz="1100">
                <a:latin typeface="Work Sans"/>
                <a:ea typeface="Work Sans"/>
                <a:cs typeface="Work Sans"/>
                <a:sym typeface="Work Sans"/>
              </a:defRPr>
            </a:lvl5pPr>
            <a:lvl6pPr lvl="5" algn="ctr">
              <a:lnSpc>
                <a:spcPct val="100000"/>
              </a:lnSpc>
              <a:spcBef>
                <a:spcPts val="0"/>
              </a:spcBef>
              <a:spcAft>
                <a:spcPts val="0"/>
              </a:spcAft>
              <a:buSzPts val="1100"/>
              <a:buNone/>
              <a:defRPr sz="1100">
                <a:latin typeface="Work Sans"/>
                <a:ea typeface="Work Sans"/>
                <a:cs typeface="Work Sans"/>
                <a:sym typeface="Work Sans"/>
              </a:defRPr>
            </a:lvl6pPr>
            <a:lvl7pPr lvl="6" algn="ctr">
              <a:lnSpc>
                <a:spcPct val="100000"/>
              </a:lnSpc>
              <a:spcBef>
                <a:spcPts val="0"/>
              </a:spcBef>
              <a:spcAft>
                <a:spcPts val="0"/>
              </a:spcAft>
              <a:buSzPts val="1100"/>
              <a:buNone/>
              <a:defRPr sz="1100">
                <a:latin typeface="Work Sans"/>
                <a:ea typeface="Work Sans"/>
                <a:cs typeface="Work Sans"/>
                <a:sym typeface="Work Sans"/>
              </a:defRPr>
            </a:lvl7pPr>
            <a:lvl8pPr lvl="7" algn="ctr">
              <a:lnSpc>
                <a:spcPct val="100000"/>
              </a:lnSpc>
              <a:spcBef>
                <a:spcPts val="0"/>
              </a:spcBef>
              <a:spcAft>
                <a:spcPts val="0"/>
              </a:spcAft>
              <a:buSzPts val="1100"/>
              <a:buNone/>
              <a:defRPr sz="1100">
                <a:latin typeface="Work Sans"/>
                <a:ea typeface="Work Sans"/>
                <a:cs typeface="Work Sans"/>
                <a:sym typeface="Work Sans"/>
              </a:defRPr>
            </a:lvl8pPr>
            <a:lvl9pPr lvl="8" algn="ctr">
              <a:lnSpc>
                <a:spcPct val="100000"/>
              </a:lnSpc>
              <a:spcBef>
                <a:spcPts val="0"/>
              </a:spcBef>
              <a:spcAft>
                <a:spcPts val="0"/>
              </a:spcAft>
              <a:buSzPts val="1100"/>
              <a:buNone/>
              <a:defRPr sz="1100">
                <a:latin typeface="Work Sans"/>
                <a:ea typeface="Work Sans"/>
                <a:cs typeface="Work Sans"/>
                <a:sym typeface="Work Sans"/>
              </a:defRPr>
            </a:lvl9pPr>
          </a:lstStyle>
          <a:p/>
        </p:txBody>
      </p:sp>
      <p:sp>
        <p:nvSpPr>
          <p:cNvPr id="3026" name="Google Shape;3026;p266"/>
          <p:cNvSpPr txBox="1"/>
          <p:nvPr>
            <p:ph idx="3" type="title"/>
          </p:nvPr>
        </p:nvSpPr>
        <p:spPr>
          <a:xfrm>
            <a:off x="459450" y="2308138"/>
            <a:ext cx="3330900" cy="156900"/>
          </a:xfrm>
          <a:prstGeom prst="rect">
            <a:avLst/>
          </a:prstGeom>
          <a:noFill/>
          <a:ln>
            <a:noFill/>
          </a:ln>
        </p:spPr>
        <p:txBody>
          <a:bodyPr anchorCtr="0" anchor="t" bIns="0" lIns="0" spcFirstLastPara="1" rIns="0" wrap="square" tIns="0">
            <a:normAutofit/>
          </a:bodyPr>
          <a:lstStyle>
            <a:lvl1pPr lvl="0" marR="0" algn="r">
              <a:lnSpc>
                <a:spcPct val="100000"/>
              </a:lnSpc>
              <a:spcBef>
                <a:spcPts val="0"/>
              </a:spcBef>
              <a:spcAft>
                <a:spcPts val="0"/>
              </a:spcAft>
              <a:buSzPts val="2800"/>
              <a:buNone/>
              <a:defRPr sz="800" u="sng">
                <a:solidFill>
                  <a:srgbClr val="0097A7"/>
                </a:solidFill>
                <a:latin typeface="Work Sans"/>
                <a:ea typeface="Work Sans"/>
                <a:cs typeface="Work Sans"/>
                <a:sym typeface="Work Sans"/>
              </a:defRPr>
            </a:lvl1pPr>
            <a:lvl2pPr lvl="1" algn="ctr">
              <a:lnSpc>
                <a:spcPct val="100000"/>
              </a:lnSpc>
              <a:spcBef>
                <a:spcPts val="0"/>
              </a:spcBef>
              <a:spcAft>
                <a:spcPts val="0"/>
              </a:spcAft>
              <a:buSzPts val="1100"/>
              <a:buNone/>
              <a:defRPr sz="1100">
                <a:latin typeface="Work Sans"/>
                <a:ea typeface="Work Sans"/>
                <a:cs typeface="Work Sans"/>
                <a:sym typeface="Work Sans"/>
              </a:defRPr>
            </a:lvl2pPr>
            <a:lvl3pPr lvl="2" algn="ctr">
              <a:lnSpc>
                <a:spcPct val="100000"/>
              </a:lnSpc>
              <a:spcBef>
                <a:spcPts val="0"/>
              </a:spcBef>
              <a:spcAft>
                <a:spcPts val="0"/>
              </a:spcAft>
              <a:buSzPts val="1100"/>
              <a:buNone/>
              <a:defRPr sz="1100">
                <a:latin typeface="Work Sans"/>
                <a:ea typeface="Work Sans"/>
                <a:cs typeface="Work Sans"/>
                <a:sym typeface="Work Sans"/>
              </a:defRPr>
            </a:lvl3pPr>
            <a:lvl4pPr lvl="3" algn="ctr">
              <a:lnSpc>
                <a:spcPct val="100000"/>
              </a:lnSpc>
              <a:spcBef>
                <a:spcPts val="0"/>
              </a:spcBef>
              <a:spcAft>
                <a:spcPts val="0"/>
              </a:spcAft>
              <a:buSzPts val="1100"/>
              <a:buNone/>
              <a:defRPr sz="1100">
                <a:latin typeface="Work Sans"/>
                <a:ea typeface="Work Sans"/>
                <a:cs typeface="Work Sans"/>
                <a:sym typeface="Work Sans"/>
              </a:defRPr>
            </a:lvl4pPr>
            <a:lvl5pPr lvl="4" algn="ctr">
              <a:lnSpc>
                <a:spcPct val="100000"/>
              </a:lnSpc>
              <a:spcBef>
                <a:spcPts val="0"/>
              </a:spcBef>
              <a:spcAft>
                <a:spcPts val="0"/>
              </a:spcAft>
              <a:buSzPts val="1100"/>
              <a:buNone/>
              <a:defRPr sz="1100">
                <a:latin typeface="Work Sans"/>
                <a:ea typeface="Work Sans"/>
                <a:cs typeface="Work Sans"/>
                <a:sym typeface="Work Sans"/>
              </a:defRPr>
            </a:lvl5pPr>
            <a:lvl6pPr lvl="5" algn="ctr">
              <a:lnSpc>
                <a:spcPct val="100000"/>
              </a:lnSpc>
              <a:spcBef>
                <a:spcPts val="0"/>
              </a:spcBef>
              <a:spcAft>
                <a:spcPts val="0"/>
              </a:spcAft>
              <a:buSzPts val="1100"/>
              <a:buNone/>
              <a:defRPr sz="1100">
                <a:latin typeface="Work Sans"/>
                <a:ea typeface="Work Sans"/>
                <a:cs typeface="Work Sans"/>
                <a:sym typeface="Work Sans"/>
              </a:defRPr>
            </a:lvl6pPr>
            <a:lvl7pPr lvl="6" algn="ctr">
              <a:lnSpc>
                <a:spcPct val="100000"/>
              </a:lnSpc>
              <a:spcBef>
                <a:spcPts val="0"/>
              </a:spcBef>
              <a:spcAft>
                <a:spcPts val="0"/>
              </a:spcAft>
              <a:buSzPts val="1100"/>
              <a:buNone/>
              <a:defRPr sz="1100">
                <a:latin typeface="Work Sans"/>
                <a:ea typeface="Work Sans"/>
                <a:cs typeface="Work Sans"/>
                <a:sym typeface="Work Sans"/>
              </a:defRPr>
            </a:lvl7pPr>
            <a:lvl8pPr lvl="7" algn="ctr">
              <a:lnSpc>
                <a:spcPct val="100000"/>
              </a:lnSpc>
              <a:spcBef>
                <a:spcPts val="0"/>
              </a:spcBef>
              <a:spcAft>
                <a:spcPts val="0"/>
              </a:spcAft>
              <a:buSzPts val="1100"/>
              <a:buNone/>
              <a:defRPr sz="1100">
                <a:latin typeface="Work Sans"/>
                <a:ea typeface="Work Sans"/>
                <a:cs typeface="Work Sans"/>
                <a:sym typeface="Work Sans"/>
              </a:defRPr>
            </a:lvl8pPr>
            <a:lvl9pPr lvl="8" algn="ctr">
              <a:lnSpc>
                <a:spcPct val="100000"/>
              </a:lnSpc>
              <a:spcBef>
                <a:spcPts val="0"/>
              </a:spcBef>
              <a:spcAft>
                <a:spcPts val="0"/>
              </a:spcAft>
              <a:buSzPts val="1100"/>
              <a:buNone/>
              <a:defRPr sz="1100">
                <a:latin typeface="Work Sans"/>
                <a:ea typeface="Work Sans"/>
                <a:cs typeface="Work Sans"/>
                <a:sym typeface="Work Sans"/>
              </a:defRPr>
            </a:lvl9pPr>
          </a:lstStyle>
          <a:p/>
        </p:txBody>
      </p:sp>
      <p:sp>
        <p:nvSpPr>
          <p:cNvPr id="3027" name="Google Shape;3027;p266"/>
          <p:cNvSpPr txBox="1"/>
          <p:nvPr>
            <p:ph idx="4" type="title"/>
          </p:nvPr>
        </p:nvSpPr>
        <p:spPr>
          <a:xfrm>
            <a:off x="1436025" y="2834425"/>
            <a:ext cx="2357400" cy="276900"/>
          </a:xfrm>
          <a:prstGeom prst="rect">
            <a:avLst/>
          </a:prstGeom>
          <a:noFill/>
          <a:ln>
            <a:noFill/>
          </a:ln>
        </p:spPr>
        <p:txBody>
          <a:bodyPr anchorCtr="0" anchor="t" bIns="0" lIns="0" spcFirstLastPara="1" rIns="0" wrap="square" tIns="0">
            <a:normAutofit/>
          </a:bodyPr>
          <a:lstStyle>
            <a:lvl1pPr lvl="0" marR="0" algn="r">
              <a:lnSpc>
                <a:spcPct val="100000"/>
              </a:lnSpc>
              <a:spcBef>
                <a:spcPts val="0"/>
              </a:spcBef>
              <a:spcAft>
                <a:spcPts val="0"/>
              </a:spcAft>
              <a:buSzPts val="2800"/>
              <a:buNone/>
              <a:defRPr sz="800">
                <a:solidFill>
                  <a:srgbClr val="00334E"/>
                </a:solidFill>
                <a:latin typeface="Work Sans"/>
                <a:ea typeface="Work Sans"/>
                <a:cs typeface="Work Sans"/>
                <a:sym typeface="Work Sans"/>
              </a:defRPr>
            </a:lvl1pPr>
            <a:lvl2pPr lvl="1" algn="ctr">
              <a:lnSpc>
                <a:spcPct val="100000"/>
              </a:lnSpc>
              <a:spcBef>
                <a:spcPts val="0"/>
              </a:spcBef>
              <a:spcAft>
                <a:spcPts val="0"/>
              </a:spcAft>
              <a:buSzPts val="1100"/>
              <a:buNone/>
              <a:defRPr sz="1100">
                <a:latin typeface="Work Sans"/>
                <a:ea typeface="Work Sans"/>
                <a:cs typeface="Work Sans"/>
                <a:sym typeface="Work Sans"/>
              </a:defRPr>
            </a:lvl2pPr>
            <a:lvl3pPr lvl="2" algn="ctr">
              <a:lnSpc>
                <a:spcPct val="100000"/>
              </a:lnSpc>
              <a:spcBef>
                <a:spcPts val="0"/>
              </a:spcBef>
              <a:spcAft>
                <a:spcPts val="0"/>
              </a:spcAft>
              <a:buSzPts val="1100"/>
              <a:buNone/>
              <a:defRPr sz="1100">
                <a:latin typeface="Work Sans"/>
                <a:ea typeface="Work Sans"/>
                <a:cs typeface="Work Sans"/>
                <a:sym typeface="Work Sans"/>
              </a:defRPr>
            </a:lvl3pPr>
            <a:lvl4pPr lvl="3" algn="ctr">
              <a:lnSpc>
                <a:spcPct val="100000"/>
              </a:lnSpc>
              <a:spcBef>
                <a:spcPts val="0"/>
              </a:spcBef>
              <a:spcAft>
                <a:spcPts val="0"/>
              </a:spcAft>
              <a:buSzPts val="1100"/>
              <a:buNone/>
              <a:defRPr sz="1100">
                <a:latin typeface="Work Sans"/>
                <a:ea typeface="Work Sans"/>
                <a:cs typeface="Work Sans"/>
                <a:sym typeface="Work Sans"/>
              </a:defRPr>
            </a:lvl4pPr>
            <a:lvl5pPr lvl="4" algn="ctr">
              <a:lnSpc>
                <a:spcPct val="100000"/>
              </a:lnSpc>
              <a:spcBef>
                <a:spcPts val="0"/>
              </a:spcBef>
              <a:spcAft>
                <a:spcPts val="0"/>
              </a:spcAft>
              <a:buSzPts val="1100"/>
              <a:buNone/>
              <a:defRPr sz="1100">
                <a:latin typeface="Work Sans"/>
                <a:ea typeface="Work Sans"/>
                <a:cs typeface="Work Sans"/>
                <a:sym typeface="Work Sans"/>
              </a:defRPr>
            </a:lvl5pPr>
            <a:lvl6pPr lvl="5" algn="ctr">
              <a:lnSpc>
                <a:spcPct val="100000"/>
              </a:lnSpc>
              <a:spcBef>
                <a:spcPts val="0"/>
              </a:spcBef>
              <a:spcAft>
                <a:spcPts val="0"/>
              </a:spcAft>
              <a:buSzPts val="1100"/>
              <a:buNone/>
              <a:defRPr sz="1100">
                <a:latin typeface="Work Sans"/>
                <a:ea typeface="Work Sans"/>
                <a:cs typeface="Work Sans"/>
                <a:sym typeface="Work Sans"/>
              </a:defRPr>
            </a:lvl6pPr>
            <a:lvl7pPr lvl="6" algn="ctr">
              <a:lnSpc>
                <a:spcPct val="100000"/>
              </a:lnSpc>
              <a:spcBef>
                <a:spcPts val="0"/>
              </a:spcBef>
              <a:spcAft>
                <a:spcPts val="0"/>
              </a:spcAft>
              <a:buSzPts val="1100"/>
              <a:buNone/>
              <a:defRPr sz="1100">
                <a:latin typeface="Work Sans"/>
                <a:ea typeface="Work Sans"/>
                <a:cs typeface="Work Sans"/>
                <a:sym typeface="Work Sans"/>
              </a:defRPr>
            </a:lvl7pPr>
            <a:lvl8pPr lvl="7" algn="ctr">
              <a:lnSpc>
                <a:spcPct val="100000"/>
              </a:lnSpc>
              <a:spcBef>
                <a:spcPts val="0"/>
              </a:spcBef>
              <a:spcAft>
                <a:spcPts val="0"/>
              </a:spcAft>
              <a:buSzPts val="1100"/>
              <a:buNone/>
              <a:defRPr sz="1100">
                <a:latin typeface="Work Sans"/>
                <a:ea typeface="Work Sans"/>
                <a:cs typeface="Work Sans"/>
                <a:sym typeface="Work Sans"/>
              </a:defRPr>
            </a:lvl8pPr>
            <a:lvl9pPr lvl="8" algn="ctr">
              <a:lnSpc>
                <a:spcPct val="100000"/>
              </a:lnSpc>
              <a:spcBef>
                <a:spcPts val="0"/>
              </a:spcBef>
              <a:spcAft>
                <a:spcPts val="0"/>
              </a:spcAft>
              <a:buSzPts val="1100"/>
              <a:buNone/>
              <a:defRPr sz="1100">
                <a:latin typeface="Work Sans"/>
                <a:ea typeface="Work Sans"/>
                <a:cs typeface="Work Sans"/>
                <a:sym typeface="Work Sans"/>
              </a:defRPr>
            </a:lvl9pPr>
          </a:lstStyle>
          <a:p/>
        </p:txBody>
      </p:sp>
      <p:sp>
        <p:nvSpPr>
          <p:cNvPr id="3028" name="Google Shape;3028;p266"/>
          <p:cNvSpPr txBox="1"/>
          <p:nvPr>
            <p:ph idx="5" type="title"/>
          </p:nvPr>
        </p:nvSpPr>
        <p:spPr>
          <a:xfrm>
            <a:off x="462700" y="3074150"/>
            <a:ext cx="3330900" cy="156900"/>
          </a:xfrm>
          <a:prstGeom prst="rect">
            <a:avLst/>
          </a:prstGeom>
          <a:noFill/>
          <a:ln>
            <a:noFill/>
          </a:ln>
        </p:spPr>
        <p:txBody>
          <a:bodyPr anchorCtr="0" anchor="t" bIns="0" lIns="0" spcFirstLastPara="1" rIns="0" wrap="square" tIns="0">
            <a:normAutofit/>
          </a:bodyPr>
          <a:lstStyle>
            <a:lvl1pPr lvl="0" marR="0" algn="r">
              <a:lnSpc>
                <a:spcPct val="100000"/>
              </a:lnSpc>
              <a:spcBef>
                <a:spcPts val="0"/>
              </a:spcBef>
              <a:spcAft>
                <a:spcPts val="0"/>
              </a:spcAft>
              <a:buSzPts val="2800"/>
              <a:buNone/>
              <a:defRPr sz="800" u="sng">
                <a:solidFill>
                  <a:srgbClr val="0097A7"/>
                </a:solidFill>
                <a:latin typeface="Work Sans"/>
                <a:ea typeface="Work Sans"/>
                <a:cs typeface="Work Sans"/>
                <a:sym typeface="Work Sans"/>
              </a:defRPr>
            </a:lvl1pPr>
            <a:lvl2pPr lvl="1" algn="ctr">
              <a:lnSpc>
                <a:spcPct val="100000"/>
              </a:lnSpc>
              <a:spcBef>
                <a:spcPts val="0"/>
              </a:spcBef>
              <a:spcAft>
                <a:spcPts val="0"/>
              </a:spcAft>
              <a:buSzPts val="1100"/>
              <a:buNone/>
              <a:defRPr sz="1100">
                <a:latin typeface="Work Sans"/>
                <a:ea typeface="Work Sans"/>
                <a:cs typeface="Work Sans"/>
                <a:sym typeface="Work Sans"/>
              </a:defRPr>
            </a:lvl2pPr>
            <a:lvl3pPr lvl="2" algn="ctr">
              <a:lnSpc>
                <a:spcPct val="100000"/>
              </a:lnSpc>
              <a:spcBef>
                <a:spcPts val="0"/>
              </a:spcBef>
              <a:spcAft>
                <a:spcPts val="0"/>
              </a:spcAft>
              <a:buSzPts val="1100"/>
              <a:buNone/>
              <a:defRPr sz="1100">
                <a:latin typeface="Work Sans"/>
                <a:ea typeface="Work Sans"/>
                <a:cs typeface="Work Sans"/>
                <a:sym typeface="Work Sans"/>
              </a:defRPr>
            </a:lvl3pPr>
            <a:lvl4pPr lvl="3" algn="ctr">
              <a:lnSpc>
                <a:spcPct val="100000"/>
              </a:lnSpc>
              <a:spcBef>
                <a:spcPts val="0"/>
              </a:spcBef>
              <a:spcAft>
                <a:spcPts val="0"/>
              </a:spcAft>
              <a:buSzPts val="1100"/>
              <a:buNone/>
              <a:defRPr sz="1100">
                <a:latin typeface="Work Sans"/>
                <a:ea typeface="Work Sans"/>
                <a:cs typeface="Work Sans"/>
                <a:sym typeface="Work Sans"/>
              </a:defRPr>
            </a:lvl4pPr>
            <a:lvl5pPr lvl="4" algn="ctr">
              <a:lnSpc>
                <a:spcPct val="100000"/>
              </a:lnSpc>
              <a:spcBef>
                <a:spcPts val="0"/>
              </a:spcBef>
              <a:spcAft>
                <a:spcPts val="0"/>
              </a:spcAft>
              <a:buSzPts val="1100"/>
              <a:buNone/>
              <a:defRPr sz="1100">
                <a:latin typeface="Work Sans"/>
                <a:ea typeface="Work Sans"/>
                <a:cs typeface="Work Sans"/>
                <a:sym typeface="Work Sans"/>
              </a:defRPr>
            </a:lvl5pPr>
            <a:lvl6pPr lvl="5" algn="ctr">
              <a:lnSpc>
                <a:spcPct val="100000"/>
              </a:lnSpc>
              <a:spcBef>
                <a:spcPts val="0"/>
              </a:spcBef>
              <a:spcAft>
                <a:spcPts val="0"/>
              </a:spcAft>
              <a:buSzPts val="1100"/>
              <a:buNone/>
              <a:defRPr sz="1100">
                <a:latin typeface="Work Sans"/>
                <a:ea typeface="Work Sans"/>
                <a:cs typeface="Work Sans"/>
                <a:sym typeface="Work Sans"/>
              </a:defRPr>
            </a:lvl6pPr>
            <a:lvl7pPr lvl="6" algn="ctr">
              <a:lnSpc>
                <a:spcPct val="100000"/>
              </a:lnSpc>
              <a:spcBef>
                <a:spcPts val="0"/>
              </a:spcBef>
              <a:spcAft>
                <a:spcPts val="0"/>
              </a:spcAft>
              <a:buSzPts val="1100"/>
              <a:buNone/>
              <a:defRPr sz="1100">
                <a:latin typeface="Work Sans"/>
                <a:ea typeface="Work Sans"/>
                <a:cs typeface="Work Sans"/>
                <a:sym typeface="Work Sans"/>
              </a:defRPr>
            </a:lvl7pPr>
            <a:lvl8pPr lvl="7" algn="ctr">
              <a:lnSpc>
                <a:spcPct val="100000"/>
              </a:lnSpc>
              <a:spcBef>
                <a:spcPts val="0"/>
              </a:spcBef>
              <a:spcAft>
                <a:spcPts val="0"/>
              </a:spcAft>
              <a:buSzPts val="1100"/>
              <a:buNone/>
              <a:defRPr sz="1100">
                <a:latin typeface="Work Sans"/>
                <a:ea typeface="Work Sans"/>
                <a:cs typeface="Work Sans"/>
                <a:sym typeface="Work Sans"/>
              </a:defRPr>
            </a:lvl8pPr>
            <a:lvl9pPr lvl="8" algn="ctr">
              <a:lnSpc>
                <a:spcPct val="100000"/>
              </a:lnSpc>
              <a:spcBef>
                <a:spcPts val="0"/>
              </a:spcBef>
              <a:spcAft>
                <a:spcPts val="0"/>
              </a:spcAft>
              <a:buSzPts val="1100"/>
              <a:buNone/>
              <a:defRPr sz="1100">
                <a:latin typeface="Work Sans"/>
                <a:ea typeface="Work Sans"/>
                <a:cs typeface="Work Sans"/>
                <a:sym typeface="Work Sans"/>
              </a:defRPr>
            </a:lvl9pPr>
          </a:lstStyle>
          <a:p/>
        </p:txBody>
      </p:sp>
      <p:sp>
        <p:nvSpPr>
          <p:cNvPr id="3029" name="Google Shape;3029;p266"/>
          <p:cNvSpPr txBox="1"/>
          <p:nvPr>
            <p:ph idx="6" type="title"/>
          </p:nvPr>
        </p:nvSpPr>
        <p:spPr>
          <a:xfrm>
            <a:off x="1432775" y="3425738"/>
            <a:ext cx="2357400" cy="276900"/>
          </a:xfrm>
          <a:prstGeom prst="rect">
            <a:avLst/>
          </a:prstGeom>
          <a:noFill/>
          <a:ln>
            <a:noFill/>
          </a:ln>
        </p:spPr>
        <p:txBody>
          <a:bodyPr anchorCtr="0" anchor="t" bIns="0" lIns="0" spcFirstLastPara="1" rIns="0" wrap="square" tIns="0">
            <a:normAutofit/>
          </a:bodyPr>
          <a:lstStyle>
            <a:lvl1pPr lvl="0" marR="0" algn="r">
              <a:lnSpc>
                <a:spcPct val="100000"/>
              </a:lnSpc>
              <a:spcBef>
                <a:spcPts val="0"/>
              </a:spcBef>
              <a:spcAft>
                <a:spcPts val="0"/>
              </a:spcAft>
              <a:buSzPts val="2800"/>
              <a:buNone/>
              <a:defRPr sz="800">
                <a:solidFill>
                  <a:srgbClr val="00334E"/>
                </a:solidFill>
                <a:latin typeface="Work Sans"/>
                <a:ea typeface="Work Sans"/>
                <a:cs typeface="Work Sans"/>
                <a:sym typeface="Work Sans"/>
              </a:defRPr>
            </a:lvl1pPr>
            <a:lvl2pPr lvl="1" algn="ctr">
              <a:lnSpc>
                <a:spcPct val="100000"/>
              </a:lnSpc>
              <a:spcBef>
                <a:spcPts val="0"/>
              </a:spcBef>
              <a:spcAft>
                <a:spcPts val="0"/>
              </a:spcAft>
              <a:buSzPts val="1100"/>
              <a:buNone/>
              <a:defRPr sz="1100">
                <a:latin typeface="Work Sans"/>
                <a:ea typeface="Work Sans"/>
                <a:cs typeface="Work Sans"/>
                <a:sym typeface="Work Sans"/>
              </a:defRPr>
            </a:lvl2pPr>
            <a:lvl3pPr lvl="2" algn="ctr">
              <a:lnSpc>
                <a:spcPct val="100000"/>
              </a:lnSpc>
              <a:spcBef>
                <a:spcPts val="0"/>
              </a:spcBef>
              <a:spcAft>
                <a:spcPts val="0"/>
              </a:spcAft>
              <a:buSzPts val="1100"/>
              <a:buNone/>
              <a:defRPr sz="1100">
                <a:latin typeface="Work Sans"/>
                <a:ea typeface="Work Sans"/>
                <a:cs typeface="Work Sans"/>
                <a:sym typeface="Work Sans"/>
              </a:defRPr>
            </a:lvl3pPr>
            <a:lvl4pPr lvl="3" algn="ctr">
              <a:lnSpc>
                <a:spcPct val="100000"/>
              </a:lnSpc>
              <a:spcBef>
                <a:spcPts val="0"/>
              </a:spcBef>
              <a:spcAft>
                <a:spcPts val="0"/>
              </a:spcAft>
              <a:buSzPts val="1100"/>
              <a:buNone/>
              <a:defRPr sz="1100">
                <a:latin typeface="Work Sans"/>
                <a:ea typeface="Work Sans"/>
                <a:cs typeface="Work Sans"/>
                <a:sym typeface="Work Sans"/>
              </a:defRPr>
            </a:lvl4pPr>
            <a:lvl5pPr lvl="4" algn="ctr">
              <a:lnSpc>
                <a:spcPct val="100000"/>
              </a:lnSpc>
              <a:spcBef>
                <a:spcPts val="0"/>
              </a:spcBef>
              <a:spcAft>
                <a:spcPts val="0"/>
              </a:spcAft>
              <a:buSzPts val="1100"/>
              <a:buNone/>
              <a:defRPr sz="1100">
                <a:latin typeface="Work Sans"/>
                <a:ea typeface="Work Sans"/>
                <a:cs typeface="Work Sans"/>
                <a:sym typeface="Work Sans"/>
              </a:defRPr>
            </a:lvl5pPr>
            <a:lvl6pPr lvl="5" algn="ctr">
              <a:lnSpc>
                <a:spcPct val="100000"/>
              </a:lnSpc>
              <a:spcBef>
                <a:spcPts val="0"/>
              </a:spcBef>
              <a:spcAft>
                <a:spcPts val="0"/>
              </a:spcAft>
              <a:buSzPts val="1100"/>
              <a:buNone/>
              <a:defRPr sz="1100">
                <a:latin typeface="Work Sans"/>
                <a:ea typeface="Work Sans"/>
                <a:cs typeface="Work Sans"/>
                <a:sym typeface="Work Sans"/>
              </a:defRPr>
            </a:lvl6pPr>
            <a:lvl7pPr lvl="6" algn="ctr">
              <a:lnSpc>
                <a:spcPct val="100000"/>
              </a:lnSpc>
              <a:spcBef>
                <a:spcPts val="0"/>
              </a:spcBef>
              <a:spcAft>
                <a:spcPts val="0"/>
              </a:spcAft>
              <a:buSzPts val="1100"/>
              <a:buNone/>
              <a:defRPr sz="1100">
                <a:latin typeface="Work Sans"/>
                <a:ea typeface="Work Sans"/>
                <a:cs typeface="Work Sans"/>
                <a:sym typeface="Work Sans"/>
              </a:defRPr>
            </a:lvl7pPr>
            <a:lvl8pPr lvl="7" algn="ctr">
              <a:lnSpc>
                <a:spcPct val="100000"/>
              </a:lnSpc>
              <a:spcBef>
                <a:spcPts val="0"/>
              </a:spcBef>
              <a:spcAft>
                <a:spcPts val="0"/>
              </a:spcAft>
              <a:buSzPts val="1100"/>
              <a:buNone/>
              <a:defRPr sz="1100">
                <a:latin typeface="Work Sans"/>
                <a:ea typeface="Work Sans"/>
                <a:cs typeface="Work Sans"/>
                <a:sym typeface="Work Sans"/>
              </a:defRPr>
            </a:lvl8pPr>
            <a:lvl9pPr lvl="8" algn="ctr">
              <a:lnSpc>
                <a:spcPct val="100000"/>
              </a:lnSpc>
              <a:spcBef>
                <a:spcPts val="0"/>
              </a:spcBef>
              <a:spcAft>
                <a:spcPts val="0"/>
              </a:spcAft>
              <a:buSzPts val="1100"/>
              <a:buNone/>
              <a:defRPr sz="1100">
                <a:latin typeface="Work Sans"/>
                <a:ea typeface="Work Sans"/>
                <a:cs typeface="Work Sans"/>
                <a:sym typeface="Work Sans"/>
              </a:defRPr>
            </a:lvl9pPr>
          </a:lstStyle>
          <a:p/>
        </p:txBody>
      </p:sp>
      <p:sp>
        <p:nvSpPr>
          <p:cNvPr id="3030" name="Google Shape;3030;p266"/>
          <p:cNvSpPr txBox="1"/>
          <p:nvPr>
            <p:ph idx="7" type="title"/>
          </p:nvPr>
        </p:nvSpPr>
        <p:spPr>
          <a:xfrm>
            <a:off x="459450" y="3665463"/>
            <a:ext cx="3330900" cy="156900"/>
          </a:xfrm>
          <a:prstGeom prst="rect">
            <a:avLst/>
          </a:prstGeom>
          <a:noFill/>
          <a:ln>
            <a:noFill/>
          </a:ln>
        </p:spPr>
        <p:txBody>
          <a:bodyPr anchorCtr="0" anchor="t" bIns="0" lIns="0" spcFirstLastPara="1" rIns="0" wrap="square" tIns="0">
            <a:normAutofit/>
          </a:bodyPr>
          <a:lstStyle>
            <a:lvl1pPr lvl="0" marR="0" algn="r">
              <a:lnSpc>
                <a:spcPct val="100000"/>
              </a:lnSpc>
              <a:spcBef>
                <a:spcPts val="0"/>
              </a:spcBef>
              <a:spcAft>
                <a:spcPts val="0"/>
              </a:spcAft>
              <a:buSzPts val="2800"/>
              <a:buNone/>
              <a:defRPr sz="800" u="sng">
                <a:solidFill>
                  <a:srgbClr val="0097A7"/>
                </a:solidFill>
                <a:latin typeface="Work Sans"/>
                <a:ea typeface="Work Sans"/>
                <a:cs typeface="Work Sans"/>
                <a:sym typeface="Work Sans"/>
              </a:defRPr>
            </a:lvl1pPr>
            <a:lvl2pPr lvl="1" algn="ctr">
              <a:lnSpc>
                <a:spcPct val="100000"/>
              </a:lnSpc>
              <a:spcBef>
                <a:spcPts val="0"/>
              </a:spcBef>
              <a:spcAft>
                <a:spcPts val="0"/>
              </a:spcAft>
              <a:buSzPts val="1100"/>
              <a:buNone/>
              <a:defRPr sz="1100">
                <a:latin typeface="Work Sans"/>
                <a:ea typeface="Work Sans"/>
                <a:cs typeface="Work Sans"/>
                <a:sym typeface="Work Sans"/>
              </a:defRPr>
            </a:lvl2pPr>
            <a:lvl3pPr lvl="2" algn="ctr">
              <a:lnSpc>
                <a:spcPct val="100000"/>
              </a:lnSpc>
              <a:spcBef>
                <a:spcPts val="0"/>
              </a:spcBef>
              <a:spcAft>
                <a:spcPts val="0"/>
              </a:spcAft>
              <a:buSzPts val="1100"/>
              <a:buNone/>
              <a:defRPr sz="1100">
                <a:latin typeface="Work Sans"/>
                <a:ea typeface="Work Sans"/>
                <a:cs typeface="Work Sans"/>
                <a:sym typeface="Work Sans"/>
              </a:defRPr>
            </a:lvl3pPr>
            <a:lvl4pPr lvl="3" algn="ctr">
              <a:lnSpc>
                <a:spcPct val="100000"/>
              </a:lnSpc>
              <a:spcBef>
                <a:spcPts val="0"/>
              </a:spcBef>
              <a:spcAft>
                <a:spcPts val="0"/>
              </a:spcAft>
              <a:buSzPts val="1100"/>
              <a:buNone/>
              <a:defRPr sz="1100">
                <a:latin typeface="Work Sans"/>
                <a:ea typeface="Work Sans"/>
                <a:cs typeface="Work Sans"/>
                <a:sym typeface="Work Sans"/>
              </a:defRPr>
            </a:lvl4pPr>
            <a:lvl5pPr lvl="4" algn="ctr">
              <a:lnSpc>
                <a:spcPct val="100000"/>
              </a:lnSpc>
              <a:spcBef>
                <a:spcPts val="0"/>
              </a:spcBef>
              <a:spcAft>
                <a:spcPts val="0"/>
              </a:spcAft>
              <a:buSzPts val="1100"/>
              <a:buNone/>
              <a:defRPr sz="1100">
                <a:latin typeface="Work Sans"/>
                <a:ea typeface="Work Sans"/>
                <a:cs typeface="Work Sans"/>
                <a:sym typeface="Work Sans"/>
              </a:defRPr>
            </a:lvl5pPr>
            <a:lvl6pPr lvl="5" algn="ctr">
              <a:lnSpc>
                <a:spcPct val="100000"/>
              </a:lnSpc>
              <a:spcBef>
                <a:spcPts val="0"/>
              </a:spcBef>
              <a:spcAft>
                <a:spcPts val="0"/>
              </a:spcAft>
              <a:buSzPts val="1100"/>
              <a:buNone/>
              <a:defRPr sz="1100">
                <a:latin typeface="Work Sans"/>
                <a:ea typeface="Work Sans"/>
                <a:cs typeface="Work Sans"/>
                <a:sym typeface="Work Sans"/>
              </a:defRPr>
            </a:lvl6pPr>
            <a:lvl7pPr lvl="6" algn="ctr">
              <a:lnSpc>
                <a:spcPct val="100000"/>
              </a:lnSpc>
              <a:spcBef>
                <a:spcPts val="0"/>
              </a:spcBef>
              <a:spcAft>
                <a:spcPts val="0"/>
              </a:spcAft>
              <a:buSzPts val="1100"/>
              <a:buNone/>
              <a:defRPr sz="1100">
                <a:latin typeface="Work Sans"/>
                <a:ea typeface="Work Sans"/>
                <a:cs typeface="Work Sans"/>
                <a:sym typeface="Work Sans"/>
              </a:defRPr>
            </a:lvl7pPr>
            <a:lvl8pPr lvl="7" algn="ctr">
              <a:lnSpc>
                <a:spcPct val="100000"/>
              </a:lnSpc>
              <a:spcBef>
                <a:spcPts val="0"/>
              </a:spcBef>
              <a:spcAft>
                <a:spcPts val="0"/>
              </a:spcAft>
              <a:buSzPts val="1100"/>
              <a:buNone/>
              <a:defRPr sz="1100">
                <a:latin typeface="Work Sans"/>
                <a:ea typeface="Work Sans"/>
                <a:cs typeface="Work Sans"/>
                <a:sym typeface="Work Sans"/>
              </a:defRPr>
            </a:lvl8pPr>
            <a:lvl9pPr lvl="8" algn="ctr">
              <a:lnSpc>
                <a:spcPct val="100000"/>
              </a:lnSpc>
              <a:spcBef>
                <a:spcPts val="0"/>
              </a:spcBef>
              <a:spcAft>
                <a:spcPts val="0"/>
              </a:spcAft>
              <a:buSzPts val="1100"/>
              <a:buNone/>
              <a:defRPr sz="1100">
                <a:latin typeface="Work Sans"/>
                <a:ea typeface="Work Sans"/>
                <a:cs typeface="Work Sans"/>
                <a:sym typeface="Work Sans"/>
              </a:defRPr>
            </a:lvl9pPr>
          </a:lstStyle>
          <a:p/>
        </p:txBody>
      </p:sp>
      <p:sp>
        <p:nvSpPr>
          <p:cNvPr id="3031" name="Google Shape;3031;p266"/>
          <p:cNvSpPr txBox="1"/>
          <p:nvPr>
            <p:ph idx="8" type="title"/>
          </p:nvPr>
        </p:nvSpPr>
        <p:spPr>
          <a:xfrm>
            <a:off x="4249975" y="1505413"/>
            <a:ext cx="2603400" cy="330900"/>
          </a:xfrm>
          <a:prstGeom prst="rect">
            <a:avLst/>
          </a:prstGeom>
          <a:noFill/>
          <a:ln>
            <a:noFill/>
          </a:ln>
        </p:spPr>
        <p:txBody>
          <a:bodyPr anchorCtr="0" anchor="t" bIns="0" lIns="0" spcFirstLastPara="1" rIns="0" wrap="square" tIns="0">
            <a:normAutofit/>
          </a:bodyPr>
          <a:lstStyle>
            <a:lvl1pPr lvl="0" marR="0" algn="l">
              <a:lnSpc>
                <a:spcPct val="100000"/>
              </a:lnSpc>
              <a:spcBef>
                <a:spcPts val="0"/>
              </a:spcBef>
              <a:spcAft>
                <a:spcPts val="0"/>
              </a:spcAft>
              <a:buSzPts val="2800"/>
              <a:buNone/>
              <a:defRPr b="1" sz="1100">
                <a:solidFill>
                  <a:srgbClr val="356D82"/>
                </a:solidFill>
                <a:latin typeface="Work Sans"/>
                <a:ea typeface="Work Sans"/>
                <a:cs typeface="Work Sans"/>
                <a:sym typeface="Work Sans"/>
              </a:defRPr>
            </a:lvl1pPr>
            <a:lvl2pPr lvl="1" algn="l">
              <a:lnSpc>
                <a:spcPct val="100000"/>
              </a:lnSpc>
              <a:spcBef>
                <a:spcPts val="0"/>
              </a:spcBef>
              <a:spcAft>
                <a:spcPts val="0"/>
              </a:spcAft>
              <a:buSzPts val="1100"/>
              <a:buNone/>
              <a:defRPr sz="1100">
                <a:latin typeface="Work Sans"/>
                <a:ea typeface="Work Sans"/>
                <a:cs typeface="Work Sans"/>
                <a:sym typeface="Work Sans"/>
              </a:defRPr>
            </a:lvl2pPr>
            <a:lvl3pPr lvl="2" algn="l">
              <a:lnSpc>
                <a:spcPct val="100000"/>
              </a:lnSpc>
              <a:spcBef>
                <a:spcPts val="0"/>
              </a:spcBef>
              <a:spcAft>
                <a:spcPts val="0"/>
              </a:spcAft>
              <a:buSzPts val="1100"/>
              <a:buNone/>
              <a:defRPr sz="1100">
                <a:latin typeface="Work Sans"/>
                <a:ea typeface="Work Sans"/>
                <a:cs typeface="Work Sans"/>
                <a:sym typeface="Work Sans"/>
              </a:defRPr>
            </a:lvl3pPr>
            <a:lvl4pPr lvl="3" algn="l">
              <a:lnSpc>
                <a:spcPct val="100000"/>
              </a:lnSpc>
              <a:spcBef>
                <a:spcPts val="0"/>
              </a:spcBef>
              <a:spcAft>
                <a:spcPts val="0"/>
              </a:spcAft>
              <a:buSzPts val="1100"/>
              <a:buNone/>
              <a:defRPr sz="1100">
                <a:latin typeface="Work Sans"/>
                <a:ea typeface="Work Sans"/>
                <a:cs typeface="Work Sans"/>
                <a:sym typeface="Work Sans"/>
              </a:defRPr>
            </a:lvl4pPr>
            <a:lvl5pPr lvl="4" algn="l">
              <a:lnSpc>
                <a:spcPct val="100000"/>
              </a:lnSpc>
              <a:spcBef>
                <a:spcPts val="0"/>
              </a:spcBef>
              <a:spcAft>
                <a:spcPts val="0"/>
              </a:spcAft>
              <a:buSzPts val="1100"/>
              <a:buNone/>
              <a:defRPr sz="1100">
                <a:latin typeface="Work Sans"/>
                <a:ea typeface="Work Sans"/>
                <a:cs typeface="Work Sans"/>
                <a:sym typeface="Work Sans"/>
              </a:defRPr>
            </a:lvl5pPr>
            <a:lvl6pPr lvl="5" algn="l">
              <a:lnSpc>
                <a:spcPct val="100000"/>
              </a:lnSpc>
              <a:spcBef>
                <a:spcPts val="0"/>
              </a:spcBef>
              <a:spcAft>
                <a:spcPts val="0"/>
              </a:spcAft>
              <a:buSzPts val="1100"/>
              <a:buNone/>
              <a:defRPr sz="1100">
                <a:latin typeface="Work Sans"/>
                <a:ea typeface="Work Sans"/>
                <a:cs typeface="Work Sans"/>
                <a:sym typeface="Work Sans"/>
              </a:defRPr>
            </a:lvl6pPr>
            <a:lvl7pPr lvl="6" algn="l">
              <a:lnSpc>
                <a:spcPct val="100000"/>
              </a:lnSpc>
              <a:spcBef>
                <a:spcPts val="0"/>
              </a:spcBef>
              <a:spcAft>
                <a:spcPts val="0"/>
              </a:spcAft>
              <a:buSzPts val="1100"/>
              <a:buNone/>
              <a:defRPr sz="1100">
                <a:latin typeface="Work Sans"/>
                <a:ea typeface="Work Sans"/>
                <a:cs typeface="Work Sans"/>
                <a:sym typeface="Work Sans"/>
              </a:defRPr>
            </a:lvl7pPr>
            <a:lvl8pPr lvl="7" algn="l">
              <a:lnSpc>
                <a:spcPct val="100000"/>
              </a:lnSpc>
              <a:spcBef>
                <a:spcPts val="0"/>
              </a:spcBef>
              <a:spcAft>
                <a:spcPts val="0"/>
              </a:spcAft>
              <a:buSzPts val="1100"/>
              <a:buNone/>
              <a:defRPr sz="1100">
                <a:latin typeface="Work Sans"/>
                <a:ea typeface="Work Sans"/>
                <a:cs typeface="Work Sans"/>
                <a:sym typeface="Work Sans"/>
              </a:defRPr>
            </a:lvl8pPr>
            <a:lvl9pPr lvl="8" algn="l">
              <a:lnSpc>
                <a:spcPct val="100000"/>
              </a:lnSpc>
              <a:spcBef>
                <a:spcPts val="0"/>
              </a:spcBef>
              <a:spcAft>
                <a:spcPts val="0"/>
              </a:spcAft>
              <a:buSzPts val="1100"/>
              <a:buNone/>
              <a:defRPr sz="1100">
                <a:latin typeface="Work Sans"/>
                <a:ea typeface="Work Sans"/>
                <a:cs typeface="Work Sans"/>
                <a:sym typeface="Work Sans"/>
              </a:defRPr>
            </a:lvl9pPr>
          </a:lstStyle>
          <a:p/>
        </p:txBody>
      </p:sp>
      <p:sp>
        <p:nvSpPr>
          <p:cNvPr id="3032" name="Google Shape;3032;p266"/>
          <p:cNvSpPr txBox="1"/>
          <p:nvPr>
            <p:ph idx="9" type="title"/>
          </p:nvPr>
        </p:nvSpPr>
        <p:spPr>
          <a:xfrm>
            <a:off x="4249975" y="1995050"/>
            <a:ext cx="2357400" cy="298800"/>
          </a:xfrm>
          <a:prstGeom prst="rect">
            <a:avLst/>
          </a:prstGeom>
          <a:noFill/>
          <a:ln>
            <a:noFill/>
          </a:ln>
        </p:spPr>
        <p:txBody>
          <a:bodyPr anchorCtr="0" anchor="t" bIns="0" lIns="0" spcFirstLastPara="1" rIns="0" wrap="square" tIns="0">
            <a:normAutofit/>
          </a:bodyPr>
          <a:lstStyle>
            <a:lvl1pPr lvl="0" marR="0" algn="l">
              <a:lnSpc>
                <a:spcPct val="100000"/>
              </a:lnSpc>
              <a:spcBef>
                <a:spcPts val="0"/>
              </a:spcBef>
              <a:spcAft>
                <a:spcPts val="0"/>
              </a:spcAft>
              <a:buSzPts val="2800"/>
              <a:buNone/>
              <a:defRPr sz="800">
                <a:solidFill>
                  <a:srgbClr val="00334E"/>
                </a:solidFill>
                <a:latin typeface="Work Sans"/>
                <a:ea typeface="Work Sans"/>
                <a:cs typeface="Work Sans"/>
                <a:sym typeface="Work Sans"/>
              </a:defRPr>
            </a:lvl1pPr>
            <a:lvl2pPr lvl="1" algn="l">
              <a:lnSpc>
                <a:spcPct val="100000"/>
              </a:lnSpc>
              <a:spcBef>
                <a:spcPts val="0"/>
              </a:spcBef>
              <a:spcAft>
                <a:spcPts val="0"/>
              </a:spcAft>
              <a:buSzPts val="1100"/>
              <a:buNone/>
              <a:defRPr sz="1100">
                <a:latin typeface="Work Sans"/>
                <a:ea typeface="Work Sans"/>
                <a:cs typeface="Work Sans"/>
                <a:sym typeface="Work Sans"/>
              </a:defRPr>
            </a:lvl2pPr>
            <a:lvl3pPr lvl="2" algn="l">
              <a:lnSpc>
                <a:spcPct val="100000"/>
              </a:lnSpc>
              <a:spcBef>
                <a:spcPts val="0"/>
              </a:spcBef>
              <a:spcAft>
                <a:spcPts val="0"/>
              </a:spcAft>
              <a:buSzPts val="1100"/>
              <a:buNone/>
              <a:defRPr sz="1100">
                <a:latin typeface="Work Sans"/>
                <a:ea typeface="Work Sans"/>
                <a:cs typeface="Work Sans"/>
                <a:sym typeface="Work Sans"/>
              </a:defRPr>
            </a:lvl3pPr>
            <a:lvl4pPr lvl="3" algn="l">
              <a:lnSpc>
                <a:spcPct val="100000"/>
              </a:lnSpc>
              <a:spcBef>
                <a:spcPts val="0"/>
              </a:spcBef>
              <a:spcAft>
                <a:spcPts val="0"/>
              </a:spcAft>
              <a:buSzPts val="1100"/>
              <a:buNone/>
              <a:defRPr sz="1100">
                <a:latin typeface="Work Sans"/>
                <a:ea typeface="Work Sans"/>
                <a:cs typeface="Work Sans"/>
                <a:sym typeface="Work Sans"/>
              </a:defRPr>
            </a:lvl4pPr>
            <a:lvl5pPr lvl="4" algn="l">
              <a:lnSpc>
                <a:spcPct val="100000"/>
              </a:lnSpc>
              <a:spcBef>
                <a:spcPts val="0"/>
              </a:spcBef>
              <a:spcAft>
                <a:spcPts val="0"/>
              </a:spcAft>
              <a:buSzPts val="1100"/>
              <a:buNone/>
              <a:defRPr sz="1100">
                <a:latin typeface="Work Sans"/>
                <a:ea typeface="Work Sans"/>
                <a:cs typeface="Work Sans"/>
                <a:sym typeface="Work Sans"/>
              </a:defRPr>
            </a:lvl5pPr>
            <a:lvl6pPr lvl="5" algn="l">
              <a:lnSpc>
                <a:spcPct val="100000"/>
              </a:lnSpc>
              <a:spcBef>
                <a:spcPts val="0"/>
              </a:spcBef>
              <a:spcAft>
                <a:spcPts val="0"/>
              </a:spcAft>
              <a:buSzPts val="1100"/>
              <a:buNone/>
              <a:defRPr sz="1100">
                <a:latin typeface="Work Sans"/>
                <a:ea typeface="Work Sans"/>
                <a:cs typeface="Work Sans"/>
                <a:sym typeface="Work Sans"/>
              </a:defRPr>
            </a:lvl6pPr>
            <a:lvl7pPr lvl="6" algn="l">
              <a:lnSpc>
                <a:spcPct val="100000"/>
              </a:lnSpc>
              <a:spcBef>
                <a:spcPts val="0"/>
              </a:spcBef>
              <a:spcAft>
                <a:spcPts val="0"/>
              </a:spcAft>
              <a:buSzPts val="1100"/>
              <a:buNone/>
              <a:defRPr sz="1100">
                <a:latin typeface="Work Sans"/>
                <a:ea typeface="Work Sans"/>
                <a:cs typeface="Work Sans"/>
                <a:sym typeface="Work Sans"/>
              </a:defRPr>
            </a:lvl7pPr>
            <a:lvl8pPr lvl="7" algn="l">
              <a:lnSpc>
                <a:spcPct val="100000"/>
              </a:lnSpc>
              <a:spcBef>
                <a:spcPts val="0"/>
              </a:spcBef>
              <a:spcAft>
                <a:spcPts val="0"/>
              </a:spcAft>
              <a:buSzPts val="1100"/>
              <a:buNone/>
              <a:defRPr sz="1100">
                <a:latin typeface="Work Sans"/>
                <a:ea typeface="Work Sans"/>
                <a:cs typeface="Work Sans"/>
                <a:sym typeface="Work Sans"/>
              </a:defRPr>
            </a:lvl8pPr>
            <a:lvl9pPr lvl="8" algn="l">
              <a:lnSpc>
                <a:spcPct val="100000"/>
              </a:lnSpc>
              <a:spcBef>
                <a:spcPts val="0"/>
              </a:spcBef>
              <a:spcAft>
                <a:spcPts val="0"/>
              </a:spcAft>
              <a:buSzPts val="1100"/>
              <a:buNone/>
              <a:defRPr sz="1100">
                <a:latin typeface="Work Sans"/>
                <a:ea typeface="Work Sans"/>
                <a:cs typeface="Work Sans"/>
                <a:sym typeface="Work Sans"/>
              </a:defRPr>
            </a:lvl9pPr>
          </a:lstStyle>
          <a:p/>
        </p:txBody>
      </p:sp>
      <p:sp>
        <p:nvSpPr>
          <p:cNvPr id="3033" name="Google Shape;3033;p266"/>
          <p:cNvSpPr txBox="1"/>
          <p:nvPr>
            <p:ph idx="13" type="title"/>
          </p:nvPr>
        </p:nvSpPr>
        <p:spPr>
          <a:xfrm>
            <a:off x="4256300" y="2914363"/>
            <a:ext cx="2357400" cy="298800"/>
          </a:xfrm>
          <a:prstGeom prst="rect">
            <a:avLst/>
          </a:prstGeom>
          <a:noFill/>
          <a:ln>
            <a:noFill/>
          </a:ln>
        </p:spPr>
        <p:txBody>
          <a:bodyPr anchorCtr="0" anchor="t" bIns="0" lIns="0" spcFirstLastPara="1" rIns="0" wrap="square" tIns="0">
            <a:normAutofit/>
          </a:bodyPr>
          <a:lstStyle>
            <a:lvl1pPr lvl="0" marR="0" algn="l">
              <a:lnSpc>
                <a:spcPct val="100000"/>
              </a:lnSpc>
              <a:spcBef>
                <a:spcPts val="0"/>
              </a:spcBef>
              <a:spcAft>
                <a:spcPts val="0"/>
              </a:spcAft>
              <a:buSzPts val="2800"/>
              <a:buNone/>
              <a:defRPr sz="800">
                <a:solidFill>
                  <a:srgbClr val="00334E"/>
                </a:solidFill>
                <a:latin typeface="Work Sans"/>
                <a:ea typeface="Work Sans"/>
                <a:cs typeface="Work Sans"/>
                <a:sym typeface="Work Sans"/>
              </a:defRPr>
            </a:lvl1pPr>
            <a:lvl2pPr lvl="1" algn="l">
              <a:lnSpc>
                <a:spcPct val="100000"/>
              </a:lnSpc>
              <a:spcBef>
                <a:spcPts val="0"/>
              </a:spcBef>
              <a:spcAft>
                <a:spcPts val="0"/>
              </a:spcAft>
              <a:buSzPts val="1100"/>
              <a:buNone/>
              <a:defRPr sz="1100">
                <a:latin typeface="Work Sans"/>
                <a:ea typeface="Work Sans"/>
                <a:cs typeface="Work Sans"/>
                <a:sym typeface="Work Sans"/>
              </a:defRPr>
            </a:lvl2pPr>
            <a:lvl3pPr lvl="2" algn="l">
              <a:lnSpc>
                <a:spcPct val="100000"/>
              </a:lnSpc>
              <a:spcBef>
                <a:spcPts val="0"/>
              </a:spcBef>
              <a:spcAft>
                <a:spcPts val="0"/>
              </a:spcAft>
              <a:buSzPts val="1100"/>
              <a:buNone/>
              <a:defRPr sz="1100">
                <a:latin typeface="Work Sans"/>
                <a:ea typeface="Work Sans"/>
                <a:cs typeface="Work Sans"/>
                <a:sym typeface="Work Sans"/>
              </a:defRPr>
            </a:lvl3pPr>
            <a:lvl4pPr lvl="3" algn="l">
              <a:lnSpc>
                <a:spcPct val="100000"/>
              </a:lnSpc>
              <a:spcBef>
                <a:spcPts val="0"/>
              </a:spcBef>
              <a:spcAft>
                <a:spcPts val="0"/>
              </a:spcAft>
              <a:buSzPts val="1100"/>
              <a:buNone/>
              <a:defRPr sz="1100">
                <a:latin typeface="Work Sans"/>
                <a:ea typeface="Work Sans"/>
                <a:cs typeface="Work Sans"/>
                <a:sym typeface="Work Sans"/>
              </a:defRPr>
            </a:lvl4pPr>
            <a:lvl5pPr lvl="4" algn="l">
              <a:lnSpc>
                <a:spcPct val="100000"/>
              </a:lnSpc>
              <a:spcBef>
                <a:spcPts val="0"/>
              </a:spcBef>
              <a:spcAft>
                <a:spcPts val="0"/>
              </a:spcAft>
              <a:buSzPts val="1100"/>
              <a:buNone/>
              <a:defRPr sz="1100">
                <a:latin typeface="Work Sans"/>
                <a:ea typeface="Work Sans"/>
                <a:cs typeface="Work Sans"/>
                <a:sym typeface="Work Sans"/>
              </a:defRPr>
            </a:lvl5pPr>
            <a:lvl6pPr lvl="5" algn="l">
              <a:lnSpc>
                <a:spcPct val="100000"/>
              </a:lnSpc>
              <a:spcBef>
                <a:spcPts val="0"/>
              </a:spcBef>
              <a:spcAft>
                <a:spcPts val="0"/>
              </a:spcAft>
              <a:buSzPts val="1100"/>
              <a:buNone/>
              <a:defRPr sz="1100">
                <a:latin typeface="Work Sans"/>
                <a:ea typeface="Work Sans"/>
                <a:cs typeface="Work Sans"/>
                <a:sym typeface="Work Sans"/>
              </a:defRPr>
            </a:lvl6pPr>
            <a:lvl7pPr lvl="6" algn="l">
              <a:lnSpc>
                <a:spcPct val="100000"/>
              </a:lnSpc>
              <a:spcBef>
                <a:spcPts val="0"/>
              </a:spcBef>
              <a:spcAft>
                <a:spcPts val="0"/>
              </a:spcAft>
              <a:buSzPts val="1100"/>
              <a:buNone/>
              <a:defRPr sz="1100">
                <a:latin typeface="Work Sans"/>
                <a:ea typeface="Work Sans"/>
                <a:cs typeface="Work Sans"/>
                <a:sym typeface="Work Sans"/>
              </a:defRPr>
            </a:lvl7pPr>
            <a:lvl8pPr lvl="7" algn="l">
              <a:lnSpc>
                <a:spcPct val="100000"/>
              </a:lnSpc>
              <a:spcBef>
                <a:spcPts val="0"/>
              </a:spcBef>
              <a:spcAft>
                <a:spcPts val="0"/>
              </a:spcAft>
              <a:buSzPts val="1100"/>
              <a:buNone/>
              <a:defRPr sz="1100">
                <a:latin typeface="Work Sans"/>
                <a:ea typeface="Work Sans"/>
                <a:cs typeface="Work Sans"/>
                <a:sym typeface="Work Sans"/>
              </a:defRPr>
            </a:lvl8pPr>
            <a:lvl9pPr lvl="8" algn="l">
              <a:lnSpc>
                <a:spcPct val="100000"/>
              </a:lnSpc>
              <a:spcBef>
                <a:spcPts val="0"/>
              </a:spcBef>
              <a:spcAft>
                <a:spcPts val="0"/>
              </a:spcAft>
              <a:buSzPts val="1100"/>
              <a:buNone/>
              <a:defRPr sz="1100">
                <a:latin typeface="Work Sans"/>
                <a:ea typeface="Work Sans"/>
                <a:cs typeface="Work Sans"/>
                <a:sym typeface="Work Sans"/>
              </a:defRPr>
            </a:lvl9pPr>
          </a:lstStyle>
          <a:p/>
        </p:txBody>
      </p:sp>
      <p:sp>
        <p:nvSpPr>
          <p:cNvPr id="3034" name="Google Shape;3034;p266"/>
          <p:cNvSpPr txBox="1"/>
          <p:nvPr>
            <p:ph idx="14" type="title"/>
          </p:nvPr>
        </p:nvSpPr>
        <p:spPr>
          <a:xfrm>
            <a:off x="4249788" y="3479675"/>
            <a:ext cx="2357400" cy="298800"/>
          </a:xfrm>
          <a:prstGeom prst="rect">
            <a:avLst/>
          </a:prstGeom>
          <a:noFill/>
          <a:ln>
            <a:noFill/>
          </a:ln>
        </p:spPr>
        <p:txBody>
          <a:bodyPr anchorCtr="0" anchor="t" bIns="0" lIns="0" spcFirstLastPara="1" rIns="0" wrap="square" tIns="0">
            <a:normAutofit/>
          </a:bodyPr>
          <a:lstStyle>
            <a:lvl1pPr lvl="0" marR="0" algn="l">
              <a:lnSpc>
                <a:spcPct val="100000"/>
              </a:lnSpc>
              <a:spcBef>
                <a:spcPts val="0"/>
              </a:spcBef>
              <a:spcAft>
                <a:spcPts val="0"/>
              </a:spcAft>
              <a:buSzPts val="2800"/>
              <a:buNone/>
              <a:defRPr sz="800">
                <a:solidFill>
                  <a:srgbClr val="00334E"/>
                </a:solidFill>
                <a:latin typeface="Work Sans"/>
                <a:ea typeface="Work Sans"/>
                <a:cs typeface="Work Sans"/>
                <a:sym typeface="Work Sans"/>
              </a:defRPr>
            </a:lvl1pPr>
            <a:lvl2pPr lvl="1" algn="l">
              <a:lnSpc>
                <a:spcPct val="100000"/>
              </a:lnSpc>
              <a:spcBef>
                <a:spcPts val="0"/>
              </a:spcBef>
              <a:spcAft>
                <a:spcPts val="0"/>
              </a:spcAft>
              <a:buSzPts val="1100"/>
              <a:buNone/>
              <a:defRPr sz="1100">
                <a:latin typeface="Work Sans"/>
                <a:ea typeface="Work Sans"/>
                <a:cs typeface="Work Sans"/>
                <a:sym typeface="Work Sans"/>
              </a:defRPr>
            </a:lvl2pPr>
            <a:lvl3pPr lvl="2" algn="l">
              <a:lnSpc>
                <a:spcPct val="100000"/>
              </a:lnSpc>
              <a:spcBef>
                <a:spcPts val="0"/>
              </a:spcBef>
              <a:spcAft>
                <a:spcPts val="0"/>
              </a:spcAft>
              <a:buSzPts val="1100"/>
              <a:buNone/>
              <a:defRPr sz="1100">
                <a:latin typeface="Work Sans"/>
                <a:ea typeface="Work Sans"/>
                <a:cs typeface="Work Sans"/>
                <a:sym typeface="Work Sans"/>
              </a:defRPr>
            </a:lvl3pPr>
            <a:lvl4pPr lvl="3" algn="l">
              <a:lnSpc>
                <a:spcPct val="100000"/>
              </a:lnSpc>
              <a:spcBef>
                <a:spcPts val="0"/>
              </a:spcBef>
              <a:spcAft>
                <a:spcPts val="0"/>
              </a:spcAft>
              <a:buSzPts val="1100"/>
              <a:buNone/>
              <a:defRPr sz="1100">
                <a:latin typeface="Work Sans"/>
                <a:ea typeface="Work Sans"/>
                <a:cs typeface="Work Sans"/>
                <a:sym typeface="Work Sans"/>
              </a:defRPr>
            </a:lvl4pPr>
            <a:lvl5pPr lvl="4" algn="l">
              <a:lnSpc>
                <a:spcPct val="100000"/>
              </a:lnSpc>
              <a:spcBef>
                <a:spcPts val="0"/>
              </a:spcBef>
              <a:spcAft>
                <a:spcPts val="0"/>
              </a:spcAft>
              <a:buSzPts val="1100"/>
              <a:buNone/>
              <a:defRPr sz="1100">
                <a:latin typeface="Work Sans"/>
                <a:ea typeface="Work Sans"/>
                <a:cs typeface="Work Sans"/>
                <a:sym typeface="Work Sans"/>
              </a:defRPr>
            </a:lvl5pPr>
            <a:lvl6pPr lvl="5" algn="l">
              <a:lnSpc>
                <a:spcPct val="100000"/>
              </a:lnSpc>
              <a:spcBef>
                <a:spcPts val="0"/>
              </a:spcBef>
              <a:spcAft>
                <a:spcPts val="0"/>
              </a:spcAft>
              <a:buSzPts val="1100"/>
              <a:buNone/>
              <a:defRPr sz="1100">
                <a:latin typeface="Work Sans"/>
                <a:ea typeface="Work Sans"/>
                <a:cs typeface="Work Sans"/>
                <a:sym typeface="Work Sans"/>
              </a:defRPr>
            </a:lvl6pPr>
            <a:lvl7pPr lvl="6" algn="l">
              <a:lnSpc>
                <a:spcPct val="100000"/>
              </a:lnSpc>
              <a:spcBef>
                <a:spcPts val="0"/>
              </a:spcBef>
              <a:spcAft>
                <a:spcPts val="0"/>
              </a:spcAft>
              <a:buSzPts val="1100"/>
              <a:buNone/>
              <a:defRPr sz="1100">
                <a:latin typeface="Work Sans"/>
                <a:ea typeface="Work Sans"/>
                <a:cs typeface="Work Sans"/>
                <a:sym typeface="Work Sans"/>
              </a:defRPr>
            </a:lvl7pPr>
            <a:lvl8pPr lvl="7" algn="l">
              <a:lnSpc>
                <a:spcPct val="100000"/>
              </a:lnSpc>
              <a:spcBef>
                <a:spcPts val="0"/>
              </a:spcBef>
              <a:spcAft>
                <a:spcPts val="0"/>
              </a:spcAft>
              <a:buSzPts val="1100"/>
              <a:buNone/>
              <a:defRPr sz="1100">
                <a:latin typeface="Work Sans"/>
                <a:ea typeface="Work Sans"/>
                <a:cs typeface="Work Sans"/>
                <a:sym typeface="Work Sans"/>
              </a:defRPr>
            </a:lvl8pPr>
            <a:lvl9pPr lvl="8" algn="l">
              <a:lnSpc>
                <a:spcPct val="100000"/>
              </a:lnSpc>
              <a:spcBef>
                <a:spcPts val="0"/>
              </a:spcBef>
              <a:spcAft>
                <a:spcPts val="0"/>
              </a:spcAft>
              <a:buSzPts val="1100"/>
              <a:buNone/>
              <a:defRPr sz="1100">
                <a:latin typeface="Work Sans"/>
                <a:ea typeface="Work Sans"/>
                <a:cs typeface="Work Sans"/>
                <a:sym typeface="Work Sans"/>
              </a:defRPr>
            </a:lvl9pPr>
          </a:lstStyle>
          <a:p/>
        </p:txBody>
      </p:sp>
      <p:sp>
        <p:nvSpPr>
          <p:cNvPr id="3035" name="Google Shape;3035;p266"/>
          <p:cNvSpPr txBox="1"/>
          <p:nvPr>
            <p:ph idx="15" type="title"/>
          </p:nvPr>
        </p:nvSpPr>
        <p:spPr>
          <a:xfrm>
            <a:off x="4249788" y="4184825"/>
            <a:ext cx="2357400" cy="298800"/>
          </a:xfrm>
          <a:prstGeom prst="rect">
            <a:avLst/>
          </a:prstGeom>
          <a:noFill/>
          <a:ln>
            <a:noFill/>
          </a:ln>
        </p:spPr>
        <p:txBody>
          <a:bodyPr anchorCtr="0" anchor="t" bIns="0" lIns="0" spcFirstLastPara="1" rIns="0" wrap="square" tIns="0">
            <a:normAutofit/>
          </a:bodyPr>
          <a:lstStyle>
            <a:lvl1pPr lvl="0" marR="0" algn="l">
              <a:lnSpc>
                <a:spcPct val="100000"/>
              </a:lnSpc>
              <a:spcBef>
                <a:spcPts val="0"/>
              </a:spcBef>
              <a:spcAft>
                <a:spcPts val="0"/>
              </a:spcAft>
              <a:buSzPts val="2800"/>
              <a:buNone/>
              <a:defRPr sz="800">
                <a:solidFill>
                  <a:srgbClr val="00334E"/>
                </a:solidFill>
                <a:latin typeface="Work Sans"/>
                <a:ea typeface="Work Sans"/>
                <a:cs typeface="Work Sans"/>
                <a:sym typeface="Work Sans"/>
              </a:defRPr>
            </a:lvl1pPr>
            <a:lvl2pPr lvl="1" algn="l">
              <a:lnSpc>
                <a:spcPct val="100000"/>
              </a:lnSpc>
              <a:spcBef>
                <a:spcPts val="0"/>
              </a:spcBef>
              <a:spcAft>
                <a:spcPts val="0"/>
              </a:spcAft>
              <a:buSzPts val="1100"/>
              <a:buNone/>
              <a:defRPr sz="1100">
                <a:latin typeface="Work Sans"/>
                <a:ea typeface="Work Sans"/>
                <a:cs typeface="Work Sans"/>
                <a:sym typeface="Work Sans"/>
              </a:defRPr>
            </a:lvl2pPr>
            <a:lvl3pPr lvl="2" algn="l">
              <a:lnSpc>
                <a:spcPct val="100000"/>
              </a:lnSpc>
              <a:spcBef>
                <a:spcPts val="0"/>
              </a:spcBef>
              <a:spcAft>
                <a:spcPts val="0"/>
              </a:spcAft>
              <a:buSzPts val="1100"/>
              <a:buNone/>
              <a:defRPr sz="1100">
                <a:latin typeface="Work Sans"/>
                <a:ea typeface="Work Sans"/>
                <a:cs typeface="Work Sans"/>
                <a:sym typeface="Work Sans"/>
              </a:defRPr>
            </a:lvl3pPr>
            <a:lvl4pPr lvl="3" algn="l">
              <a:lnSpc>
                <a:spcPct val="100000"/>
              </a:lnSpc>
              <a:spcBef>
                <a:spcPts val="0"/>
              </a:spcBef>
              <a:spcAft>
                <a:spcPts val="0"/>
              </a:spcAft>
              <a:buSzPts val="1100"/>
              <a:buNone/>
              <a:defRPr sz="1100">
                <a:latin typeface="Work Sans"/>
                <a:ea typeface="Work Sans"/>
                <a:cs typeface="Work Sans"/>
                <a:sym typeface="Work Sans"/>
              </a:defRPr>
            </a:lvl4pPr>
            <a:lvl5pPr lvl="4" algn="l">
              <a:lnSpc>
                <a:spcPct val="100000"/>
              </a:lnSpc>
              <a:spcBef>
                <a:spcPts val="0"/>
              </a:spcBef>
              <a:spcAft>
                <a:spcPts val="0"/>
              </a:spcAft>
              <a:buSzPts val="1100"/>
              <a:buNone/>
              <a:defRPr sz="1100">
                <a:latin typeface="Work Sans"/>
                <a:ea typeface="Work Sans"/>
                <a:cs typeface="Work Sans"/>
                <a:sym typeface="Work Sans"/>
              </a:defRPr>
            </a:lvl5pPr>
            <a:lvl6pPr lvl="5" algn="l">
              <a:lnSpc>
                <a:spcPct val="100000"/>
              </a:lnSpc>
              <a:spcBef>
                <a:spcPts val="0"/>
              </a:spcBef>
              <a:spcAft>
                <a:spcPts val="0"/>
              </a:spcAft>
              <a:buSzPts val="1100"/>
              <a:buNone/>
              <a:defRPr sz="1100">
                <a:latin typeface="Work Sans"/>
                <a:ea typeface="Work Sans"/>
                <a:cs typeface="Work Sans"/>
                <a:sym typeface="Work Sans"/>
              </a:defRPr>
            </a:lvl6pPr>
            <a:lvl7pPr lvl="6" algn="l">
              <a:lnSpc>
                <a:spcPct val="100000"/>
              </a:lnSpc>
              <a:spcBef>
                <a:spcPts val="0"/>
              </a:spcBef>
              <a:spcAft>
                <a:spcPts val="0"/>
              </a:spcAft>
              <a:buSzPts val="1100"/>
              <a:buNone/>
              <a:defRPr sz="1100">
                <a:latin typeface="Work Sans"/>
                <a:ea typeface="Work Sans"/>
                <a:cs typeface="Work Sans"/>
                <a:sym typeface="Work Sans"/>
              </a:defRPr>
            </a:lvl7pPr>
            <a:lvl8pPr lvl="7" algn="l">
              <a:lnSpc>
                <a:spcPct val="100000"/>
              </a:lnSpc>
              <a:spcBef>
                <a:spcPts val="0"/>
              </a:spcBef>
              <a:spcAft>
                <a:spcPts val="0"/>
              </a:spcAft>
              <a:buSzPts val="1100"/>
              <a:buNone/>
              <a:defRPr sz="1100">
                <a:latin typeface="Work Sans"/>
                <a:ea typeface="Work Sans"/>
                <a:cs typeface="Work Sans"/>
                <a:sym typeface="Work Sans"/>
              </a:defRPr>
            </a:lvl8pPr>
            <a:lvl9pPr lvl="8" algn="l">
              <a:lnSpc>
                <a:spcPct val="100000"/>
              </a:lnSpc>
              <a:spcBef>
                <a:spcPts val="0"/>
              </a:spcBef>
              <a:spcAft>
                <a:spcPts val="0"/>
              </a:spcAft>
              <a:buSzPts val="1100"/>
              <a:buNone/>
              <a:defRPr sz="1100">
                <a:latin typeface="Work Sans"/>
                <a:ea typeface="Work Sans"/>
                <a:cs typeface="Work Sans"/>
                <a:sym typeface="Work Sans"/>
              </a:defRPr>
            </a:lvl9pPr>
          </a:lstStyle>
          <a:p/>
        </p:txBody>
      </p:sp>
      <p:sp>
        <p:nvSpPr>
          <p:cNvPr id="3036" name="Google Shape;3036;p266"/>
          <p:cNvSpPr txBox="1"/>
          <p:nvPr>
            <p:ph idx="16" type="title"/>
          </p:nvPr>
        </p:nvSpPr>
        <p:spPr>
          <a:xfrm>
            <a:off x="1419288" y="4184825"/>
            <a:ext cx="2357400" cy="298800"/>
          </a:xfrm>
          <a:prstGeom prst="rect">
            <a:avLst/>
          </a:prstGeom>
          <a:noFill/>
          <a:ln>
            <a:noFill/>
          </a:ln>
        </p:spPr>
        <p:txBody>
          <a:bodyPr anchorCtr="0" anchor="t" bIns="0" lIns="0" spcFirstLastPara="1" rIns="0" wrap="square" tIns="0">
            <a:normAutofit/>
          </a:bodyPr>
          <a:lstStyle>
            <a:lvl1pPr lvl="0" marR="0" algn="r">
              <a:lnSpc>
                <a:spcPct val="100000"/>
              </a:lnSpc>
              <a:spcBef>
                <a:spcPts val="0"/>
              </a:spcBef>
              <a:spcAft>
                <a:spcPts val="0"/>
              </a:spcAft>
              <a:buSzPts val="2800"/>
              <a:buNone/>
              <a:defRPr sz="800">
                <a:solidFill>
                  <a:srgbClr val="00334E"/>
                </a:solidFill>
                <a:latin typeface="Work Sans"/>
                <a:ea typeface="Work Sans"/>
                <a:cs typeface="Work Sans"/>
                <a:sym typeface="Work Sans"/>
              </a:defRPr>
            </a:lvl1pPr>
            <a:lvl2pPr lvl="1" algn="r">
              <a:lnSpc>
                <a:spcPct val="100000"/>
              </a:lnSpc>
              <a:spcBef>
                <a:spcPts val="0"/>
              </a:spcBef>
              <a:spcAft>
                <a:spcPts val="0"/>
              </a:spcAft>
              <a:buSzPts val="1100"/>
              <a:buNone/>
              <a:defRPr sz="1100">
                <a:latin typeface="Work Sans"/>
                <a:ea typeface="Work Sans"/>
                <a:cs typeface="Work Sans"/>
                <a:sym typeface="Work Sans"/>
              </a:defRPr>
            </a:lvl2pPr>
            <a:lvl3pPr lvl="2" algn="r">
              <a:lnSpc>
                <a:spcPct val="100000"/>
              </a:lnSpc>
              <a:spcBef>
                <a:spcPts val="0"/>
              </a:spcBef>
              <a:spcAft>
                <a:spcPts val="0"/>
              </a:spcAft>
              <a:buSzPts val="1100"/>
              <a:buNone/>
              <a:defRPr sz="1100">
                <a:latin typeface="Work Sans"/>
                <a:ea typeface="Work Sans"/>
                <a:cs typeface="Work Sans"/>
                <a:sym typeface="Work Sans"/>
              </a:defRPr>
            </a:lvl3pPr>
            <a:lvl4pPr lvl="3" algn="r">
              <a:lnSpc>
                <a:spcPct val="100000"/>
              </a:lnSpc>
              <a:spcBef>
                <a:spcPts val="0"/>
              </a:spcBef>
              <a:spcAft>
                <a:spcPts val="0"/>
              </a:spcAft>
              <a:buSzPts val="1100"/>
              <a:buNone/>
              <a:defRPr sz="1100">
                <a:latin typeface="Work Sans"/>
                <a:ea typeface="Work Sans"/>
                <a:cs typeface="Work Sans"/>
                <a:sym typeface="Work Sans"/>
              </a:defRPr>
            </a:lvl4pPr>
            <a:lvl5pPr lvl="4" algn="r">
              <a:lnSpc>
                <a:spcPct val="100000"/>
              </a:lnSpc>
              <a:spcBef>
                <a:spcPts val="0"/>
              </a:spcBef>
              <a:spcAft>
                <a:spcPts val="0"/>
              </a:spcAft>
              <a:buSzPts val="1100"/>
              <a:buNone/>
              <a:defRPr sz="1100">
                <a:latin typeface="Work Sans"/>
                <a:ea typeface="Work Sans"/>
                <a:cs typeface="Work Sans"/>
                <a:sym typeface="Work Sans"/>
              </a:defRPr>
            </a:lvl5pPr>
            <a:lvl6pPr lvl="5" algn="r">
              <a:lnSpc>
                <a:spcPct val="100000"/>
              </a:lnSpc>
              <a:spcBef>
                <a:spcPts val="0"/>
              </a:spcBef>
              <a:spcAft>
                <a:spcPts val="0"/>
              </a:spcAft>
              <a:buSzPts val="1100"/>
              <a:buNone/>
              <a:defRPr sz="1100">
                <a:latin typeface="Work Sans"/>
                <a:ea typeface="Work Sans"/>
                <a:cs typeface="Work Sans"/>
                <a:sym typeface="Work Sans"/>
              </a:defRPr>
            </a:lvl6pPr>
            <a:lvl7pPr lvl="6" algn="r">
              <a:lnSpc>
                <a:spcPct val="100000"/>
              </a:lnSpc>
              <a:spcBef>
                <a:spcPts val="0"/>
              </a:spcBef>
              <a:spcAft>
                <a:spcPts val="0"/>
              </a:spcAft>
              <a:buSzPts val="1100"/>
              <a:buNone/>
              <a:defRPr sz="1100">
                <a:latin typeface="Work Sans"/>
                <a:ea typeface="Work Sans"/>
                <a:cs typeface="Work Sans"/>
                <a:sym typeface="Work Sans"/>
              </a:defRPr>
            </a:lvl7pPr>
            <a:lvl8pPr lvl="7" algn="r">
              <a:lnSpc>
                <a:spcPct val="100000"/>
              </a:lnSpc>
              <a:spcBef>
                <a:spcPts val="0"/>
              </a:spcBef>
              <a:spcAft>
                <a:spcPts val="0"/>
              </a:spcAft>
              <a:buSzPts val="1100"/>
              <a:buNone/>
              <a:defRPr sz="1100">
                <a:latin typeface="Work Sans"/>
                <a:ea typeface="Work Sans"/>
                <a:cs typeface="Work Sans"/>
                <a:sym typeface="Work Sans"/>
              </a:defRPr>
            </a:lvl8pPr>
            <a:lvl9pPr lvl="8" algn="r">
              <a:lnSpc>
                <a:spcPct val="100000"/>
              </a:lnSpc>
              <a:spcBef>
                <a:spcPts val="0"/>
              </a:spcBef>
              <a:spcAft>
                <a:spcPts val="0"/>
              </a:spcAft>
              <a:buSzPts val="1100"/>
              <a:buNone/>
              <a:defRPr sz="1100">
                <a:latin typeface="Work Sans"/>
                <a:ea typeface="Work Sans"/>
                <a:cs typeface="Work Sans"/>
                <a:sym typeface="Work Sans"/>
              </a:defRPr>
            </a:lvl9pPr>
          </a:lstStyle>
          <a:p/>
        </p:txBody>
      </p:sp>
      <p:cxnSp>
        <p:nvCxnSpPr>
          <p:cNvPr id="3037" name="Google Shape;3037;p266"/>
          <p:cNvCxnSpPr/>
          <p:nvPr/>
        </p:nvCxnSpPr>
        <p:spPr>
          <a:xfrm flipH="1" rot="10800000">
            <a:off x="0" y="636325"/>
            <a:ext cx="445800" cy="1500"/>
          </a:xfrm>
          <a:prstGeom prst="straightConnector1">
            <a:avLst/>
          </a:prstGeom>
          <a:noFill/>
          <a:ln cap="flat" cmpd="sng" w="28575">
            <a:solidFill>
              <a:srgbClr val="00334E"/>
            </a:solidFill>
            <a:prstDash val="solid"/>
            <a:round/>
            <a:headEnd len="sm" w="sm" type="none"/>
            <a:tailEnd len="sm" w="sm" type="none"/>
          </a:ln>
        </p:spPr>
      </p:cxnSp>
      <p:sp>
        <p:nvSpPr>
          <p:cNvPr id="3038" name="Google Shape;3038;p266"/>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2023</a:t>
            </a:r>
            <a:endParaRPr b="0" i="0" sz="600" u="none" cap="none" strike="noStrike">
              <a:solidFill>
                <a:srgbClr val="666666"/>
              </a:solidFill>
              <a:latin typeface="Work Sans"/>
              <a:ea typeface="Work Sans"/>
              <a:cs typeface="Work Sans"/>
              <a:sym typeface="Work Sans"/>
            </a:endParaRPr>
          </a:p>
        </p:txBody>
      </p:sp>
      <p:sp>
        <p:nvSpPr>
          <p:cNvPr id="3039" name="Google Shape;3039;p266"/>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3040" name="Google Shape;3040;p266"/>
          <p:cNvSpPr txBox="1"/>
          <p:nvPr>
            <p:ph idx="17" type="title"/>
          </p:nvPr>
        </p:nvSpPr>
        <p:spPr>
          <a:xfrm>
            <a:off x="568025" y="895600"/>
            <a:ext cx="7108500" cy="276900"/>
          </a:xfrm>
          <a:prstGeom prst="rect">
            <a:avLst/>
          </a:prstGeom>
          <a:noFill/>
          <a:ln>
            <a:noFill/>
          </a:ln>
        </p:spPr>
        <p:txBody>
          <a:bodyPr anchorCtr="0" anchor="t" bIns="0" lIns="0" spcFirstLastPara="1" rIns="0" wrap="square" tIns="0">
            <a:normAutofit/>
          </a:bodyPr>
          <a:lstStyle>
            <a:lvl1pPr lvl="0" marR="0" algn="l">
              <a:lnSpc>
                <a:spcPct val="100000"/>
              </a:lnSpc>
              <a:spcBef>
                <a:spcPts val="0"/>
              </a:spcBef>
              <a:spcAft>
                <a:spcPts val="0"/>
              </a:spcAft>
              <a:buSzPts val="2800"/>
              <a:buNone/>
              <a:defRPr sz="1500">
                <a:solidFill>
                  <a:srgbClr val="00334E"/>
                </a:solidFill>
                <a:latin typeface="Work Sans"/>
                <a:ea typeface="Work Sans"/>
                <a:cs typeface="Work Sans"/>
                <a:sym typeface="Work Sans"/>
              </a:defRPr>
            </a:lvl1pPr>
            <a:lvl2pPr lvl="1" algn="l">
              <a:lnSpc>
                <a:spcPct val="100000"/>
              </a:lnSpc>
              <a:spcBef>
                <a:spcPts val="0"/>
              </a:spcBef>
              <a:spcAft>
                <a:spcPts val="0"/>
              </a:spcAft>
              <a:buSzPts val="1100"/>
              <a:buNone/>
              <a:defRPr sz="1100">
                <a:latin typeface="Work Sans"/>
                <a:ea typeface="Work Sans"/>
                <a:cs typeface="Work Sans"/>
                <a:sym typeface="Work Sans"/>
              </a:defRPr>
            </a:lvl2pPr>
            <a:lvl3pPr lvl="2" algn="l">
              <a:lnSpc>
                <a:spcPct val="100000"/>
              </a:lnSpc>
              <a:spcBef>
                <a:spcPts val="0"/>
              </a:spcBef>
              <a:spcAft>
                <a:spcPts val="0"/>
              </a:spcAft>
              <a:buSzPts val="1100"/>
              <a:buNone/>
              <a:defRPr sz="1100">
                <a:latin typeface="Work Sans"/>
                <a:ea typeface="Work Sans"/>
                <a:cs typeface="Work Sans"/>
                <a:sym typeface="Work Sans"/>
              </a:defRPr>
            </a:lvl3pPr>
            <a:lvl4pPr lvl="3" algn="l">
              <a:lnSpc>
                <a:spcPct val="100000"/>
              </a:lnSpc>
              <a:spcBef>
                <a:spcPts val="0"/>
              </a:spcBef>
              <a:spcAft>
                <a:spcPts val="0"/>
              </a:spcAft>
              <a:buSzPts val="1100"/>
              <a:buNone/>
              <a:defRPr sz="1100">
                <a:latin typeface="Work Sans"/>
                <a:ea typeface="Work Sans"/>
                <a:cs typeface="Work Sans"/>
                <a:sym typeface="Work Sans"/>
              </a:defRPr>
            </a:lvl4pPr>
            <a:lvl5pPr lvl="4" algn="l">
              <a:lnSpc>
                <a:spcPct val="100000"/>
              </a:lnSpc>
              <a:spcBef>
                <a:spcPts val="0"/>
              </a:spcBef>
              <a:spcAft>
                <a:spcPts val="0"/>
              </a:spcAft>
              <a:buSzPts val="1100"/>
              <a:buNone/>
              <a:defRPr sz="1100">
                <a:latin typeface="Work Sans"/>
                <a:ea typeface="Work Sans"/>
                <a:cs typeface="Work Sans"/>
                <a:sym typeface="Work Sans"/>
              </a:defRPr>
            </a:lvl5pPr>
            <a:lvl6pPr lvl="5" algn="l">
              <a:lnSpc>
                <a:spcPct val="100000"/>
              </a:lnSpc>
              <a:spcBef>
                <a:spcPts val="0"/>
              </a:spcBef>
              <a:spcAft>
                <a:spcPts val="0"/>
              </a:spcAft>
              <a:buSzPts val="1100"/>
              <a:buNone/>
              <a:defRPr sz="1100">
                <a:latin typeface="Work Sans"/>
                <a:ea typeface="Work Sans"/>
                <a:cs typeface="Work Sans"/>
                <a:sym typeface="Work Sans"/>
              </a:defRPr>
            </a:lvl6pPr>
            <a:lvl7pPr lvl="6" algn="l">
              <a:lnSpc>
                <a:spcPct val="100000"/>
              </a:lnSpc>
              <a:spcBef>
                <a:spcPts val="0"/>
              </a:spcBef>
              <a:spcAft>
                <a:spcPts val="0"/>
              </a:spcAft>
              <a:buSzPts val="1100"/>
              <a:buNone/>
              <a:defRPr sz="1100">
                <a:latin typeface="Work Sans"/>
                <a:ea typeface="Work Sans"/>
                <a:cs typeface="Work Sans"/>
                <a:sym typeface="Work Sans"/>
              </a:defRPr>
            </a:lvl7pPr>
            <a:lvl8pPr lvl="7" algn="l">
              <a:lnSpc>
                <a:spcPct val="100000"/>
              </a:lnSpc>
              <a:spcBef>
                <a:spcPts val="0"/>
              </a:spcBef>
              <a:spcAft>
                <a:spcPts val="0"/>
              </a:spcAft>
              <a:buSzPts val="1100"/>
              <a:buNone/>
              <a:defRPr sz="1100">
                <a:latin typeface="Work Sans"/>
                <a:ea typeface="Work Sans"/>
                <a:cs typeface="Work Sans"/>
                <a:sym typeface="Work Sans"/>
              </a:defRPr>
            </a:lvl8pPr>
            <a:lvl9pPr lvl="8" algn="l">
              <a:lnSpc>
                <a:spcPct val="100000"/>
              </a:lnSpc>
              <a:spcBef>
                <a:spcPts val="0"/>
              </a:spcBef>
              <a:spcAft>
                <a:spcPts val="0"/>
              </a:spcAft>
              <a:buSzPts val="1100"/>
              <a:buNone/>
              <a:defRPr sz="1100">
                <a:latin typeface="Work Sans"/>
                <a:ea typeface="Work Sans"/>
                <a:cs typeface="Work Sans"/>
                <a:sym typeface="Work Sans"/>
              </a:defRPr>
            </a:lvl9pPr>
          </a:lstStyle>
          <a:p/>
        </p:txBody>
      </p:sp>
      <p:sp>
        <p:nvSpPr>
          <p:cNvPr id="3041" name="Google Shape;3041;p266"/>
          <p:cNvSpPr txBox="1"/>
          <p:nvPr>
            <p:ph idx="18" type="title"/>
          </p:nvPr>
        </p:nvSpPr>
        <p:spPr>
          <a:xfrm>
            <a:off x="568023" y="488800"/>
            <a:ext cx="7108500" cy="468900"/>
          </a:xfrm>
          <a:prstGeom prst="rect">
            <a:avLst/>
          </a:prstGeom>
          <a:noFill/>
          <a:ln>
            <a:noFill/>
          </a:ln>
        </p:spPr>
        <p:txBody>
          <a:bodyPr anchorCtr="0" anchor="t" bIns="0" lIns="0" spcFirstLastPara="1" rIns="0" wrap="square" tIns="0">
            <a:normAutofit/>
          </a:bodyPr>
          <a:lstStyle>
            <a:lvl1pPr lvl="0" marR="0" algn="l">
              <a:lnSpc>
                <a:spcPct val="80000"/>
              </a:lnSpc>
              <a:spcBef>
                <a:spcPts val="0"/>
              </a:spcBef>
              <a:spcAft>
                <a:spcPts val="0"/>
              </a:spcAft>
              <a:buSzPts val="2800"/>
              <a:buNone/>
              <a:defRPr sz="2800">
                <a:solidFill>
                  <a:srgbClr val="00334E"/>
                </a:solidFill>
                <a:latin typeface="Lora SemiBold"/>
                <a:ea typeface="Lora SemiBold"/>
                <a:cs typeface="Lora SemiBold"/>
                <a:sym typeface="Lora SemiBold"/>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3042" name="Google Shape;3042;p266"/>
          <p:cNvSpPr/>
          <p:nvPr/>
        </p:nvSpPr>
        <p:spPr>
          <a:xfrm>
            <a:off x="-101925" y="-962025"/>
            <a:ext cx="10808100" cy="961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3" name="Google Shape;3043;p266"/>
          <p:cNvSpPr/>
          <p:nvPr/>
        </p:nvSpPr>
        <p:spPr>
          <a:xfrm>
            <a:off x="9144000" y="-962025"/>
            <a:ext cx="2479500" cy="8545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4" name="Google Shape;3044;p266"/>
          <p:cNvSpPr/>
          <p:nvPr/>
        </p:nvSpPr>
        <p:spPr>
          <a:xfrm>
            <a:off x="-101925" y="5143500"/>
            <a:ext cx="10808100" cy="24402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5" name="Google Shape;3045;p266"/>
          <p:cNvSpPr/>
          <p:nvPr/>
        </p:nvSpPr>
        <p:spPr>
          <a:xfrm>
            <a:off x="-2357250" y="-962025"/>
            <a:ext cx="2357400" cy="8545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474">
          <p15:clr>
            <a:srgbClr val="FA7B17"/>
          </p15:clr>
        </p15:guide>
        <p15:guide id="2" orient="horz" pos="401">
          <p15:clr>
            <a:srgbClr val="FA7B17"/>
          </p15:clr>
        </p15:guide>
        <p15:guide id="3" orient="horz" pos="678">
          <p15:clr>
            <a:srgbClr val="FA7B17"/>
          </p15:clr>
        </p15:guide>
      </p15:sldGuideLst>
    </p:ext>
  </p:extLst>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 Slide / Shape 6">
  <p:cSld name="Cover Slide - Brands_6_1_2_1_1_1">
    <p:spTree>
      <p:nvGrpSpPr>
        <p:cNvPr id="3046" name="Shape 3046"/>
        <p:cNvGrpSpPr/>
        <p:nvPr/>
      </p:nvGrpSpPr>
      <p:grpSpPr>
        <a:xfrm>
          <a:off x="0" y="0"/>
          <a:ext cx="0" cy="0"/>
          <a:chOff x="0" y="0"/>
          <a:chExt cx="0" cy="0"/>
        </a:xfrm>
      </p:grpSpPr>
      <p:sp>
        <p:nvSpPr>
          <p:cNvPr id="3047" name="Google Shape;3047;p267"/>
          <p:cNvSpPr/>
          <p:nvPr/>
        </p:nvSpPr>
        <p:spPr>
          <a:xfrm>
            <a:off x="8055575" y="-895500"/>
            <a:ext cx="1929300" cy="1929300"/>
          </a:xfrm>
          <a:prstGeom prst="donut">
            <a:avLst>
              <a:gd fmla="val 25000" name="adj"/>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48" name="Google Shape;3048;p267"/>
          <p:cNvGrpSpPr/>
          <p:nvPr/>
        </p:nvGrpSpPr>
        <p:grpSpPr>
          <a:xfrm>
            <a:off x="-461912" y="3393327"/>
            <a:ext cx="1173665" cy="1138147"/>
            <a:chOff x="3213650" y="306450"/>
            <a:chExt cx="1532200" cy="1486025"/>
          </a:xfrm>
        </p:grpSpPr>
        <p:grpSp>
          <p:nvGrpSpPr>
            <p:cNvPr id="3049" name="Google Shape;3049;p267"/>
            <p:cNvGrpSpPr/>
            <p:nvPr/>
          </p:nvGrpSpPr>
          <p:grpSpPr>
            <a:xfrm>
              <a:off x="3213650" y="306450"/>
              <a:ext cx="1532200" cy="140700"/>
              <a:chOff x="3213650" y="306450"/>
              <a:chExt cx="1532200" cy="140700"/>
            </a:xfrm>
          </p:grpSpPr>
          <p:sp>
            <p:nvSpPr>
              <p:cNvPr id="3050" name="Google Shape;3050;p267"/>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1" name="Google Shape;3051;p267"/>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2" name="Google Shape;3052;p267"/>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3" name="Google Shape;3053;p267"/>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4" name="Google Shape;3054;p267"/>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55" name="Google Shape;3055;p267"/>
            <p:cNvGrpSpPr/>
            <p:nvPr/>
          </p:nvGrpSpPr>
          <p:grpSpPr>
            <a:xfrm>
              <a:off x="3213650" y="575515"/>
              <a:ext cx="1532200" cy="140700"/>
              <a:chOff x="3213650" y="306450"/>
              <a:chExt cx="1532200" cy="140700"/>
            </a:xfrm>
          </p:grpSpPr>
          <p:sp>
            <p:nvSpPr>
              <p:cNvPr id="3056" name="Google Shape;3056;p267"/>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7" name="Google Shape;3057;p267"/>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8" name="Google Shape;3058;p267"/>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9" name="Google Shape;3059;p267"/>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0" name="Google Shape;3060;p267"/>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61" name="Google Shape;3061;p267"/>
            <p:cNvGrpSpPr/>
            <p:nvPr/>
          </p:nvGrpSpPr>
          <p:grpSpPr>
            <a:xfrm>
              <a:off x="3213650" y="844580"/>
              <a:ext cx="1532200" cy="140700"/>
              <a:chOff x="3213650" y="306450"/>
              <a:chExt cx="1532200" cy="140700"/>
            </a:xfrm>
          </p:grpSpPr>
          <p:sp>
            <p:nvSpPr>
              <p:cNvPr id="3062" name="Google Shape;3062;p267"/>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3" name="Google Shape;3063;p267"/>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4" name="Google Shape;3064;p267"/>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5" name="Google Shape;3065;p267"/>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6" name="Google Shape;3066;p267"/>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67" name="Google Shape;3067;p267"/>
            <p:cNvGrpSpPr/>
            <p:nvPr/>
          </p:nvGrpSpPr>
          <p:grpSpPr>
            <a:xfrm>
              <a:off x="3213650" y="1113645"/>
              <a:ext cx="1532200" cy="140700"/>
              <a:chOff x="3213650" y="306450"/>
              <a:chExt cx="1532200" cy="140700"/>
            </a:xfrm>
          </p:grpSpPr>
          <p:sp>
            <p:nvSpPr>
              <p:cNvPr id="3068" name="Google Shape;3068;p267"/>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9" name="Google Shape;3069;p267"/>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0" name="Google Shape;3070;p267"/>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1" name="Google Shape;3071;p267"/>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2" name="Google Shape;3072;p267"/>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73" name="Google Shape;3073;p267"/>
            <p:cNvGrpSpPr/>
            <p:nvPr/>
          </p:nvGrpSpPr>
          <p:grpSpPr>
            <a:xfrm>
              <a:off x="3213650" y="1382710"/>
              <a:ext cx="1532200" cy="140700"/>
              <a:chOff x="3213650" y="306450"/>
              <a:chExt cx="1532200" cy="140700"/>
            </a:xfrm>
          </p:grpSpPr>
          <p:sp>
            <p:nvSpPr>
              <p:cNvPr id="3074" name="Google Shape;3074;p267"/>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5" name="Google Shape;3075;p267"/>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6" name="Google Shape;3076;p267"/>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7" name="Google Shape;3077;p267"/>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8" name="Google Shape;3078;p267"/>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79" name="Google Shape;3079;p267"/>
            <p:cNvGrpSpPr/>
            <p:nvPr/>
          </p:nvGrpSpPr>
          <p:grpSpPr>
            <a:xfrm>
              <a:off x="3213650" y="1651775"/>
              <a:ext cx="1532200" cy="140700"/>
              <a:chOff x="3213650" y="306450"/>
              <a:chExt cx="1532200" cy="140700"/>
            </a:xfrm>
          </p:grpSpPr>
          <p:sp>
            <p:nvSpPr>
              <p:cNvPr id="3080" name="Google Shape;3080;p267"/>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1" name="Google Shape;3081;p267"/>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2" name="Google Shape;3082;p267"/>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3" name="Google Shape;3083;p267"/>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4" name="Google Shape;3084;p267"/>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085" name="Google Shape;3085;p267"/>
          <p:cNvSpPr/>
          <p:nvPr/>
        </p:nvSpPr>
        <p:spPr>
          <a:xfrm>
            <a:off x="-101925" y="-23643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6" name="Google Shape;3086;p267"/>
          <p:cNvSpPr/>
          <p:nvPr/>
        </p:nvSpPr>
        <p:spPr>
          <a:xfrm>
            <a:off x="-35748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7" name="Google Shape;3087;p267"/>
          <p:cNvSpPr/>
          <p:nvPr/>
        </p:nvSpPr>
        <p:spPr>
          <a:xfrm>
            <a:off x="91440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p267"/>
          <p:cNvSpPr/>
          <p:nvPr/>
        </p:nvSpPr>
        <p:spPr>
          <a:xfrm>
            <a:off x="-101925" y="51435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9" name="Google Shape;3089;p267"/>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3090" name="Google Shape;3090;p267"/>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Montserrat"/>
                <a:ea typeface="Montserrat"/>
                <a:cs typeface="Montserrat"/>
                <a:sym typeface="Montserrat"/>
              </a:rPr>
              <a:t>Captiv8 | 2023</a:t>
            </a:r>
            <a:endParaRPr b="0" i="0" sz="600" u="none" cap="none" strike="noStrike">
              <a:solidFill>
                <a:srgbClr val="666666"/>
              </a:solidFill>
              <a:latin typeface="Montserrat"/>
              <a:ea typeface="Montserrat"/>
              <a:cs typeface="Montserrat"/>
              <a:sym typeface="Montserrat"/>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Basic Light 4 2 1">
  <p:cSld name="CUSTOM_1_1_6_2_1">
    <p:spTree>
      <p:nvGrpSpPr>
        <p:cNvPr id="3091" name="Shape 3091"/>
        <p:cNvGrpSpPr/>
        <p:nvPr/>
      </p:nvGrpSpPr>
      <p:grpSpPr>
        <a:xfrm>
          <a:off x="0" y="0"/>
          <a:ext cx="0" cy="0"/>
          <a:chOff x="0" y="0"/>
          <a:chExt cx="0" cy="0"/>
        </a:xfrm>
      </p:grpSpPr>
      <p:sp>
        <p:nvSpPr>
          <p:cNvPr id="3092" name="Google Shape;3092;p268"/>
          <p:cNvSpPr/>
          <p:nvPr/>
        </p:nvSpPr>
        <p:spPr>
          <a:xfrm rot="-3352489">
            <a:off x="-3601803" y="1362164"/>
            <a:ext cx="3905425" cy="4352898"/>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3" name="Google Shape;3093;p268"/>
          <p:cNvSpPr/>
          <p:nvPr/>
        </p:nvSpPr>
        <p:spPr>
          <a:xfrm rot="-454686">
            <a:off x="6971095" y="-426098"/>
            <a:ext cx="3049329" cy="1841861"/>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94" name="Google Shape;3094;p268"/>
          <p:cNvPicPr preferRelativeResize="0"/>
          <p:nvPr/>
        </p:nvPicPr>
        <p:blipFill rotWithShape="1">
          <a:blip r:embed="rId2">
            <a:alphaModFix/>
          </a:blip>
          <a:srcRect b="0" l="0" r="0" t="0"/>
          <a:stretch/>
        </p:blipFill>
        <p:spPr>
          <a:xfrm>
            <a:off x="8046051" y="218425"/>
            <a:ext cx="801850" cy="331004"/>
          </a:xfrm>
          <a:prstGeom prst="rect">
            <a:avLst/>
          </a:prstGeom>
          <a:noFill/>
          <a:ln>
            <a:noFill/>
          </a:ln>
        </p:spPr>
      </p:pic>
      <p:sp>
        <p:nvSpPr>
          <p:cNvPr id="3095" name="Google Shape;3095;p268"/>
          <p:cNvSpPr/>
          <p:nvPr/>
        </p:nvSpPr>
        <p:spPr>
          <a:xfrm>
            <a:off x="3440700" y="2284075"/>
            <a:ext cx="2280300" cy="1425900"/>
          </a:xfrm>
          <a:prstGeom prst="roundRect">
            <a:avLst>
              <a:gd fmla="val 0" name="adj"/>
            </a:avLst>
          </a:prstGeom>
          <a:solidFill>
            <a:srgbClr val="FFFFFF"/>
          </a:solidFill>
          <a:ln cap="flat" cmpd="sng" w="9525">
            <a:solidFill>
              <a:srgbClr val="356D82"/>
            </a:solidFill>
            <a:prstDash val="solid"/>
            <a:round/>
            <a:headEnd len="sm" w="sm" type="none"/>
            <a:tailEnd len="sm" w="sm" type="none"/>
          </a:ln>
        </p:spPr>
        <p:txBody>
          <a:bodyPr anchorCtr="0" anchor="t" bIns="36000" lIns="36000" spcFirstLastPara="1" rIns="36000" wrap="square" tIns="36000">
            <a:noAutofit/>
          </a:bodyPr>
          <a:lstStyle/>
          <a:p>
            <a:pPr indent="0" lvl="0" marL="57150" marR="68580" rtl="0" algn="ctr">
              <a:lnSpc>
                <a:spcPct val="100000"/>
              </a:lnSpc>
              <a:spcBef>
                <a:spcPts val="0"/>
              </a:spcBef>
              <a:spcAft>
                <a:spcPts val="0"/>
              </a:spcAft>
              <a:buClr>
                <a:srgbClr val="000000"/>
              </a:buClr>
              <a:buSzPts val="1000"/>
              <a:buFont typeface="Arial"/>
              <a:buNone/>
            </a:pPr>
            <a:r>
              <a:t/>
            </a:r>
            <a:endParaRPr b="1" i="0" sz="900" u="none" cap="none" strike="noStrike">
              <a:solidFill>
                <a:srgbClr val="00334E"/>
              </a:solidFill>
              <a:latin typeface="Work Sans"/>
              <a:ea typeface="Work Sans"/>
              <a:cs typeface="Work Sans"/>
              <a:sym typeface="Work Sans"/>
            </a:endParaRPr>
          </a:p>
          <a:p>
            <a:pPr indent="0" lvl="0" marL="0" marR="68580" rtl="0" algn="l">
              <a:lnSpc>
                <a:spcPct val="100000"/>
              </a:lnSpc>
              <a:spcBef>
                <a:spcPts val="0"/>
              </a:spcBef>
              <a:spcAft>
                <a:spcPts val="0"/>
              </a:spcAft>
              <a:buClr>
                <a:srgbClr val="000000"/>
              </a:buClr>
              <a:buSzPts val="1000"/>
              <a:buFont typeface="Arial"/>
              <a:buNone/>
            </a:pPr>
            <a:r>
              <a:t/>
            </a:r>
            <a:endParaRPr b="0" i="0" sz="700" u="none" cap="none" strike="noStrike">
              <a:solidFill>
                <a:srgbClr val="00334E"/>
              </a:solidFill>
              <a:latin typeface="Work Sans"/>
              <a:ea typeface="Work Sans"/>
              <a:cs typeface="Work Sans"/>
              <a:sym typeface="Work Sans"/>
            </a:endParaRPr>
          </a:p>
        </p:txBody>
      </p:sp>
      <p:sp>
        <p:nvSpPr>
          <p:cNvPr id="3096" name="Google Shape;3096;p268"/>
          <p:cNvSpPr/>
          <p:nvPr/>
        </p:nvSpPr>
        <p:spPr>
          <a:xfrm>
            <a:off x="3912450" y="3587100"/>
            <a:ext cx="1336800" cy="285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7" name="Google Shape;3097;p268"/>
          <p:cNvSpPr/>
          <p:nvPr/>
        </p:nvSpPr>
        <p:spPr>
          <a:xfrm>
            <a:off x="6184975" y="2284075"/>
            <a:ext cx="2280300" cy="1425900"/>
          </a:xfrm>
          <a:prstGeom prst="roundRect">
            <a:avLst>
              <a:gd fmla="val 0" name="adj"/>
            </a:avLst>
          </a:prstGeom>
          <a:solidFill>
            <a:srgbClr val="FFFFFF"/>
          </a:solidFill>
          <a:ln cap="flat" cmpd="sng" w="9525">
            <a:solidFill>
              <a:srgbClr val="003350"/>
            </a:solidFill>
            <a:prstDash val="solid"/>
            <a:round/>
            <a:headEnd len="sm" w="sm" type="none"/>
            <a:tailEnd len="sm" w="sm" type="none"/>
          </a:ln>
        </p:spPr>
        <p:txBody>
          <a:bodyPr anchorCtr="0" anchor="t" bIns="36000" lIns="36000" spcFirstLastPara="1" rIns="36000" wrap="square" tIns="36000">
            <a:noAutofit/>
          </a:bodyPr>
          <a:lstStyle/>
          <a:p>
            <a:pPr indent="0" lvl="0" marL="57150" marR="68580" rtl="0" algn="ctr">
              <a:lnSpc>
                <a:spcPct val="100000"/>
              </a:lnSpc>
              <a:spcBef>
                <a:spcPts val="0"/>
              </a:spcBef>
              <a:spcAft>
                <a:spcPts val="0"/>
              </a:spcAft>
              <a:buClr>
                <a:srgbClr val="000000"/>
              </a:buClr>
              <a:buSzPts val="1000"/>
              <a:buFont typeface="Arial"/>
              <a:buNone/>
            </a:pPr>
            <a:r>
              <a:t/>
            </a:r>
            <a:endParaRPr b="1" i="0" sz="900" u="none" cap="none" strike="noStrike">
              <a:solidFill>
                <a:srgbClr val="00334E"/>
              </a:solidFill>
              <a:latin typeface="Work Sans"/>
              <a:ea typeface="Work Sans"/>
              <a:cs typeface="Work Sans"/>
              <a:sym typeface="Work Sans"/>
            </a:endParaRPr>
          </a:p>
          <a:p>
            <a:pPr indent="0" lvl="0" marL="0" marR="68580" rtl="0" algn="l">
              <a:lnSpc>
                <a:spcPct val="100000"/>
              </a:lnSpc>
              <a:spcBef>
                <a:spcPts val="0"/>
              </a:spcBef>
              <a:spcAft>
                <a:spcPts val="0"/>
              </a:spcAft>
              <a:buClr>
                <a:srgbClr val="000000"/>
              </a:buClr>
              <a:buSzPts val="1000"/>
              <a:buFont typeface="Arial"/>
              <a:buNone/>
            </a:pPr>
            <a:r>
              <a:t/>
            </a:r>
            <a:endParaRPr b="0" i="0" sz="700" u="none" cap="none" strike="noStrike">
              <a:solidFill>
                <a:srgbClr val="00334E"/>
              </a:solidFill>
              <a:latin typeface="Work Sans"/>
              <a:ea typeface="Work Sans"/>
              <a:cs typeface="Work Sans"/>
              <a:sym typeface="Work Sans"/>
            </a:endParaRPr>
          </a:p>
        </p:txBody>
      </p:sp>
      <p:sp>
        <p:nvSpPr>
          <p:cNvPr id="3098" name="Google Shape;3098;p268"/>
          <p:cNvSpPr/>
          <p:nvPr/>
        </p:nvSpPr>
        <p:spPr>
          <a:xfrm>
            <a:off x="6779425" y="3587100"/>
            <a:ext cx="1091400" cy="285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9" name="Google Shape;3099;p268"/>
          <p:cNvSpPr/>
          <p:nvPr/>
        </p:nvSpPr>
        <p:spPr>
          <a:xfrm>
            <a:off x="696425" y="2284075"/>
            <a:ext cx="2280300" cy="1425900"/>
          </a:xfrm>
          <a:prstGeom prst="roundRect">
            <a:avLst>
              <a:gd fmla="val 0" name="adj"/>
            </a:avLst>
          </a:prstGeom>
          <a:solidFill>
            <a:srgbClr val="FFFFFF"/>
          </a:solidFill>
          <a:ln cap="flat" cmpd="sng" w="9525">
            <a:solidFill>
              <a:srgbClr val="FF654E"/>
            </a:solidFill>
            <a:prstDash val="solid"/>
            <a:round/>
            <a:headEnd len="sm" w="sm" type="none"/>
            <a:tailEnd len="sm" w="sm" type="none"/>
          </a:ln>
        </p:spPr>
        <p:txBody>
          <a:bodyPr anchorCtr="0" anchor="t" bIns="36000" lIns="36000" spcFirstLastPara="1" rIns="36000" wrap="square" tIns="36000">
            <a:noAutofit/>
          </a:bodyPr>
          <a:lstStyle/>
          <a:p>
            <a:pPr indent="0" lvl="0" marL="57150" marR="68580" rtl="0" algn="ctr">
              <a:lnSpc>
                <a:spcPct val="100000"/>
              </a:lnSpc>
              <a:spcBef>
                <a:spcPts val="0"/>
              </a:spcBef>
              <a:spcAft>
                <a:spcPts val="0"/>
              </a:spcAft>
              <a:buClr>
                <a:srgbClr val="000000"/>
              </a:buClr>
              <a:buSzPts val="1000"/>
              <a:buFont typeface="Arial"/>
              <a:buNone/>
            </a:pPr>
            <a:r>
              <a:t/>
            </a:r>
            <a:endParaRPr b="1" i="0" sz="900" u="none" cap="none" strike="noStrike">
              <a:solidFill>
                <a:srgbClr val="00334E"/>
              </a:solidFill>
              <a:latin typeface="Work Sans"/>
              <a:ea typeface="Work Sans"/>
              <a:cs typeface="Work Sans"/>
              <a:sym typeface="Work Sans"/>
            </a:endParaRPr>
          </a:p>
          <a:p>
            <a:pPr indent="0" lvl="0" marL="0" marR="68580" rtl="0" algn="l">
              <a:lnSpc>
                <a:spcPct val="100000"/>
              </a:lnSpc>
              <a:spcBef>
                <a:spcPts val="0"/>
              </a:spcBef>
              <a:spcAft>
                <a:spcPts val="0"/>
              </a:spcAft>
              <a:buClr>
                <a:srgbClr val="000000"/>
              </a:buClr>
              <a:buSzPts val="1000"/>
              <a:buFont typeface="Arial"/>
              <a:buNone/>
            </a:pPr>
            <a:r>
              <a:t/>
            </a:r>
            <a:endParaRPr b="0" i="0" sz="700" u="none" cap="none" strike="noStrike">
              <a:solidFill>
                <a:srgbClr val="00334E"/>
              </a:solidFill>
              <a:latin typeface="Work Sans"/>
              <a:ea typeface="Work Sans"/>
              <a:cs typeface="Work Sans"/>
              <a:sym typeface="Work Sans"/>
            </a:endParaRPr>
          </a:p>
        </p:txBody>
      </p:sp>
      <p:sp>
        <p:nvSpPr>
          <p:cNvPr id="3100" name="Google Shape;3100;p268"/>
          <p:cNvSpPr/>
          <p:nvPr/>
        </p:nvSpPr>
        <p:spPr>
          <a:xfrm>
            <a:off x="1168175" y="3587100"/>
            <a:ext cx="1336800" cy="285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1" name="Google Shape;3101;p268"/>
          <p:cNvSpPr txBox="1"/>
          <p:nvPr>
            <p:ph type="title"/>
          </p:nvPr>
        </p:nvSpPr>
        <p:spPr>
          <a:xfrm>
            <a:off x="884375" y="2761925"/>
            <a:ext cx="1904400" cy="6087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2800"/>
              <a:buNone/>
              <a:defRPr sz="1000">
                <a:solidFill>
                  <a:srgbClr val="0D4D69"/>
                </a:solidFill>
                <a:latin typeface="Work Sans"/>
                <a:ea typeface="Work Sans"/>
                <a:cs typeface="Work Sans"/>
                <a:sym typeface="Work Sans"/>
              </a:defRPr>
            </a:lvl1pPr>
            <a:lvl2pPr lvl="1" algn="ctr">
              <a:lnSpc>
                <a:spcPct val="80000"/>
              </a:lnSpc>
              <a:spcBef>
                <a:spcPts val="0"/>
              </a:spcBef>
              <a:spcAft>
                <a:spcPts val="0"/>
              </a:spcAft>
              <a:buSzPts val="1000"/>
              <a:buNone/>
              <a:defRPr sz="1000">
                <a:latin typeface="Work Sans"/>
                <a:ea typeface="Work Sans"/>
                <a:cs typeface="Work Sans"/>
                <a:sym typeface="Work Sans"/>
              </a:defRPr>
            </a:lvl2pPr>
            <a:lvl3pPr lvl="2" algn="ctr">
              <a:lnSpc>
                <a:spcPct val="80000"/>
              </a:lnSpc>
              <a:spcBef>
                <a:spcPts val="0"/>
              </a:spcBef>
              <a:spcAft>
                <a:spcPts val="0"/>
              </a:spcAft>
              <a:buSzPts val="1000"/>
              <a:buNone/>
              <a:defRPr sz="1000">
                <a:latin typeface="Work Sans"/>
                <a:ea typeface="Work Sans"/>
                <a:cs typeface="Work Sans"/>
                <a:sym typeface="Work Sans"/>
              </a:defRPr>
            </a:lvl3pPr>
            <a:lvl4pPr lvl="3" algn="ctr">
              <a:lnSpc>
                <a:spcPct val="80000"/>
              </a:lnSpc>
              <a:spcBef>
                <a:spcPts val="0"/>
              </a:spcBef>
              <a:spcAft>
                <a:spcPts val="0"/>
              </a:spcAft>
              <a:buSzPts val="1000"/>
              <a:buNone/>
              <a:defRPr sz="1000">
                <a:latin typeface="Work Sans"/>
                <a:ea typeface="Work Sans"/>
                <a:cs typeface="Work Sans"/>
                <a:sym typeface="Work Sans"/>
              </a:defRPr>
            </a:lvl4pPr>
            <a:lvl5pPr lvl="4" algn="ctr">
              <a:lnSpc>
                <a:spcPct val="80000"/>
              </a:lnSpc>
              <a:spcBef>
                <a:spcPts val="0"/>
              </a:spcBef>
              <a:spcAft>
                <a:spcPts val="0"/>
              </a:spcAft>
              <a:buSzPts val="1000"/>
              <a:buNone/>
              <a:defRPr sz="1000">
                <a:latin typeface="Work Sans"/>
                <a:ea typeface="Work Sans"/>
                <a:cs typeface="Work Sans"/>
                <a:sym typeface="Work Sans"/>
              </a:defRPr>
            </a:lvl5pPr>
            <a:lvl6pPr lvl="5" algn="ctr">
              <a:lnSpc>
                <a:spcPct val="80000"/>
              </a:lnSpc>
              <a:spcBef>
                <a:spcPts val="0"/>
              </a:spcBef>
              <a:spcAft>
                <a:spcPts val="0"/>
              </a:spcAft>
              <a:buSzPts val="1000"/>
              <a:buNone/>
              <a:defRPr sz="1000">
                <a:latin typeface="Work Sans"/>
                <a:ea typeface="Work Sans"/>
                <a:cs typeface="Work Sans"/>
                <a:sym typeface="Work Sans"/>
              </a:defRPr>
            </a:lvl6pPr>
            <a:lvl7pPr lvl="6" algn="ctr">
              <a:lnSpc>
                <a:spcPct val="80000"/>
              </a:lnSpc>
              <a:spcBef>
                <a:spcPts val="0"/>
              </a:spcBef>
              <a:spcAft>
                <a:spcPts val="0"/>
              </a:spcAft>
              <a:buSzPts val="1000"/>
              <a:buNone/>
              <a:defRPr sz="1000">
                <a:latin typeface="Work Sans"/>
                <a:ea typeface="Work Sans"/>
                <a:cs typeface="Work Sans"/>
                <a:sym typeface="Work Sans"/>
              </a:defRPr>
            </a:lvl7pPr>
            <a:lvl8pPr lvl="7" algn="ctr">
              <a:lnSpc>
                <a:spcPct val="80000"/>
              </a:lnSpc>
              <a:spcBef>
                <a:spcPts val="0"/>
              </a:spcBef>
              <a:spcAft>
                <a:spcPts val="0"/>
              </a:spcAft>
              <a:buSzPts val="1000"/>
              <a:buNone/>
              <a:defRPr sz="1000">
                <a:latin typeface="Work Sans"/>
                <a:ea typeface="Work Sans"/>
                <a:cs typeface="Work Sans"/>
                <a:sym typeface="Work Sans"/>
              </a:defRPr>
            </a:lvl8pPr>
            <a:lvl9pPr lvl="8" algn="ctr">
              <a:lnSpc>
                <a:spcPct val="80000"/>
              </a:lnSpc>
              <a:spcBef>
                <a:spcPts val="0"/>
              </a:spcBef>
              <a:spcAft>
                <a:spcPts val="0"/>
              </a:spcAft>
              <a:buSzPts val="1000"/>
              <a:buNone/>
              <a:defRPr sz="1000">
                <a:latin typeface="Work Sans"/>
                <a:ea typeface="Work Sans"/>
                <a:cs typeface="Work Sans"/>
                <a:sym typeface="Work Sans"/>
              </a:defRPr>
            </a:lvl9pPr>
          </a:lstStyle>
          <a:p/>
        </p:txBody>
      </p:sp>
      <p:sp>
        <p:nvSpPr>
          <p:cNvPr id="3102" name="Google Shape;3102;p268"/>
          <p:cNvSpPr txBox="1"/>
          <p:nvPr>
            <p:ph idx="2" type="title"/>
          </p:nvPr>
        </p:nvSpPr>
        <p:spPr>
          <a:xfrm>
            <a:off x="3628650" y="2761925"/>
            <a:ext cx="1904400" cy="6087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2800"/>
              <a:buNone/>
              <a:defRPr sz="1000">
                <a:solidFill>
                  <a:srgbClr val="0D4D69"/>
                </a:solidFill>
                <a:latin typeface="Work Sans"/>
                <a:ea typeface="Work Sans"/>
                <a:cs typeface="Work Sans"/>
                <a:sym typeface="Work Sans"/>
              </a:defRPr>
            </a:lvl1pPr>
            <a:lvl2pPr lvl="1" algn="ctr">
              <a:lnSpc>
                <a:spcPct val="80000"/>
              </a:lnSpc>
              <a:spcBef>
                <a:spcPts val="0"/>
              </a:spcBef>
              <a:spcAft>
                <a:spcPts val="0"/>
              </a:spcAft>
              <a:buSzPts val="1000"/>
              <a:buNone/>
              <a:defRPr sz="1000">
                <a:latin typeface="Work Sans"/>
                <a:ea typeface="Work Sans"/>
                <a:cs typeface="Work Sans"/>
                <a:sym typeface="Work Sans"/>
              </a:defRPr>
            </a:lvl2pPr>
            <a:lvl3pPr lvl="2" algn="ctr">
              <a:lnSpc>
                <a:spcPct val="80000"/>
              </a:lnSpc>
              <a:spcBef>
                <a:spcPts val="0"/>
              </a:spcBef>
              <a:spcAft>
                <a:spcPts val="0"/>
              </a:spcAft>
              <a:buSzPts val="1000"/>
              <a:buNone/>
              <a:defRPr sz="1000">
                <a:latin typeface="Work Sans"/>
                <a:ea typeface="Work Sans"/>
                <a:cs typeface="Work Sans"/>
                <a:sym typeface="Work Sans"/>
              </a:defRPr>
            </a:lvl3pPr>
            <a:lvl4pPr lvl="3" algn="ctr">
              <a:lnSpc>
                <a:spcPct val="80000"/>
              </a:lnSpc>
              <a:spcBef>
                <a:spcPts val="0"/>
              </a:spcBef>
              <a:spcAft>
                <a:spcPts val="0"/>
              </a:spcAft>
              <a:buSzPts val="1000"/>
              <a:buNone/>
              <a:defRPr sz="1000">
                <a:latin typeface="Work Sans"/>
                <a:ea typeface="Work Sans"/>
                <a:cs typeface="Work Sans"/>
                <a:sym typeface="Work Sans"/>
              </a:defRPr>
            </a:lvl4pPr>
            <a:lvl5pPr lvl="4" algn="ctr">
              <a:lnSpc>
                <a:spcPct val="80000"/>
              </a:lnSpc>
              <a:spcBef>
                <a:spcPts val="0"/>
              </a:spcBef>
              <a:spcAft>
                <a:spcPts val="0"/>
              </a:spcAft>
              <a:buSzPts val="1000"/>
              <a:buNone/>
              <a:defRPr sz="1000">
                <a:latin typeface="Work Sans"/>
                <a:ea typeface="Work Sans"/>
                <a:cs typeface="Work Sans"/>
                <a:sym typeface="Work Sans"/>
              </a:defRPr>
            </a:lvl5pPr>
            <a:lvl6pPr lvl="5" algn="ctr">
              <a:lnSpc>
                <a:spcPct val="80000"/>
              </a:lnSpc>
              <a:spcBef>
                <a:spcPts val="0"/>
              </a:spcBef>
              <a:spcAft>
                <a:spcPts val="0"/>
              </a:spcAft>
              <a:buSzPts val="1000"/>
              <a:buNone/>
              <a:defRPr sz="1000">
                <a:latin typeface="Work Sans"/>
                <a:ea typeface="Work Sans"/>
                <a:cs typeface="Work Sans"/>
                <a:sym typeface="Work Sans"/>
              </a:defRPr>
            </a:lvl6pPr>
            <a:lvl7pPr lvl="6" algn="ctr">
              <a:lnSpc>
                <a:spcPct val="80000"/>
              </a:lnSpc>
              <a:spcBef>
                <a:spcPts val="0"/>
              </a:spcBef>
              <a:spcAft>
                <a:spcPts val="0"/>
              </a:spcAft>
              <a:buSzPts val="1000"/>
              <a:buNone/>
              <a:defRPr sz="1000">
                <a:latin typeface="Work Sans"/>
                <a:ea typeface="Work Sans"/>
                <a:cs typeface="Work Sans"/>
                <a:sym typeface="Work Sans"/>
              </a:defRPr>
            </a:lvl7pPr>
            <a:lvl8pPr lvl="7" algn="ctr">
              <a:lnSpc>
                <a:spcPct val="80000"/>
              </a:lnSpc>
              <a:spcBef>
                <a:spcPts val="0"/>
              </a:spcBef>
              <a:spcAft>
                <a:spcPts val="0"/>
              </a:spcAft>
              <a:buSzPts val="1000"/>
              <a:buNone/>
              <a:defRPr sz="1000">
                <a:latin typeface="Work Sans"/>
                <a:ea typeface="Work Sans"/>
                <a:cs typeface="Work Sans"/>
                <a:sym typeface="Work Sans"/>
              </a:defRPr>
            </a:lvl8pPr>
            <a:lvl9pPr lvl="8" algn="ctr">
              <a:lnSpc>
                <a:spcPct val="80000"/>
              </a:lnSpc>
              <a:spcBef>
                <a:spcPts val="0"/>
              </a:spcBef>
              <a:spcAft>
                <a:spcPts val="0"/>
              </a:spcAft>
              <a:buSzPts val="1000"/>
              <a:buNone/>
              <a:defRPr sz="1000">
                <a:latin typeface="Work Sans"/>
                <a:ea typeface="Work Sans"/>
                <a:cs typeface="Work Sans"/>
                <a:sym typeface="Work Sans"/>
              </a:defRPr>
            </a:lvl9pPr>
          </a:lstStyle>
          <a:p/>
        </p:txBody>
      </p:sp>
      <p:sp>
        <p:nvSpPr>
          <p:cNvPr id="3103" name="Google Shape;3103;p268"/>
          <p:cNvSpPr txBox="1"/>
          <p:nvPr>
            <p:ph idx="3" type="title"/>
          </p:nvPr>
        </p:nvSpPr>
        <p:spPr>
          <a:xfrm>
            <a:off x="6372925" y="2761925"/>
            <a:ext cx="1904400" cy="6087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2800"/>
              <a:buNone/>
              <a:defRPr sz="1000">
                <a:solidFill>
                  <a:srgbClr val="0D4D69"/>
                </a:solidFill>
                <a:latin typeface="Work Sans"/>
                <a:ea typeface="Work Sans"/>
                <a:cs typeface="Work Sans"/>
                <a:sym typeface="Work Sans"/>
              </a:defRPr>
            </a:lvl1pPr>
            <a:lvl2pPr lvl="1" algn="ctr">
              <a:lnSpc>
                <a:spcPct val="80000"/>
              </a:lnSpc>
              <a:spcBef>
                <a:spcPts val="0"/>
              </a:spcBef>
              <a:spcAft>
                <a:spcPts val="0"/>
              </a:spcAft>
              <a:buSzPts val="1000"/>
              <a:buNone/>
              <a:defRPr sz="1000">
                <a:latin typeface="Work Sans"/>
                <a:ea typeface="Work Sans"/>
                <a:cs typeface="Work Sans"/>
                <a:sym typeface="Work Sans"/>
              </a:defRPr>
            </a:lvl2pPr>
            <a:lvl3pPr lvl="2" algn="ctr">
              <a:lnSpc>
                <a:spcPct val="80000"/>
              </a:lnSpc>
              <a:spcBef>
                <a:spcPts val="0"/>
              </a:spcBef>
              <a:spcAft>
                <a:spcPts val="0"/>
              </a:spcAft>
              <a:buSzPts val="1000"/>
              <a:buNone/>
              <a:defRPr sz="1000">
                <a:latin typeface="Work Sans"/>
                <a:ea typeface="Work Sans"/>
                <a:cs typeface="Work Sans"/>
                <a:sym typeface="Work Sans"/>
              </a:defRPr>
            </a:lvl3pPr>
            <a:lvl4pPr lvl="3" algn="ctr">
              <a:lnSpc>
                <a:spcPct val="80000"/>
              </a:lnSpc>
              <a:spcBef>
                <a:spcPts val="0"/>
              </a:spcBef>
              <a:spcAft>
                <a:spcPts val="0"/>
              </a:spcAft>
              <a:buSzPts val="1000"/>
              <a:buNone/>
              <a:defRPr sz="1000">
                <a:latin typeface="Work Sans"/>
                <a:ea typeface="Work Sans"/>
                <a:cs typeface="Work Sans"/>
                <a:sym typeface="Work Sans"/>
              </a:defRPr>
            </a:lvl4pPr>
            <a:lvl5pPr lvl="4" algn="ctr">
              <a:lnSpc>
                <a:spcPct val="80000"/>
              </a:lnSpc>
              <a:spcBef>
                <a:spcPts val="0"/>
              </a:spcBef>
              <a:spcAft>
                <a:spcPts val="0"/>
              </a:spcAft>
              <a:buSzPts val="1000"/>
              <a:buNone/>
              <a:defRPr sz="1000">
                <a:latin typeface="Work Sans"/>
                <a:ea typeface="Work Sans"/>
                <a:cs typeface="Work Sans"/>
                <a:sym typeface="Work Sans"/>
              </a:defRPr>
            </a:lvl5pPr>
            <a:lvl6pPr lvl="5" algn="ctr">
              <a:lnSpc>
                <a:spcPct val="80000"/>
              </a:lnSpc>
              <a:spcBef>
                <a:spcPts val="0"/>
              </a:spcBef>
              <a:spcAft>
                <a:spcPts val="0"/>
              </a:spcAft>
              <a:buSzPts val="1000"/>
              <a:buNone/>
              <a:defRPr sz="1000">
                <a:latin typeface="Work Sans"/>
                <a:ea typeface="Work Sans"/>
                <a:cs typeface="Work Sans"/>
                <a:sym typeface="Work Sans"/>
              </a:defRPr>
            </a:lvl6pPr>
            <a:lvl7pPr lvl="6" algn="ctr">
              <a:lnSpc>
                <a:spcPct val="80000"/>
              </a:lnSpc>
              <a:spcBef>
                <a:spcPts val="0"/>
              </a:spcBef>
              <a:spcAft>
                <a:spcPts val="0"/>
              </a:spcAft>
              <a:buSzPts val="1000"/>
              <a:buNone/>
              <a:defRPr sz="1000">
                <a:latin typeface="Work Sans"/>
                <a:ea typeface="Work Sans"/>
                <a:cs typeface="Work Sans"/>
                <a:sym typeface="Work Sans"/>
              </a:defRPr>
            </a:lvl7pPr>
            <a:lvl8pPr lvl="7" algn="ctr">
              <a:lnSpc>
                <a:spcPct val="80000"/>
              </a:lnSpc>
              <a:spcBef>
                <a:spcPts val="0"/>
              </a:spcBef>
              <a:spcAft>
                <a:spcPts val="0"/>
              </a:spcAft>
              <a:buSzPts val="1000"/>
              <a:buNone/>
              <a:defRPr sz="1000">
                <a:latin typeface="Work Sans"/>
                <a:ea typeface="Work Sans"/>
                <a:cs typeface="Work Sans"/>
                <a:sym typeface="Work Sans"/>
              </a:defRPr>
            </a:lvl8pPr>
            <a:lvl9pPr lvl="8" algn="ctr">
              <a:lnSpc>
                <a:spcPct val="80000"/>
              </a:lnSpc>
              <a:spcBef>
                <a:spcPts val="0"/>
              </a:spcBef>
              <a:spcAft>
                <a:spcPts val="0"/>
              </a:spcAft>
              <a:buSzPts val="1000"/>
              <a:buNone/>
              <a:defRPr sz="1000">
                <a:latin typeface="Work Sans"/>
                <a:ea typeface="Work Sans"/>
                <a:cs typeface="Work Sans"/>
                <a:sym typeface="Work Sans"/>
              </a:defRPr>
            </a:lvl9pPr>
          </a:lstStyle>
          <a:p/>
        </p:txBody>
      </p:sp>
      <p:cxnSp>
        <p:nvCxnSpPr>
          <p:cNvPr id="3104" name="Google Shape;3104;p268"/>
          <p:cNvCxnSpPr/>
          <p:nvPr/>
        </p:nvCxnSpPr>
        <p:spPr>
          <a:xfrm flipH="1" rot="10800000">
            <a:off x="0" y="636325"/>
            <a:ext cx="445800" cy="1500"/>
          </a:xfrm>
          <a:prstGeom prst="straightConnector1">
            <a:avLst/>
          </a:prstGeom>
          <a:noFill/>
          <a:ln cap="flat" cmpd="sng" w="28575">
            <a:solidFill>
              <a:srgbClr val="00334E"/>
            </a:solidFill>
            <a:prstDash val="solid"/>
            <a:round/>
            <a:headEnd len="sm" w="sm" type="none"/>
            <a:tailEnd len="sm" w="sm" type="none"/>
          </a:ln>
        </p:spPr>
      </p:cxnSp>
      <p:sp>
        <p:nvSpPr>
          <p:cNvPr id="3105" name="Google Shape;3105;p268"/>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2023</a:t>
            </a:r>
            <a:endParaRPr b="0" i="0" sz="600" u="none" cap="none" strike="noStrike">
              <a:solidFill>
                <a:srgbClr val="666666"/>
              </a:solidFill>
              <a:latin typeface="Work Sans"/>
              <a:ea typeface="Work Sans"/>
              <a:cs typeface="Work Sans"/>
              <a:sym typeface="Work Sans"/>
            </a:endParaRPr>
          </a:p>
        </p:txBody>
      </p:sp>
      <p:sp>
        <p:nvSpPr>
          <p:cNvPr id="3106" name="Google Shape;3106;p268"/>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3107" name="Google Shape;3107;p268"/>
          <p:cNvSpPr txBox="1"/>
          <p:nvPr>
            <p:ph idx="4" type="title"/>
          </p:nvPr>
        </p:nvSpPr>
        <p:spPr>
          <a:xfrm>
            <a:off x="568025" y="895600"/>
            <a:ext cx="7108500" cy="2769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1500">
                <a:solidFill>
                  <a:srgbClr val="00334E"/>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3108" name="Google Shape;3108;p268"/>
          <p:cNvSpPr txBox="1"/>
          <p:nvPr>
            <p:ph idx="5" type="title"/>
          </p:nvPr>
        </p:nvSpPr>
        <p:spPr>
          <a:xfrm>
            <a:off x="568023" y="488800"/>
            <a:ext cx="7108500" cy="468900"/>
          </a:xfrm>
          <a:prstGeom prst="rect">
            <a:avLst/>
          </a:prstGeom>
          <a:noFill/>
          <a:ln>
            <a:noFill/>
          </a:ln>
        </p:spPr>
        <p:txBody>
          <a:bodyPr anchorCtr="0" anchor="t" bIns="0" lIns="0" spcFirstLastPara="1" rIns="0" wrap="square" tIns="0">
            <a:noAutofit/>
          </a:bodyPr>
          <a:lstStyle>
            <a:lvl1pPr lvl="0" marR="0" algn="l">
              <a:lnSpc>
                <a:spcPct val="80000"/>
              </a:lnSpc>
              <a:spcBef>
                <a:spcPts val="0"/>
              </a:spcBef>
              <a:spcAft>
                <a:spcPts val="0"/>
              </a:spcAft>
              <a:buSzPts val="2800"/>
              <a:buNone/>
              <a:defRPr sz="2800">
                <a:solidFill>
                  <a:srgbClr val="00334E"/>
                </a:solidFill>
                <a:latin typeface="Lora"/>
                <a:ea typeface="Lora"/>
                <a:cs typeface="Lora"/>
                <a:sym typeface="Lora"/>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3109" name="Google Shape;3109;p268"/>
          <p:cNvSpPr/>
          <p:nvPr/>
        </p:nvSpPr>
        <p:spPr>
          <a:xfrm>
            <a:off x="-101925" y="-962025"/>
            <a:ext cx="10808100" cy="961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0" name="Google Shape;3110;p268"/>
          <p:cNvSpPr/>
          <p:nvPr/>
        </p:nvSpPr>
        <p:spPr>
          <a:xfrm>
            <a:off x="9144000" y="-962025"/>
            <a:ext cx="1956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1" name="Google Shape;3111;p268"/>
          <p:cNvSpPr/>
          <p:nvPr/>
        </p:nvSpPr>
        <p:spPr>
          <a:xfrm>
            <a:off x="-101925" y="5143500"/>
            <a:ext cx="10808100" cy="1430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2" name="Google Shape;3112;p268"/>
          <p:cNvSpPr/>
          <p:nvPr/>
        </p:nvSpPr>
        <p:spPr>
          <a:xfrm>
            <a:off x="-3378000" y="-962025"/>
            <a:ext cx="33783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401">
          <p15:clr>
            <a:srgbClr val="FA7B17"/>
          </p15:clr>
        </p15:guide>
        <p15:guide id="2" orient="horz" pos="474">
          <p15:clr>
            <a:srgbClr val="FA7B17"/>
          </p15:clr>
        </p15:guide>
        <p15:guide id="3" orient="horz" pos="678">
          <p15:clr>
            <a:srgbClr val="FA7B17"/>
          </p15:clr>
        </p15:guide>
      </p15:sldGuideLst>
    </p:ext>
  </p:extLst>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sic / No text 1 1 1 1 1">
  <p:cSld name="Cover Slide - Brands_6_2_2_1_1_1_1_2">
    <p:spTree>
      <p:nvGrpSpPr>
        <p:cNvPr id="3113" name="Shape 3113"/>
        <p:cNvGrpSpPr/>
        <p:nvPr/>
      </p:nvGrpSpPr>
      <p:grpSpPr>
        <a:xfrm>
          <a:off x="0" y="0"/>
          <a:ext cx="0" cy="0"/>
          <a:chOff x="0" y="0"/>
          <a:chExt cx="0" cy="0"/>
        </a:xfrm>
      </p:grpSpPr>
      <p:sp>
        <p:nvSpPr>
          <p:cNvPr id="3114" name="Google Shape;3114;p269"/>
          <p:cNvSpPr/>
          <p:nvPr/>
        </p:nvSpPr>
        <p:spPr>
          <a:xfrm>
            <a:off x="4498000" y="0"/>
            <a:ext cx="46461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5" name="Google Shape;3115;p269"/>
          <p:cNvSpPr/>
          <p:nvPr/>
        </p:nvSpPr>
        <p:spPr>
          <a:xfrm>
            <a:off x="0" y="0"/>
            <a:ext cx="5462100" cy="5143500"/>
          </a:xfrm>
          <a:prstGeom prst="rect">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6" name="Google Shape;3116;p269"/>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3117" name="Google Shape;3117;p269"/>
          <p:cNvSpPr txBox="1"/>
          <p:nvPr>
            <p:ph type="title"/>
          </p:nvPr>
        </p:nvSpPr>
        <p:spPr>
          <a:xfrm>
            <a:off x="534175" y="1365575"/>
            <a:ext cx="2863500" cy="1311600"/>
          </a:xfrm>
          <a:prstGeom prst="rect">
            <a:avLst/>
          </a:prstGeom>
          <a:noFill/>
          <a:ln>
            <a:noFill/>
          </a:ln>
        </p:spPr>
        <p:txBody>
          <a:bodyPr anchorCtr="0" anchor="b" bIns="91425" lIns="91425" spcFirstLastPara="1" rIns="91425" wrap="square" tIns="91425">
            <a:normAutofit/>
          </a:bodyPr>
          <a:lstStyle>
            <a:lvl1pPr lvl="0" marR="0" algn="l">
              <a:lnSpc>
                <a:spcPct val="100000"/>
              </a:lnSpc>
              <a:spcBef>
                <a:spcPts val="0"/>
              </a:spcBef>
              <a:spcAft>
                <a:spcPts val="0"/>
              </a:spcAft>
              <a:buSzPts val="2800"/>
              <a:buNone/>
              <a:defRPr>
                <a:solidFill>
                  <a:srgbClr val="FFFFFF"/>
                </a:solidFill>
                <a:latin typeface="Lora SemiBold"/>
                <a:ea typeface="Lora SemiBold"/>
                <a:cs typeface="Lora SemiBold"/>
                <a:sym typeface="Lora SemiBold"/>
              </a:defRPr>
            </a:lvl1pPr>
            <a:lvl2pPr lvl="1" algn="l">
              <a:lnSpc>
                <a:spcPct val="100000"/>
              </a:lnSpc>
              <a:spcBef>
                <a:spcPts val="0"/>
              </a:spcBef>
              <a:spcAft>
                <a:spcPts val="0"/>
              </a:spcAft>
              <a:buClr>
                <a:srgbClr val="FFFFFF"/>
              </a:buClr>
              <a:buSzPts val="2800"/>
              <a:buNone/>
              <a:defRPr>
                <a:solidFill>
                  <a:srgbClr val="FFFFFF"/>
                </a:solidFill>
              </a:defRPr>
            </a:lvl2pPr>
            <a:lvl3pPr lvl="2" algn="l">
              <a:lnSpc>
                <a:spcPct val="100000"/>
              </a:lnSpc>
              <a:spcBef>
                <a:spcPts val="0"/>
              </a:spcBef>
              <a:spcAft>
                <a:spcPts val="0"/>
              </a:spcAft>
              <a:buClr>
                <a:srgbClr val="FFFFFF"/>
              </a:buClr>
              <a:buSzPts val="2800"/>
              <a:buNone/>
              <a:defRPr>
                <a:solidFill>
                  <a:srgbClr val="FFFFFF"/>
                </a:solidFill>
              </a:defRPr>
            </a:lvl3pPr>
            <a:lvl4pPr lvl="3" algn="l">
              <a:lnSpc>
                <a:spcPct val="100000"/>
              </a:lnSpc>
              <a:spcBef>
                <a:spcPts val="0"/>
              </a:spcBef>
              <a:spcAft>
                <a:spcPts val="0"/>
              </a:spcAft>
              <a:buClr>
                <a:srgbClr val="FFFFFF"/>
              </a:buClr>
              <a:buSzPts val="2800"/>
              <a:buNone/>
              <a:defRPr>
                <a:solidFill>
                  <a:srgbClr val="FFFFFF"/>
                </a:solidFill>
              </a:defRPr>
            </a:lvl4pPr>
            <a:lvl5pPr lvl="4" algn="l">
              <a:lnSpc>
                <a:spcPct val="100000"/>
              </a:lnSpc>
              <a:spcBef>
                <a:spcPts val="0"/>
              </a:spcBef>
              <a:spcAft>
                <a:spcPts val="0"/>
              </a:spcAft>
              <a:buClr>
                <a:srgbClr val="FFFFFF"/>
              </a:buClr>
              <a:buSzPts val="2800"/>
              <a:buNone/>
              <a:defRPr>
                <a:solidFill>
                  <a:srgbClr val="FFFFFF"/>
                </a:solidFill>
              </a:defRPr>
            </a:lvl5pPr>
            <a:lvl6pPr lvl="5" algn="l">
              <a:lnSpc>
                <a:spcPct val="100000"/>
              </a:lnSpc>
              <a:spcBef>
                <a:spcPts val="0"/>
              </a:spcBef>
              <a:spcAft>
                <a:spcPts val="0"/>
              </a:spcAft>
              <a:buClr>
                <a:srgbClr val="FFFFFF"/>
              </a:buClr>
              <a:buSzPts val="2800"/>
              <a:buNone/>
              <a:defRPr>
                <a:solidFill>
                  <a:srgbClr val="FFFFFF"/>
                </a:solidFill>
              </a:defRPr>
            </a:lvl6pPr>
            <a:lvl7pPr lvl="6" algn="l">
              <a:lnSpc>
                <a:spcPct val="100000"/>
              </a:lnSpc>
              <a:spcBef>
                <a:spcPts val="0"/>
              </a:spcBef>
              <a:spcAft>
                <a:spcPts val="0"/>
              </a:spcAft>
              <a:buClr>
                <a:srgbClr val="FFFFFF"/>
              </a:buClr>
              <a:buSzPts val="2800"/>
              <a:buNone/>
              <a:defRPr>
                <a:solidFill>
                  <a:srgbClr val="FFFFFF"/>
                </a:solidFill>
              </a:defRPr>
            </a:lvl7pPr>
            <a:lvl8pPr lvl="7" algn="l">
              <a:lnSpc>
                <a:spcPct val="100000"/>
              </a:lnSpc>
              <a:spcBef>
                <a:spcPts val="0"/>
              </a:spcBef>
              <a:spcAft>
                <a:spcPts val="0"/>
              </a:spcAft>
              <a:buClr>
                <a:srgbClr val="FFFFFF"/>
              </a:buClr>
              <a:buSzPts val="2800"/>
              <a:buNone/>
              <a:defRPr>
                <a:solidFill>
                  <a:srgbClr val="FFFFFF"/>
                </a:solidFill>
              </a:defRPr>
            </a:lvl8pPr>
            <a:lvl9pPr lvl="8" algn="l">
              <a:lnSpc>
                <a:spcPct val="100000"/>
              </a:lnSpc>
              <a:spcBef>
                <a:spcPts val="0"/>
              </a:spcBef>
              <a:spcAft>
                <a:spcPts val="0"/>
              </a:spcAft>
              <a:buClr>
                <a:srgbClr val="FFFFFF"/>
              </a:buClr>
              <a:buSzPts val="2800"/>
              <a:buNone/>
              <a:defRPr>
                <a:solidFill>
                  <a:srgbClr val="FFFFFF"/>
                </a:solidFill>
              </a:defRPr>
            </a:lvl9pPr>
          </a:lstStyle>
          <a:p/>
        </p:txBody>
      </p:sp>
      <p:sp>
        <p:nvSpPr>
          <p:cNvPr id="3118" name="Google Shape;3118;p269"/>
          <p:cNvSpPr txBox="1"/>
          <p:nvPr>
            <p:ph idx="1" type="body"/>
          </p:nvPr>
        </p:nvSpPr>
        <p:spPr>
          <a:xfrm>
            <a:off x="534175" y="2677175"/>
            <a:ext cx="3461100" cy="21804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FFFFFF"/>
                </a:solidFill>
                <a:latin typeface="Work Sans"/>
                <a:ea typeface="Work Sans"/>
                <a:cs typeface="Work Sans"/>
                <a:sym typeface="Work Sans"/>
              </a:defRPr>
            </a:lvl1pPr>
            <a:lvl2pPr indent="-292100" lvl="1" marL="914400" algn="l">
              <a:lnSpc>
                <a:spcPct val="100000"/>
              </a:lnSpc>
              <a:spcBef>
                <a:spcPts val="0"/>
              </a:spcBef>
              <a:spcAft>
                <a:spcPts val="0"/>
              </a:spcAft>
              <a:buClr>
                <a:srgbClr val="FFFFFF"/>
              </a:buClr>
              <a:buSzPts val="1000"/>
              <a:buChar char="○"/>
              <a:defRPr sz="1000">
                <a:solidFill>
                  <a:srgbClr val="FFFFFF"/>
                </a:solidFill>
                <a:latin typeface="Work Sans"/>
                <a:ea typeface="Work Sans"/>
                <a:cs typeface="Work Sans"/>
                <a:sym typeface="Work Sans"/>
              </a:defRPr>
            </a:lvl2pPr>
            <a:lvl3pPr indent="-317500" lvl="2" marL="13716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3pPr>
            <a:lvl4pPr indent="-317500" lvl="3" marL="18288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4pPr>
            <a:lvl5pPr indent="-317500" lvl="4" marL="22860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5pPr>
            <a:lvl6pPr indent="-317500" lvl="5" marL="27432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6pPr>
            <a:lvl7pPr indent="-317500" lvl="6" marL="32004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7pPr>
            <a:lvl8pPr indent="-317500" lvl="7" marL="36576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8pPr>
            <a:lvl9pPr indent="-317500" lvl="8" marL="41148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9pPr>
          </a:lstStyle>
          <a:p/>
        </p:txBody>
      </p:sp>
      <p:sp>
        <p:nvSpPr>
          <p:cNvPr id="3119" name="Google Shape;3119;p269"/>
          <p:cNvSpPr txBox="1"/>
          <p:nvPr>
            <p:ph idx="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pic>
        <p:nvPicPr>
          <p:cNvPr id="3120" name="Google Shape;3120;p269"/>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3121" name="Google Shape;3121;p269"/>
          <p:cNvSpPr/>
          <p:nvPr/>
        </p:nvSpPr>
        <p:spPr>
          <a:xfrm rot="5400000">
            <a:off x="-888425" y="3511275"/>
            <a:ext cx="1207200" cy="1207200"/>
          </a:xfrm>
          <a:prstGeom prst="blockArc">
            <a:avLst>
              <a:gd fmla="val 10800000" name="adj1"/>
              <a:gd fmla="val 21587484" name="adj2"/>
              <a:gd fmla="val 17796" name="adj3"/>
            </a:avLst>
          </a:prstGeom>
          <a:solidFill>
            <a:srgbClr val="AADC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2" name="Google Shape;3122;p269"/>
          <p:cNvSpPr/>
          <p:nvPr/>
        </p:nvSpPr>
        <p:spPr>
          <a:xfrm>
            <a:off x="-101925" y="-2364300"/>
            <a:ext cx="61809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3" name="Google Shape;3123;p269"/>
          <p:cNvSpPr/>
          <p:nvPr/>
        </p:nvSpPr>
        <p:spPr>
          <a:xfrm>
            <a:off x="-3574800" y="-962025"/>
            <a:ext cx="3574800" cy="6852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24" name="Google Shape;3124;p269"/>
          <p:cNvGrpSpPr/>
          <p:nvPr/>
        </p:nvGrpSpPr>
        <p:grpSpPr>
          <a:xfrm rot="5400000">
            <a:off x="3253327" y="-280585"/>
            <a:ext cx="367164" cy="1116748"/>
            <a:chOff x="4257275" y="306450"/>
            <a:chExt cx="488575" cy="1486025"/>
          </a:xfrm>
        </p:grpSpPr>
        <p:grpSp>
          <p:nvGrpSpPr>
            <p:cNvPr id="3125" name="Google Shape;3125;p269"/>
            <p:cNvGrpSpPr/>
            <p:nvPr/>
          </p:nvGrpSpPr>
          <p:grpSpPr>
            <a:xfrm>
              <a:off x="4257275" y="306450"/>
              <a:ext cx="488575" cy="140700"/>
              <a:chOff x="4257275" y="306450"/>
              <a:chExt cx="488575" cy="140700"/>
            </a:xfrm>
          </p:grpSpPr>
          <p:sp>
            <p:nvSpPr>
              <p:cNvPr id="3126" name="Google Shape;3126;p269"/>
              <p:cNvSpPr/>
              <p:nvPr/>
            </p:nvSpPr>
            <p:spPr>
              <a:xfrm>
                <a:off x="4257275" y="306450"/>
                <a:ext cx="140700" cy="140700"/>
              </a:xfrm>
              <a:prstGeom prst="ellipse">
                <a:avLst/>
              </a:prstGeom>
              <a:solidFill>
                <a:srgbClr val="AADC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7" name="Google Shape;3127;p269"/>
              <p:cNvSpPr/>
              <p:nvPr/>
            </p:nvSpPr>
            <p:spPr>
              <a:xfrm>
                <a:off x="4605150" y="306450"/>
                <a:ext cx="140700" cy="140700"/>
              </a:xfrm>
              <a:prstGeom prst="ellipse">
                <a:avLst/>
              </a:prstGeom>
              <a:solidFill>
                <a:srgbClr val="AADC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28" name="Google Shape;3128;p269"/>
            <p:cNvGrpSpPr/>
            <p:nvPr/>
          </p:nvGrpSpPr>
          <p:grpSpPr>
            <a:xfrm>
              <a:off x="4257275" y="575515"/>
              <a:ext cx="488575" cy="140700"/>
              <a:chOff x="4257275" y="306450"/>
              <a:chExt cx="488575" cy="140700"/>
            </a:xfrm>
          </p:grpSpPr>
          <p:sp>
            <p:nvSpPr>
              <p:cNvPr id="3129" name="Google Shape;3129;p269"/>
              <p:cNvSpPr/>
              <p:nvPr/>
            </p:nvSpPr>
            <p:spPr>
              <a:xfrm>
                <a:off x="4257275" y="306450"/>
                <a:ext cx="140700" cy="140700"/>
              </a:xfrm>
              <a:prstGeom prst="ellipse">
                <a:avLst/>
              </a:prstGeom>
              <a:solidFill>
                <a:srgbClr val="AADC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0" name="Google Shape;3130;p269"/>
              <p:cNvSpPr/>
              <p:nvPr/>
            </p:nvSpPr>
            <p:spPr>
              <a:xfrm>
                <a:off x="4605150" y="306450"/>
                <a:ext cx="140700" cy="140700"/>
              </a:xfrm>
              <a:prstGeom prst="ellipse">
                <a:avLst/>
              </a:prstGeom>
              <a:solidFill>
                <a:srgbClr val="AADC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31" name="Google Shape;3131;p269"/>
            <p:cNvGrpSpPr/>
            <p:nvPr/>
          </p:nvGrpSpPr>
          <p:grpSpPr>
            <a:xfrm>
              <a:off x="4257275" y="844580"/>
              <a:ext cx="488575" cy="140700"/>
              <a:chOff x="4257275" y="306450"/>
              <a:chExt cx="488575" cy="140700"/>
            </a:xfrm>
          </p:grpSpPr>
          <p:sp>
            <p:nvSpPr>
              <p:cNvPr id="3132" name="Google Shape;3132;p269"/>
              <p:cNvSpPr/>
              <p:nvPr/>
            </p:nvSpPr>
            <p:spPr>
              <a:xfrm>
                <a:off x="4257275" y="306450"/>
                <a:ext cx="140700" cy="140700"/>
              </a:xfrm>
              <a:prstGeom prst="ellipse">
                <a:avLst/>
              </a:prstGeom>
              <a:solidFill>
                <a:srgbClr val="AADC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3" name="Google Shape;3133;p269"/>
              <p:cNvSpPr/>
              <p:nvPr/>
            </p:nvSpPr>
            <p:spPr>
              <a:xfrm>
                <a:off x="4605150" y="306450"/>
                <a:ext cx="140700" cy="140700"/>
              </a:xfrm>
              <a:prstGeom prst="ellipse">
                <a:avLst/>
              </a:prstGeom>
              <a:solidFill>
                <a:srgbClr val="AADC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34" name="Google Shape;3134;p269"/>
            <p:cNvGrpSpPr/>
            <p:nvPr/>
          </p:nvGrpSpPr>
          <p:grpSpPr>
            <a:xfrm>
              <a:off x="4257275" y="1113645"/>
              <a:ext cx="488575" cy="140700"/>
              <a:chOff x="4257275" y="306450"/>
              <a:chExt cx="488575" cy="140700"/>
            </a:xfrm>
          </p:grpSpPr>
          <p:sp>
            <p:nvSpPr>
              <p:cNvPr id="3135" name="Google Shape;3135;p269"/>
              <p:cNvSpPr/>
              <p:nvPr/>
            </p:nvSpPr>
            <p:spPr>
              <a:xfrm>
                <a:off x="4257275" y="306450"/>
                <a:ext cx="140700" cy="140700"/>
              </a:xfrm>
              <a:prstGeom prst="ellipse">
                <a:avLst/>
              </a:prstGeom>
              <a:solidFill>
                <a:srgbClr val="AADC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p269"/>
              <p:cNvSpPr/>
              <p:nvPr/>
            </p:nvSpPr>
            <p:spPr>
              <a:xfrm>
                <a:off x="4605150" y="306450"/>
                <a:ext cx="140700" cy="140700"/>
              </a:xfrm>
              <a:prstGeom prst="ellipse">
                <a:avLst/>
              </a:prstGeom>
              <a:solidFill>
                <a:srgbClr val="AADC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37" name="Google Shape;3137;p269"/>
            <p:cNvGrpSpPr/>
            <p:nvPr/>
          </p:nvGrpSpPr>
          <p:grpSpPr>
            <a:xfrm>
              <a:off x="4257275" y="1382710"/>
              <a:ext cx="488575" cy="140700"/>
              <a:chOff x="4257275" y="306450"/>
              <a:chExt cx="488575" cy="140700"/>
            </a:xfrm>
          </p:grpSpPr>
          <p:sp>
            <p:nvSpPr>
              <p:cNvPr id="3138" name="Google Shape;3138;p269"/>
              <p:cNvSpPr/>
              <p:nvPr/>
            </p:nvSpPr>
            <p:spPr>
              <a:xfrm>
                <a:off x="4257275" y="306450"/>
                <a:ext cx="140700" cy="140700"/>
              </a:xfrm>
              <a:prstGeom prst="ellipse">
                <a:avLst/>
              </a:prstGeom>
              <a:solidFill>
                <a:srgbClr val="AADC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9" name="Google Shape;3139;p269"/>
              <p:cNvSpPr/>
              <p:nvPr/>
            </p:nvSpPr>
            <p:spPr>
              <a:xfrm>
                <a:off x="4605150" y="306450"/>
                <a:ext cx="140700" cy="140700"/>
              </a:xfrm>
              <a:prstGeom prst="ellipse">
                <a:avLst/>
              </a:prstGeom>
              <a:solidFill>
                <a:srgbClr val="AADC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40" name="Google Shape;3140;p269"/>
            <p:cNvGrpSpPr/>
            <p:nvPr/>
          </p:nvGrpSpPr>
          <p:grpSpPr>
            <a:xfrm>
              <a:off x="4257275" y="1651775"/>
              <a:ext cx="488575" cy="140700"/>
              <a:chOff x="4257275" y="306450"/>
              <a:chExt cx="488575" cy="140700"/>
            </a:xfrm>
          </p:grpSpPr>
          <p:sp>
            <p:nvSpPr>
              <p:cNvPr id="3141" name="Google Shape;3141;p269"/>
              <p:cNvSpPr/>
              <p:nvPr/>
            </p:nvSpPr>
            <p:spPr>
              <a:xfrm>
                <a:off x="4257275" y="306450"/>
                <a:ext cx="140700" cy="140700"/>
              </a:xfrm>
              <a:prstGeom prst="ellipse">
                <a:avLst/>
              </a:prstGeom>
              <a:solidFill>
                <a:srgbClr val="AADC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2" name="Google Shape;3142;p269"/>
              <p:cNvSpPr/>
              <p:nvPr/>
            </p:nvSpPr>
            <p:spPr>
              <a:xfrm>
                <a:off x="4605150" y="306450"/>
                <a:ext cx="140700" cy="140700"/>
              </a:xfrm>
              <a:prstGeom prst="ellipse">
                <a:avLst/>
              </a:prstGeom>
              <a:solidFill>
                <a:srgbClr val="AADC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143" name="Google Shape;3143;p269"/>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2023</a:t>
            </a:r>
            <a:endParaRPr b="0" i="0" sz="600" u="none" cap="none" strike="noStrike">
              <a:solidFill>
                <a:srgbClr val="FFFFFF"/>
              </a:solidFill>
              <a:latin typeface="Work Sans"/>
              <a:ea typeface="Work Sans"/>
              <a:cs typeface="Work Sans"/>
              <a:sym typeface="Work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7" name="Shape 177"/>
        <p:cNvGrpSpPr/>
        <p:nvPr/>
      </p:nvGrpSpPr>
      <p:grpSpPr>
        <a:xfrm>
          <a:off x="0" y="0"/>
          <a:ext cx="0" cy="0"/>
          <a:chOff x="0" y="0"/>
          <a:chExt cx="0" cy="0"/>
        </a:xfrm>
      </p:grpSpPr>
      <p:sp>
        <p:nvSpPr>
          <p:cNvPr id="178" name="Google Shape;178;p5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5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80" name="Google Shape;180;p5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81" name="Google Shape;181;p5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82" name="Google Shape;182;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p:cSld name="Cover Slide - Brands_6_2_1_2_2">
    <p:bg>
      <p:bgPr>
        <a:solidFill>
          <a:srgbClr val="000000"/>
        </a:solidFill>
      </p:bgPr>
    </p:bg>
    <p:spTree>
      <p:nvGrpSpPr>
        <p:cNvPr id="3144" name="Shape 3144"/>
        <p:cNvGrpSpPr/>
        <p:nvPr/>
      </p:nvGrpSpPr>
      <p:grpSpPr>
        <a:xfrm>
          <a:off x="0" y="0"/>
          <a:ext cx="0" cy="0"/>
          <a:chOff x="0" y="0"/>
          <a:chExt cx="0" cy="0"/>
        </a:xfrm>
      </p:grpSpPr>
      <p:sp>
        <p:nvSpPr>
          <p:cNvPr id="3145" name="Google Shape;3145;p270"/>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Blue Basic Clear 1">
  <p:cSld name="SECTION_HEADER_1_1_1_1_1">
    <p:bg>
      <p:bgPr>
        <a:solidFill>
          <a:schemeClr val="dk1"/>
        </a:solidFill>
      </p:bgPr>
    </p:bg>
    <p:spTree>
      <p:nvGrpSpPr>
        <p:cNvPr id="3156" name="Shape 3156"/>
        <p:cNvGrpSpPr/>
        <p:nvPr/>
      </p:nvGrpSpPr>
      <p:grpSpPr>
        <a:xfrm>
          <a:off x="0" y="0"/>
          <a:ext cx="0" cy="0"/>
          <a:chOff x="0" y="0"/>
          <a:chExt cx="0" cy="0"/>
        </a:xfrm>
      </p:grpSpPr>
      <p:pic>
        <p:nvPicPr>
          <p:cNvPr id="3157" name="Google Shape;3157;p34"/>
          <p:cNvPicPr preferRelativeResize="0"/>
          <p:nvPr/>
        </p:nvPicPr>
        <p:blipFill rotWithShape="1">
          <a:blip r:embed="rId2">
            <a:alphaModFix/>
          </a:blip>
          <a:srcRect b="0" l="0" r="0" t="0"/>
          <a:stretch/>
        </p:blipFill>
        <p:spPr>
          <a:xfrm>
            <a:off x="8046050" y="218415"/>
            <a:ext cx="801848" cy="331010"/>
          </a:xfrm>
          <a:prstGeom prst="rect">
            <a:avLst/>
          </a:prstGeom>
          <a:noFill/>
          <a:ln>
            <a:noFill/>
          </a:ln>
        </p:spPr>
      </p:pic>
      <p:sp>
        <p:nvSpPr>
          <p:cNvPr id="3158" name="Google Shape;3158;p34"/>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2021</a:t>
            </a:r>
            <a:endParaRPr b="0" i="0" sz="600" u="none" cap="none" strike="noStrike">
              <a:solidFill>
                <a:srgbClr val="FFFFFF"/>
              </a:solidFill>
              <a:latin typeface="Work Sans"/>
              <a:ea typeface="Work Sans"/>
              <a:cs typeface="Work Sans"/>
              <a:sym typeface="Work Sans"/>
            </a:endParaRPr>
          </a:p>
        </p:txBody>
      </p:sp>
      <p:sp>
        <p:nvSpPr>
          <p:cNvPr id="3159" name="Google Shape;3159;p34"/>
          <p:cNvSpPr txBox="1"/>
          <p:nvPr>
            <p:ph type="title"/>
          </p:nvPr>
        </p:nvSpPr>
        <p:spPr>
          <a:xfrm>
            <a:off x="636551" y="1381475"/>
            <a:ext cx="4309800" cy="31053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2200"/>
              <a:buNone/>
              <a:defRPr sz="2200">
                <a:solidFill>
                  <a:schemeClr val="lt1"/>
                </a:solidFill>
              </a:defRPr>
            </a:lvl1pPr>
            <a:lvl2pPr lvl="1" algn="l">
              <a:lnSpc>
                <a:spcPct val="115000"/>
              </a:lnSpc>
              <a:spcBef>
                <a:spcPts val="0"/>
              </a:spcBef>
              <a:spcAft>
                <a:spcPts val="0"/>
              </a:spcAft>
              <a:buSzPts val="4100"/>
              <a:buNone/>
              <a:defRPr>
                <a:latin typeface="Work Sans"/>
                <a:ea typeface="Work Sans"/>
                <a:cs typeface="Work Sans"/>
                <a:sym typeface="Work Sans"/>
              </a:defRPr>
            </a:lvl2pPr>
            <a:lvl3pPr lvl="2" algn="l">
              <a:lnSpc>
                <a:spcPct val="115000"/>
              </a:lnSpc>
              <a:spcBef>
                <a:spcPts val="0"/>
              </a:spcBef>
              <a:spcAft>
                <a:spcPts val="0"/>
              </a:spcAft>
              <a:buSzPts val="4100"/>
              <a:buNone/>
              <a:defRPr>
                <a:latin typeface="Work Sans"/>
                <a:ea typeface="Work Sans"/>
                <a:cs typeface="Work Sans"/>
                <a:sym typeface="Work Sans"/>
              </a:defRPr>
            </a:lvl3pPr>
            <a:lvl4pPr lvl="3" algn="l">
              <a:lnSpc>
                <a:spcPct val="115000"/>
              </a:lnSpc>
              <a:spcBef>
                <a:spcPts val="0"/>
              </a:spcBef>
              <a:spcAft>
                <a:spcPts val="0"/>
              </a:spcAft>
              <a:buSzPts val="4100"/>
              <a:buNone/>
              <a:defRPr>
                <a:latin typeface="Work Sans"/>
                <a:ea typeface="Work Sans"/>
                <a:cs typeface="Work Sans"/>
                <a:sym typeface="Work Sans"/>
              </a:defRPr>
            </a:lvl4pPr>
            <a:lvl5pPr lvl="4" algn="l">
              <a:lnSpc>
                <a:spcPct val="115000"/>
              </a:lnSpc>
              <a:spcBef>
                <a:spcPts val="0"/>
              </a:spcBef>
              <a:spcAft>
                <a:spcPts val="0"/>
              </a:spcAft>
              <a:buSzPts val="4100"/>
              <a:buNone/>
              <a:defRPr>
                <a:latin typeface="Work Sans"/>
                <a:ea typeface="Work Sans"/>
                <a:cs typeface="Work Sans"/>
                <a:sym typeface="Work Sans"/>
              </a:defRPr>
            </a:lvl5pPr>
            <a:lvl6pPr lvl="5" algn="l">
              <a:lnSpc>
                <a:spcPct val="115000"/>
              </a:lnSpc>
              <a:spcBef>
                <a:spcPts val="0"/>
              </a:spcBef>
              <a:spcAft>
                <a:spcPts val="0"/>
              </a:spcAft>
              <a:buSzPts val="4100"/>
              <a:buNone/>
              <a:defRPr>
                <a:latin typeface="Work Sans"/>
                <a:ea typeface="Work Sans"/>
                <a:cs typeface="Work Sans"/>
                <a:sym typeface="Work Sans"/>
              </a:defRPr>
            </a:lvl6pPr>
            <a:lvl7pPr lvl="6" algn="l">
              <a:lnSpc>
                <a:spcPct val="115000"/>
              </a:lnSpc>
              <a:spcBef>
                <a:spcPts val="0"/>
              </a:spcBef>
              <a:spcAft>
                <a:spcPts val="0"/>
              </a:spcAft>
              <a:buSzPts val="4100"/>
              <a:buNone/>
              <a:defRPr>
                <a:latin typeface="Work Sans"/>
                <a:ea typeface="Work Sans"/>
                <a:cs typeface="Work Sans"/>
                <a:sym typeface="Work Sans"/>
              </a:defRPr>
            </a:lvl7pPr>
            <a:lvl8pPr lvl="7" algn="l">
              <a:lnSpc>
                <a:spcPct val="115000"/>
              </a:lnSpc>
              <a:spcBef>
                <a:spcPts val="0"/>
              </a:spcBef>
              <a:spcAft>
                <a:spcPts val="0"/>
              </a:spcAft>
              <a:buSzPts val="4100"/>
              <a:buNone/>
              <a:defRPr>
                <a:latin typeface="Work Sans"/>
                <a:ea typeface="Work Sans"/>
                <a:cs typeface="Work Sans"/>
                <a:sym typeface="Work Sans"/>
              </a:defRPr>
            </a:lvl8pPr>
            <a:lvl9pPr lvl="8" algn="l">
              <a:lnSpc>
                <a:spcPct val="115000"/>
              </a:lnSpc>
              <a:spcBef>
                <a:spcPts val="0"/>
              </a:spcBef>
              <a:spcAft>
                <a:spcPts val="0"/>
              </a:spcAft>
              <a:buSzPts val="4100"/>
              <a:buNone/>
              <a:defRPr>
                <a:latin typeface="Work Sans"/>
                <a:ea typeface="Work Sans"/>
                <a:cs typeface="Work Sans"/>
                <a:sym typeface="Work Sans"/>
              </a:defRPr>
            </a:lvl9pPr>
          </a:lstStyle>
          <a:p/>
        </p:txBody>
      </p:sp>
      <p:sp>
        <p:nvSpPr>
          <p:cNvPr id="3160" name="Google Shape;3160;p34"/>
          <p:cNvSpPr txBox="1"/>
          <p:nvPr>
            <p:ph idx="2" type="title"/>
          </p:nvPr>
        </p:nvSpPr>
        <p:spPr>
          <a:xfrm>
            <a:off x="636550" y="908375"/>
            <a:ext cx="4756800" cy="3936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1"/>
              </a:buClr>
              <a:buSzPts val="1200"/>
              <a:buFont typeface="Work Sans"/>
              <a:buNone/>
              <a:defRPr b="1" sz="1200">
                <a:solidFill>
                  <a:schemeClr val="accent1"/>
                </a:solidFill>
                <a:latin typeface="Work Sans"/>
                <a:ea typeface="Work Sans"/>
                <a:cs typeface="Work Sans"/>
                <a:sym typeface="Work Sans"/>
              </a:defRPr>
            </a:lvl1pPr>
            <a:lvl2pPr lvl="1" algn="l">
              <a:lnSpc>
                <a:spcPct val="115000"/>
              </a:lnSpc>
              <a:spcBef>
                <a:spcPts val="0"/>
              </a:spcBef>
              <a:spcAft>
                <a:spcPts val="0"/>
              </a:spcAft>
              <a:buClr>
                <a:schemeClr val="accent1"/>
              </a:buClr>
              <a:buSzPts val="1200"/>
              <a:buNone/>
              <a:defRPr b="1" sz="1200">
                <a:solidFill>
                  <a:schemeClr val="accent1"/>
                </a:solidFill>
                <a:latin typeface="Work Sans"/>
                <a:ea typeface="Work Sans"/>
                <a:cs typeface="Work Sans"/>
                <a:sym typeface="Work Sans"/>
              </a:defRPr>
            </a:lvl2pPr>
            <a:lvl3pPr lvl="2" algn="l">
              <a:lnSpc>
                <a:spcPct val="115000"/>
              </a:lnSpc>
              <a:spcBef>
                <a:spcPts val="0"/>
              </a:spcBef>
              <a:spcAft>
                <a:spcPts val="0"/>
              </a:spcAft>
              <a:buClr>
                <a:schemeClr val="accent1"/>
              </a:buClr>
              <a:buSzPts val="1200"/>
              <a:buNone/>
              <a:defRPr b="1" sz="1200">
                <a:solidFill>
                  <a:schemeClr val="accent1"/>
                </a:solidFill>
                <a:latin typeface="Work Sans"/>
                <a:ea typeface="Work Sans"/>
                <a:cs typeface="Work Sans"/>
                <a:sym typeface="Work Sans"/>
              </a:defRPr>
            </a:lvl3pPr>
            <a:lvl4pPr lvl="3" algn="l">
              <a:lnSpc>
                <a:spcPct val="115000"/>
              </a:lnSpc>
              <a:spcBef>
                <a:spcPts val="0"/>
              </a:spcBef>
              <a:spcAft>
                <a:spcPts val="0"/>
              </a:spcAft>
              <a:buClr>
                <a:schemeClr val="accent1"/>
              </a:buClr>
              <a:buSzPts val="1200"/>
              <a:buNone/>
              <a:defRPr b="1" sz="1200">
                <a:solidFill>
                  <a:schemeClr val="accent1"/>
                </a:solidFill>
                <a:latin typeface="Work Sans"/>
                <a:ea typeface="Work Sans"/>
                <a:cs typeface="Work Sans"/>
                <a:sym typeface="Work Sans"/>
              </a:defRPr>
            </a:lvl4pPr>
            <a:lvl5pPr lvl="4" algn="l">
              <a:lnSpc>
                <a:spcPct val="115000"/>
              </a:lnSpc>
              <a:spcBef>
                <a:spcPts val="0"/>
              </a:spcBef>
              <a:spcAft>
                <a:spcPts val="0"/>
              </a:spcAft>
              <a:buClr>
                <a:schemeClr val="accent1"/>
              </a:buClr>
              <a:buSzPts val="1200"/>
              <a:buNone/>
              <a:defRPr b="1" sz="1200">
                <a:solidFill>
                  <a:schemeClr val="accent1"/>
                </a:solidFill>
                <a:latin typeface="Work Sans"/>
                <a:ea typeface="Work Sans"/>
                <a:cs typeface="Work Sans"/>
                <a:sym typeface="Work Sans"/>
              </a:defRPr>
            </a:lvl5pPr>
            <a:lvl6pPr lvl="5" algn="l">
              <a:lnSpc>
                <a:spcPct val="115000"/>
              </a:lnSpc>
              <a:spcBef>
                <a:spcPts val="0"/>
              </a:spcBef>
              <a:spcAft>
                <a:spcPts val="0"/>
              </a:spcAft>
              <a:buClr>
                <a:schemeClr val="accent1"/>
              </a:buClr>
              <a:buSzPts val="1200"/>
              <a:buNone/>
              <a:defRPr b="1" sz="1200">
                <a:solidFill>
                  <a:schemeClr val="accent1"/>
                </a:solidFill>
                <a:latin typeface="Work Sans"/>
                <a:ea typeface="Work Sans"/>
                <a:cs typeface="Work Sans"/>
                <a:sym typeface="Work Sans"/>
              </a:defRPr>
            </a:lvl6pPr>
            <a:lvl7pPr lvl="6" algn="l">
              <a:lnSpc>
                <a:spcPct val="115000"/>
              </a:lnSpc>
              <a:spcBef>
                <a:spcPts val="0"/>
              </a:spcBef>
              <a:spcAft>
                <a:spcPts val="0"/>
              </a:spcAft>
              <a:buClr>
                <a:schemeClr val="accent1"/>
              </a:buClr>
              <a:buSzPts val="1200"/>
              <a:buNone/>
              <a:defRPr b="1" sz="1200">
                <a:solidFill>
                  <a:schemeClr val="accent1"/>
                </a:solidFill>
                <a:latin typeface="Work Sans"/>
                <a:ea typeface="Work Sans"/>
                <a:cs typeface="Work Sans"/>
                <a:sym typeface="Work Sans"/>
              </a:defRPr>
            </a:lvl7pPr>
            <a:lvl8pPr lvl="7" algn="l">
              <a:lnSpc>
                <a:spcPct val="115000"/>
              </a:lnSpc>
              <a:spcBef>
                <a:spcPts val="0"/>
              </a:spcBef>
              <a:spcAft>
                <a:spcPts val="0"/>
              </a:spcAft>
              <a:buClr>
                <a:schemeClr val="accent1"/>
              </a:buClr>
              <a:buSzPts val="1200"/>
              <a:buNone/>
              <a:defRPr b="1" sz="1200">
                <a:solidFill>
                  <a:schemeClr val="accent1"/>
                </a:solidFill>
                <a:latin typeface="Work Sans"/>
                <a:ea typeface="Work Sans"/>
                <a:cs typeface="Work Sans"/>
                <a:sym typeface="Work Sans"/>
              </a:defRPr>
            </a:lvl8pPr>
            <a:lvl9pPr lvl="8" algn="l">
              <a:lnSpc>
                <a:spcPct val="115000"/>
              </a:lnSpc>
              <a:spcBef>
                <a:spcPts val="0"/>
              </a:spcBef>
              <a:spcAft>
                <a:spcPts val="0"/>
              </a:spcAft>
              <a:buClr>
                <a:schemeClr val="accent1"/>
              </a:buClr>
              <a:buSzPts val="1200"/>
              <a:buNone/>
              <a:defRPr b="1" sz="1200">
                <a:solidFill>
                  <a:schemeClr val="accent1"/>
                </a:solidFill>
                <a:latin typeface="Work Sans"/>
                <a:ea typeface="Work Sans"/>
                <a:cs typeface="Work Sans"/>
                <a:sym typeface="Work Sans"/>
              </a:defRPr>
            </a:lvl9pPr>
          </a:lstStyle>
          <a:p/>
        </p:txBody>
      </p:sp>
      <p:cxnSp>
        <p:nvCxnSpPr>
          <p:cNvPr id="3161" name="Google Shape;3161;p34"/>
          <p:cNvCxnSpPr/>
          <p:nvPr/>
        </p:nvCxnSpPr>
        <p:spPr>
          <a:xfrm flipH="1" rot="-5400000">
            <a:off x="252825" y="386550"/>
            <a:ext cx="825300" cy="600"/>
          </a:xfrm>
          <a:prstGeom prst="curvedConnector3">
            <a:avLst>
              <a:gd fmla="val 50000" name="adj1"/>
            </a:avLst>
          </a:prstGeom>
          <a:noFill/>
          <a:ln cap="flat" cmpd="sng" w="9525">
            <a:solidFill>
              <a:srgbClr val="FFFFFF"/>
            </a:solidFill>
            <a:prstDash val="dot"/>
            <a:round/>
            <a:headEnd len="sm" w="sm" type="none"/>
            <a:tailEnd len="med" w="med" type="oval"/>
          </a:ln>
        </p:spPr>
      </p:cxnSp>
      <p:sp>
        <p:nvSpPr>
          <p:cNvPr id="3162" name="Google Shape;3162;p34"/>
          <p:cNvSpPr/>
          <p:nvPr>
            <p:ph idx="3" type="pic"/>
          </p:nvPr>
        </p:nvSpPr>
        <p:spPr>
          <a:xfrm>
            <a:off x="5769595" y="1357000"/>
            <a:ext cx="2429400" cy="2429400"/>
          </a:xfrm>
          <a:prstGeom prst="ellipse">
            <a:avLst/>
          </a:prstGeom>
          <a:noFill/>
          <a:ln>
            <a:noFill/>
          </a:ln>
        </p:spPr>
      </p:sp>
      <p:sp>
        <p:nvSpPr>
          <p:cNvPr id="3163" name="Google Shape;3163;p34"/>
          <p:cNvSpPr/>
          <p:nvPr/>
        </p:nvSpPr>
        <p:spPr>
          <a:xfrm>
            <a:off x="5583565" y="1170475"/>
            <a:ext cx="2801400" cy="2802600"/>
          </a:xfrm>
          <a:prstGeom prst="ellipse">
            <a:avLst/>
          </a:prstGeom>
          <a:noFill/>
          <a:ln cap="flat" cmpd="sng" w="9525">
            <a:solidFill>
              <a:srgbClr val="FF654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4" name="Google Shape;3164;p34"/>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
          <p15:clr>
            <a:srgbClr val="FA7B17"/>
          </p15:clr>
        </p15:guide>
        <p15:guide id="2" orient="horz" pos="288">
          <p15:clr>
            <a:srgbClr val="FA7B17"/>
          </p15:clr>
        </p15:guide>
        <p15:guide id="3" orient="horz" pos="2910">
          <p15:clr>
            <a:srgbClr val="FA7B17"/>
          </p15:clr>
        </p15:guide>
        <p15:guide id="4" pos="5760">
          <p15:clr>
            <a:srgbClr val="FA7B17"/>
          </p15:clr>
        </p15:guide>
        <p15:guide id="5" pos="5472">
          <p15:clr>
            <a:srgbClr val="FA7B17"/>
          </p15:clr>
        </p15:guide>
        <p15:guide id="6" orient="horz" pos="2411">
          <p15:clr>
            <a:srgbClr val="FA7B17"/>
          </p15:clr>
        </p15:guide>
        <p15:guide id="7" orient="horz" pos="2088">
          <p15:clr>
            <a:srgbClr val="FA7B17"/>
          </p15:clr>
        </p15:guide>
      </p15:sldGuideLst>
    </p:ext>
  </p:extLst>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Light Cover" type="title">
  <p:cSld name="TITLE">
    <p:spTree>
      <p:nvGrpSpPr>
        <p:cNvPr id="3165" name="Shape 3165"/>
        <p:cNvGrpSpPr/>
        <p:nvPr/>
      </p:nvGrpSpPr>
      <p:grpSpPr>
        <a:xfrm>
          <a:off x="0" y="0"/>
          <a:ext cx="0" cy="0"/>
          <a:chOff x="0" y="0"/>
          <a:chExt cx="0" cy="0"/>
        </a:xfrm>
      </p:grpSpPr>
      <p:sp>
        <p:nvSpPr>
          <p:cNvPr id="3166" name="Google Shape;3166;p59"/>
          <p:cNvSpPr/>
          <p:nvPr/>
        </p:nvSpPr>
        <p:spPr>
          <a:xfrm rot="-8448251">
            <a:off x="6054943" y="47887"/>
            <a:ext cx="4952824" cy="5485878"/>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67" name="Google Shape;3167;p59"/>
          <p:cNvPicPr preferRelativeResize="0"/>
          <p:nvPr/>
        </p:nvPicPr>
        <p:blipFill rotWithShape="1">
          <a:blip r:embed="rId2">
            <a:alphaModFix/>
          </a:blip>
          <a:srcRect b="0" l="0" r="0" t="0"/>
          <a:stretch/>
        </p:blipFill>
        <p:spPr>
          <a:xfrm>
            <a:off x="-101925" y="1303925"/>
            <a:ext cx="4212996" cy="1739149"/>
          </a:xfrm>
          <a:prstGeom prst="rect">
            <a:avLst/>
          </a:prstGeom>
          <a:noFill/>
          <a:ln>
            <a:noFill/>
          </a:ln>
        </p:spPr>
      </p:pic>
      <p:sp>
        <p:nvSpPr>
          <p:cNvPr id="3168" name="Google Shape;3168;p59"/>
          <p:cNvSpPr txBox="1"/>
          <p:nvPr>
            <p:ph idx="1" type="subTitle"/>
          </p:nvPr>
        </p:nvSpPr>
        <p:spPr>
          <a:xfrm>
            <a:off x="445375" y="2749125"/>
            <a:ext cx="2446200" cy="664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600"/>
              <a:buNone/>
              <a:defRPr/>
            </a:lvl9pPr>
          </a:lstStyle>
          <a:p/>
        </p:txBody>
      </p:sp>
      <p:sp>
        <p:nvSpPr>
          <p:cNvPr id="3169" name="Google Shape;3169;p59"/>
          <p:cNvSpPr/>
          <p:nvPr/>
        </p:nvSpPr>
        <p:spPr>
          <a:xfrm>
            <a:off x="-101925" y="-962025"/>
            <a:ext cx="10808100" cy="961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0" name="Google Shape;3170;p59"/>
          <p:cNvSpPr/>
          <p:nvPr/>
        </p:nvSpPr>
        <p:spPr>
          <a:xfrm>
            <a:off x="-1092000" y="-962025"/>
            <a:ext cx="1092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1" name="Google Shape;3171;p59"/>
          <p:cNvSpPr/>
          <p:nvPr/>
        </p:nvSpPr>
        <p:spPr>
          <a:xfrm>
            <a:off x="9144000" y="-962025"/>
            <a:ext cx="1956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2" name="Google Shape;3172;p59"/>
          <p:cNvSpPr/>
          <p:nvPr/>
        </p:nvSpPr>
        <p:spPr>
          <a:xfrm>
            <a:off x="-101925" y="5143500"/>
            <a:ext cx="10808100" cy="1430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Diseño personalizado 1 1 1">
  <p:cSld name="CUSTOM_3_2_1">
    <p:spTree>
      <p:nvGrpSpPr>
        <p:cNvPr id="3173" name="Shape 3173"/>
        <p:cNvGrpSpPr/>
        <p:nvPr/>
      </p:nvGrpSpPr>
      <p:grpSpPr>
        <a:xfrm>
          <a:off x="0" y="0"/>
          <a:ext cx="0" cy="0"/>
          <a:chOff x="0" y="0"/>
          <a:chExt cx="0" cy="0"/>
        </a:xfrm>
      </p:grpSpPr>
      <p:sp>
        <p:nvSpPr>
          <p:cNvPr id="3174" name="Google Shape;3174;p60"/>
          <p:cNvSpPr/>
          <p:nvPr/>
        </p:nvSpPr>
        <p:spPr>
          <a:xfrm>
            <a:off x="5436000" y="4575725"/>
            <a:ext cx="1771500" cy="1771500"/>
          </a:xfrm>
          <a:prstGeom prst="blockArc">
            <a:avLst>
              <a:gd fmla="val 10800000" name="adj1"/>
              <a:gd fmla="val 21587484" name="adj2"/>
              <a:gd fmla="val 17796" name="adj3"/>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5" name="Google Shape;3175;p60"/>
          <p:cNvSpPr/>
          <p:nvPr/>
        </p:nvSpPr>
        <p:spPr>
          <a:xfrm rot="-454686">
            <a:off x="7259362" y="-566872"/>
            <a:ext cx="3049329" cy="1841833"/>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6" name="Google Shape;3176;p60"/>
          <p:cNvSpPr/>
          <p:nvPr/>
        </p:nvSpPr>
        <p:spPr>
          <a:xfrm>
            <a:off x="0" y="0"/>
            <a:ext cx="34995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7" name="Google Shape;3177;p60"/>
          <p:cNvSpPr txBox="1"/>
          <p:nvPr>
            <p:ph type="title"/>
          </p:nvPr>
        </p:nvSpPr>
        <p:spPr>
          <a:xfrm>
            <a:off x="534175" y="1293725"/>
            <a:ext cx="3461100" cy="1311600"/>
          </a:xfrm>
          <a:prstGeom prst="rect">
            <a:avLst/>
          </a:prstGeom>
          <a:noFill/>
          <a:ln>
            <a:noFill/>
          </a:ln>
        </p:spPr>
        <p:txBody>
          <a:bodyPr anchorCtr="0" anchor="b" bIns="0" lIns="0" spcFirstLastPara="1" rIns="0" wrap="square" tIns="0">
            <a:noAutofit/>
          </a:bodyPr>
          <a:lstStyle>
            <a:lvl1pPr lvl="0" marR="0" algn="l">
              <a:lnSpc>
                <a:spcPct val="80000"/>
              </a:lnSpc>
              <a:spcBef>
                <a:spcPts val="0"/>
              </a:spcBef>
              <a:spcAft>
                <a:spcPts val="0"/>
              </a:spcAft>
              <a:buSzPts val="2800"/>
              <a:buNone/>
              <a:defRPr sz="3600">
                <a:solidFill>
                  <a:schemeClr val="accent1"/>
                </a:solidFill>
                <a:latin typeface="Work Sans SemiBold"/>
                <a:ea typeface="Work Sans SemiBold"/>
                <a:cs typeface="Work Sans SemiBold"/>
                <a:sym typeface="Work Sans SemiBold"/>
              </a:defRPr>
            </a:lvl1pPr>
            <a:lvl2pPr lvl="1" algn="l">
              <a:lnSpc>
                <a:spcPct val="80000"/>
              </a:lnSpc>
              <a:spcBef>
                <a:spcPts val="0"/>
              </a:spcBef>
              <a:spcAft>
                <a:spcPts val="0"/>
              </a:spcAft>
              <a:buClr>
                <a:srgbClr val="FFFFFF"/>
              </a:buClr>
              <a:buSzPts val="4100"/>
              <a:buNone/>
              <a:defRPr>
                <a:solidFill>
                  <a:srgbClr val="FFFFFF"/>
                </a:solidFill>
              </a:defRPr>
            </a:lvl2pPr>
            <a:lvl3pPr lvl="2" algn="l">
              <a:lnSpc>
                <a:spcPct val="80000"/>
              </a:lnSpc>
              <a:spcBef>
                <a:spcPts val="0"/>
              </a:spcBef>
              <a:spcAft>
                <a:spcPts val="0"/>
              </a:spcAft>
              <a:buClr>
                <a:srgbClr val="FFFFFF"/>
              </a:buClr>
              <a:buSzPts val="4100"/>
              <a:buNone/>
              <a:defRPr>
                <a:solidFill>
                  <a:srgbClr val="FFFFFF"/>
                </a:solidFill>
              </a:defRPr>
            </a:lvl3pPr>
            <a:lvl4pPr lvl="3" algn="l">
              <a:lnSpc>
                <a:spcPct val="80000"/>
              </a:lnSpc>
              <a:spcBef>
                <a:spcPts val="0"/>
              </a:spcBef>
              <a:spcAft>
                <a:spcPts val="0"/>
              </a:spcAft>
              <a:buClr>
                <a:srgbClr val="FFFFFF"/>
              </a:buClr>
              <a:buSzPts val="4100"/>
              <a:buNone/>
              <a:defRPr>
                <a:solidFill>
                  <a:srgbClr val="FFFFFF"/>
                </a:solidFill>
              </a:defRPr>
            </a:lvl4pPr>
            <a:lvl5pPr lvl="4" algn="l">
              <a:lnSpc>
                <a:spcPct val="80000"/>
              </a:lnSpc>
              <a:spcBef>
                <a:spcPts val="0"/>
              </a:spcBef>
              <a:spcAft>
                <a:spcPts val="0"/>
              </a:spcAft>
              <a:buClr>
                <a:srgbClr val="FFFFFF"/>
              </a:buClr>
              <a:buSzPts val="4100"/>
              <a:buNone/>
              <a:defRPr>
                <a:solidFill>
                  <a:srgbClr val="FFFFFF"/>
                </a:solidFill>
              </a:defRPr>
            </a:lvl5pPr>
            <a:lvl6pPr lvl="5" algn="l">
              <a:lnSpc>
                <a:spcPct val="80000"/>
              </a:lnSpc>
              <a:spcBef>
                <a:spcPts val="0"/>
              </a:spcBef>
              <a:spcAft>
                <a:spcPts val="0"/>
              </a:spcAft>
              <a:buClr>
                <a:srgbClr val="FFFFFF"/>
              </a:buClr>
              <a:buSzPts val="4100"/>
              <a:buNone/>
              <a:defRPr>
                <a:solidFill>
                  <a:srgbClr val="FFFFFF"/>
                </a:solidFill>
              </a:defRPr>
            </a:lvl6pPr>
            <a:lvl7pPr lvl="6" algn="l">
              <a:lnSpc>
                <a:spcPct val="80000"/>
              </a:lnSpc>
              <a:spcBef>
                <a:spcPts val="0"/>
              </a:spcBef>
              <a:spcAft>
                <a:spcPts val="0"/>
              </a:spcAft>
              <a:buClr>
                <a:srgbClr val="FFFFFF"/>
              </a:buClr>
              <a:buSzPts val="4100"/>
              <a:buNone/>
              <a:defRPr>
                <a:solidFill>
                  <a:srgbClr val="FFFFFF"/>
                </a:solidFill>
              </a:defRPr>
            </a:lvl7pPr>
            <a:lvl8pPr lvl="7" algn="l">
              <a:lnSpc>
                <a:spcPct val="80000"/>
              </a:lnSpc>
              <a:spcBef>
                <a:spcPts val="0"/>
              </a:spcBef>
              <a:spcAft>
                <a:spcPts val="0"/>
              </a:spcAft>
              <a:buClr>
                <a:srgbClr val="FFFFFF"/>
              </a:buClr>
              <a:buSzPts val="4100"/>
              <a:buNone/>
              <a:defRPr>
                <a:solidFill>
                  <a:srgbClr val="FFFFFF"/>
                </a:solidFill>
              </a:defRPr>
            </a:lvl8pPr>
            <a:lvl9pPr lvl="8" algn="l">
              <a:lnSpc>
                <a:spcPct val="80000"/>
              </a:lnSpc>
              <a:spcBef>
                <a:spcPts val="0"/>
              </a:spcBef>
              <a:spcAft>
                <a:spcPts val="0"/>
              </a:spcAft>
              <a:buClr>
                <a:srgbClr val="FFFFFF"/>
              </a:buClr>
              <a:buSzPts val="4100"/>
              <a:buNone/>
              <a:defRPr>
                <a:solidFill>
                  <a:srgbClr val="FFFFFF"/>
                </a:solidFill>
              </a:defRPr>
            </a:lvl9pPr>
          </a:lstStyle>
          <a:p/>
        </p:txBody>
      </p:sp>
      <p:grpSp>
        <p:nvGrpSpPr>
          <p:cNvPr id="3178" name="Google Shape;3178;p60"/>
          <p:cNvGrpSpPr/>
          <p:nvPr/>
        </p:nvGrpSpPr>
        <p:grpSpPr>
          <a:xfrm rot="5400000">
            <a:off x="1019677" y="-289235"/>
            <a:ext cx="367164" cy="1116748"/>
            <a:chOff x="4257275" y="306450"/>
            <a:chExt cx="488575" cy="1486025"/>
          </a:xfrm>
        </p:grpSpPr>
        <p:grpSp>
          <p:nvGrpSpPr>
            <p:cNvPr id="3179" name="Google Shape;3179;p60"/>
            <p:cNvGrpSpPr/>
            <p:nvPr/>
          </p:nvGrpSpPr>
          <p:grpSpPr>
            <a:xfrm>
              <a:off x="4257275" y="306450"/>
              <a:ext cx="488575" cy="140700"/>
              <a:chOff x="4257275" y="306450"/>
              <a:chExt cx="488575" cy="140700"/>
            </a:xfrm>
          </p:grpSpPr>
          <p:sp>
            <p:nvSpPr>
              <p:cNvPr id="3180" name="Google Shape;3180;p60"/>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1" name="Google Shape;3181;p60"/>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82" name="Google Shape;3182;p60"/>
            <p:cNvGrpSpPr/>
            <p:nvPr/>
          </p:nvGrpSpPr>
          <p:grpSpPr>
            <a:xfrm>
              <a:off x="4257275" y="575515"/>
              <a:ext cx="488575" cy="140700"/>
              <a:chOff x="4257275" y="306450"/>
              <a:chExt cx="488575" cy="140700"/>
            </a:xfrm>
          </p:grpSpPr>
          <p:sp>
            <p:nvSpPr>
              <p:cNvPr id="3183" name="Google Shape;3183;p60"/>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4" name="Google Shape;3184;p60"/>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85" name="Google Shape;3185;p60"/>
            <p:cNvGrpSpPr/>
            <p:nvPr/>
          </p:nvGrpSpPr>
          <p:grpSpPr>
            <a:xfrm>
              <a:off x="4257275" y="844580"/>
              <a:ext cx="488575" cy="140700"/>
              <a:chOff x="4257275" y="306450"/>
              <a:chExt cx="488575" cy="140700"/>
            </a:xfrm>
          </p:grpSpPr>
          <p:sp>
            <p:nvSpPr>
              <p:cNvPr id="3186" name="Google Shape;3186;p60"/>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7" name="Google Shape;3187;p60"/>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88" name="Google Shape;3188;p60"/>
            <p:cNvGrpSpPr/>
            <p:nvPr/>
          </p:nvGrpSpPr>
          <p:grpSpPr>
            <a:xfrm>
              <a:off x="4257275" y="1113645"/>
              <a:ext cx="488575" cy="140700"/>
              <a:chOff x="4257275" y="306450"/>
              <a:chExt cx="488575" cy="140700"/>
            </a:xfrm>
          </p:grpSpPr>
          <p:sp>
            <p:nvSpPr>
              <p:cNvPr id="3189" name="Google Shape;3189;p60"/>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0" name="Google Shape;3190;p60"/>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91" name="Google Shape;3191;p60"/>
            <p:cNvGrpSpPr/>
            <p:nvPr/>
          </p:nvGrpSpPr>
          <p:grpSpPr>
            <a:xfrm>
              <a:off x="4257275" y="1382710"/>
              <a:ext cx="488575" cy="140700"/>
              <a:chOff x="4257275" y="306450"/>
              <a:chExt cx="488575" cy="140700"/>
            </a:xfrm>
          </p:grpSpPr>
          <p:sp>
            <p:nvSpPr>
              <p:cNvPr id="3192" name="Google Shape;3192;p60"/>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3" name="Google Shape;3193;p60"/>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94" name="Google Shape;3194;p60"/>
            <p:cNvGrpSpPr/>
            <p:nvPr/>
          </p:nvGrpSpPr>
          <p:grpSpPr>
            <a:xfrm>
              <a:off x="4257275" y="1651775"/>
              <a:ext cx="488575" cy="140700"/>
              <a:chOff x="4257275" y="306450"/>
              <a:chExt cx="488575" cy="140700"/>
            </a:xfrm>
          </p:grpSpPr>
          <p:sp>
            <p:nvSpPr>
              <p:cNvPr id="3195" name="Google Shape;3195;p60"/>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6" name="Google Shape;3196;p60"/>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3197" name="Google Shape;3197;p60"/>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3198" name="Google Shape;3198;p60"/>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2023</a:t>
            </a:r>
            <a:endParaRPr b="0" i="0" sz="600" u="none" cap="none" strike="noStrike">
              <a:solidFill>
                <a:srgbClr val="FFFFFF"/>
              </a:solidFill>
              <a:latin typeface="Work Sans"/>
              <a:ea typeface="Work Sans"/>
              <a:cs typeface="Work Sans"/>
              <a:sym typeface="Work Sans"/>
            </a:endParaRPr>
          </a:p>
        </p:txBody>
      </p:sp>
      <p:sp>
        <p:nvSpPr>
          <p:cNvPr id="3199" name="Google Shape;3199;p60"/>
          <p:cNvSpPr/>
          <p:nvPr/>
        </p:nvSpPr>
        <p:spPr>
          <a:xfrm>
            <a:off x="-101925" y="-962025"/>
            <a:ext cx="10808100" cy="961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0" name="Google Shape;3200;p60"/>
          <p:cNvSpPr/>
          <p:nvPr/>
        </p:nvSpPr>
        <p:spPr>
          <a:xfrm>
            <a:off x="9144000" y="-962025"/>
            <a:ext cx="2479500" cy="8545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1" name="Google Shape;3201;p60"/>
          <p:cNvSpPr/>
          <p:nvPr/>
        </p:nvSpPr>
        <p:spPr>
          <a:xfrm>
            <a:off x="-101925" y="5143500"/>
            <a:ext cx="10808100" cy="24402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2" name="Google Shape;3202;p60"/>
          <p:cNvSpPr/>
          <p:nvPr/>
        </p:nvSpPr>
        <p:spPr>
          <a:xfrm>
            <a:off x="-2357250" y="-962025"/>
            <a:ext cx="2357400" cy="8545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3" name="Google Shape;3203;p60"/>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
        <p:nvSpPr>
          <p:cNvPr id="3204" name="Google Shape;3204;p60"/>
          <p:cNvSpPr txBox="1"/>
          <p:nvPr>
            <p:ph idx="2" type="title"/>
          </p:nvPr>
        </p:nvSpPr>
        <p:spPr>
          <a:xfrm>
            <a:off x="4407375" y="1193395"/>
            <a:ext cx="2886900" cy="2769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SzPts val="1300"/>
              <a:buNone/>
              <a:defRPr sz="1300">
                <a:latin typeface="Work Sans"/>
                <a:ea typeface="Work Sans"/>
                <a:cs typeface="Work Sans"/>
                <a:sym typeface="Work Sans"/>
              </a:defRPr>
            </a:lvl1pPr>
            <a:lvl2pPr lvl="1" algn="l">
              <a:lnSpc>
                <a:spcPct val="100000"/>
              </a:lnSpc>
              <a:spcBef>
                <a:spcPts val="0"/>
              </a:spcBef>
              <a:spcAft>
                <a:spcPts val="0"/>
              </a:spcAft>
              <a:buSzPts val="4100"/>
              <a:buNone/>
              <a:defRPr>
                <a:latin typeface="Work Sans"/>
                <a:ea typeface="Work Sans"/>
                <a:cs typeface="Work Sans"/>
                <a:sym typeface="Work Sans"/>
              </a:defRPr>
            </a:lvl2pPr>
            <a:lvl3pPr lvl="2" algn="l">
              <a:lnSpc>
                <a:spcPct val="100000"/>
              </a:lnSpc>
              <a:spcBef>
                <a:spcPts val="0"/>
              </a:spcBef>
              <a:spcAft>
                <a:spcPts val="0"/>
              </a:spcAft>
              <a:buSzPts val="4100"/>
              <a:buNone/>
              <a:defRPr>
                <a:latin typeface="Work Sans"/>
                <a:ea typeface="Work Sans"/>
                <a:cs typeface="Work Sans"/>
                <a:sym typeface="Work Sans"/>
              </a:defRPr>
            </a:lvl3pPr>
            <a:lvl4pPr lvl="3" algn="l">
              <a:lnSpc>
                <a:spcPct val="100000"/>
              </a:lnSpc>
              <a:spcBef>
                <a:spcPts val="0"/>
              </a:spcBef>
              <a:spcAft>
                <a:spcPts val="0"/>
              </a:spcAft>
              <a:buSzPts val="4100"/>
              <a:buNone/>
              <a:defRPr>
                <a:latin typeface="Work Sans"/>
                <a:ea typeface="Work Sans"/>
                <a:cs typeface="Work Sans"/>
                <a:sym typeface="Work Sans"/>
              </a:defRPr>
            </a:lvl4pPr>
            <a:lvl5pPr lvl="4" algn="l">
              <a:lnSpc>
                <a:spcPct val="100000"/>
              </a:lnSpc>
              <a:spcBef>
                <a:spcPts val="0"/>
              </a:spcBef>
              <a:spcAft>
                <a:spcPts val="0"/>
              </a:spcAft>
              <a:buSzPts val="4100"/>
              <a:buNone/>
              <a:defRPr>
                <a:latin typeface="Work Sans"/>
                <a:ea typeface="Work Sans"/>
                <a:cs typeface="Work Sans"/>
                <a:sym typeface="Work Sans"/>
              </a:defRPr>
            </a:lvl5pPr>
            <a:lvl6pPr lvl="5" algn="l">
              <a:lnSpc>
                <a:spcPct val="100000"/>
              </a:lnSpc>
              <a:spcBef>
                <a:spcPts val="0"/>
              </a:spcBef>
              <a:spcAft>
                <a:spcPts val="0"/>
              </a:spcAft>
              <a:buSzPts val="4100"/>
              <a:buNone/>
              <a:defRPr>
                <a:latin typeface="Work Sans"/>
                <a:ea typeface="Work Sans"/>
                <a:cs typeface="Work Sans"/>
                <a:sym typeface="Work Sans"/>
              </a:defRPr>
            </a:lvl6pPr>
            <a:lvl7pPr lvl="6" algn="l">
              <a:lnSpc>
                <a:spcPct val="100000"/>
              </a:lnSpc>
              <a:spcBef>
                <a:spcPts val="0"/>
              </a:spcBef>
              <a:spcAft>
                <a:spcPts val="0"/>
              </a:spcAft>
              <a:buSzPts val="4100"/>
              <a:buNone/>
              <a:defRPr>
                <a:latin typeface="Work Sans"/>
                <a:ea typeface="Work Sans"/>
                <a:cs typeface="Work Sans"/>
                <a:sym typeface="Work Sans"/>
              </a:defRPr>
            </a:lvl7pPr>
            <a:lvl8pPr lvl="7" algn="l">
              <a:lnSpc>
                <a:spcPct val="100000"/>
              </a:lnSpc>
              <a:spcBef>
                <a:spcPts val="0"/>
              </a:spcBef>
              <a:spcAft>
                <a:spcPts val="0"/>
              </a:spcAft>
              <a:buSzPts val="4100"/>
              <a:buNone/>
              <a:defRPr>
                <a:latin typeface="Work Sans"/>
                <a:ea typeface="Work Sans"/>
                <a:cs typeface="Work Sans"/>
                <a:sym typeface="Work Sans"/>
              </a:defRPr>
            </a:lvl8pPr>
            <a:lvl9pPr lvl="8" algn="l">
              <a:lnSpc>
                <a:spcPct val="100000"/>
              </a:lnSpc>
              <a:spcBef>
                <a:spcPts val="0"/>
              </a:spcBef>
              <a:spcAft>
                <a:spcPts val="0"/>
              </a:spcAft>
              <a:buSzPts val="4100"/>
              <a:buNone/>
              <a:defRPr>
                <a:latin typeface="Work Sans"/>
                <a:ea typeface="Work Sans"/>
                <a:cs typeface="Work Sans"/>
                <a:sym typeface="Work Sans"/>
              </a:defRPr>
            </a:lvl9pPr>
          </a:lstStyle>
          <a:p/>
        </p:txBody>
      </p:sp>
      <p:sp>
        <p:nvSpPr>
          <p:cNvPr id="3205" name="Google Shape;3205;p60"/>
          <p:cNvSpPr txBox="1"/>
          <p:nvPr>
            <p:ph idx="3" type="title"/>
          </p:nvPr>
        </p:nvSpPr>
        <p:spPr>
          <a:xfrm>
            <a:off x="4407375" y="1039521"/>
            <a:ext cx="2886900" cy="1539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1pPr>
            <a:lvl2pPr lvl="1"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2pPr>
            <a:lvl3pPr lvl="2"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3pPr>
            <a:lvl4pPr lvl="3"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4pPr>
            <a:lvl5pPr lvl="4"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5pPr>
            <a:lvl6pPr lvl="5"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6pPr>
            <a:lvl7pPr lvl="6"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7pPr>
            <a:lvl8pPr lvl="7"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8pPr>
            <a:lvl9pPr lvl="8"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9pPr>
          </a:lstStyle>
          <a:p/>
        </p:txBody>
      </p:sp>
      <p:sp>
        <p:nvSpPr>
          <p:cNvPr id="3206" name="Google Shape;3206;p60"/>
          <p:cNvSpPr txBox="1"/>
          <p:nvPr>
            <p:ph idx="4" type="title"/>
          </p:nvPr>
        </p:nvSpPr>
        <p:spPr>
          <a:xfrm>
            <a:off x="4407375" y="1753695"/>
            <a:ext cx="2886900" cy="2769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SzPts val="1300"/>
              <a:buNone/>
              <a:defRPr sz="1300">
                <a:latin typeface="Work Sans"/>
                <a:ea typeface="Work Sans"/>
                <a:cs typeface="Work Sans"/>
                <a:sym typeface="Work Sans"/>
              </a:defRPr>
            </a:lvl1pPr>
            <a:lvl2pPr lvl="1" algn="l">
              <a:lnSpc>
                <a:spcPct val="100000"/>
              </a:lnSpc>
              <a:spcBef>
                <a:spcPts val="0"/>
              </a:spcBef>
              <a:spcAft>
                <a:spcPts val="0"/>
              </a:spcAft>
              <a:buSzPts val="4100"/>
              <a:buNone/>
              <a:defRPr>
                <a:latin typeface="Work Sans"/>
                <a:ea typeface="Work Sans"/>
                <a:cs typeface="Work Sans"/>
                <a:sym typeface="Work Sans"/>
              </a:defRPr>
            </a:lvl2pPr>
            <a:lvl3pPr lvl="2" algn="l">
              <a:lnSpc>
                <a:spcPct val="100000"/>
              </a:lnSpc>
              <a:spcBef>
                <a:spcPts val="0"/>
              </a:spcBef>
              <a:spcAft>
                <a:spcPts val="0"/>
              </a:spcAft>
              <a:buSzPts val="4100"/>
              <a:buNone/>
              <a:defRPr>
                <a:latin typeface="Work Sans"/>
                <a:ea typeface="Work Sans"/>
                <a:cs typeface="Work Sans"/>
                <a:sym typeface="Work Sans"/>
              </a:defRPr>
            </a:lvl3pPr>
            <a:lvl4pPr lvl="3" algn="l">
              <a:lnSpc>
                <a:spcPct val="100000"/>
              </a:lnSpc>
              <a:spcBef>
                <a:spcPts val="0"/>
              </a:spcBef>
              <a:spcAft>
                <a:spcPts val="0"/>
              </a:spcAft>
              <a:buSzPts val="4100"/>
              <a:buNone/>
              <a:defRPr>
                <a:latin typeface="Work Sans"/>
                <a:ea typeface="Work Sans"/>
                <a:cs typeface="Work Sans"/>
                <a:sym typeface="Work Sans"/>
              </a:defRPr>
            </a:lvl4pPr>
            <a:lvl5pPr lvl="4" algn="l">
              <a:lnSpc>
                <a:spcPct val="100000"/>
              </a:lnSpc>
              <a:spcBef>
                <a:spcPts val="0"/>
              </a:spcBef>
              <a:spcAft>
                <a:spcPts val="0"/>
              </a:spcAft>
              <a:buSzPts val="4100"/>
              <a:buNone/>
              <a:defRPr>
                <a:latin typeface="Work Sans"/>
                <a:ea typeface="Work Sans"/>
                <a:cs typeface="Work Sans"/>
                <a:sym typeface="Work Sans"/>
              </a:defRPr>
            </a:lvl5pPr>
            <a:lvl6pPr lvl="5" algn="l">
              <a:lnSpc>
                <a:spcPct val="100000"/>
              </a:lnSpc>
              <a:spcBef>
                <a:spcPts val="0"/>
              </a:spcBef>
              <a:spcAft>
                <a:spcPts val="0"/>
              </a:spcAft>
              <a:buSzPts val="4100"/>
              <a:buNone/>
              <a:defRPr>
                <a:latin typeface="Work Sans"/>
                <a:ea typeface="Work Sans"/>
                <a:cs typeface="Work Sans"/>
                <a:sym typeface="Work Sans"/>
              </a:defRPr>
            </a:lvl6pPr>
            <a:lvl7pPr lvl="6" algn="l">
              <a:lnSpc>
                <a:spcPct val="100000"/>
              </a:lnSpc>
              <a:spcBef>
                <a:spcPts val="0"/>
              </a:spcBef>
              <a:spcAft>
                <a:spcPts val="0"/>
              </a:spcAft>
              <a:buSzPts val="4100"/>
              <a:buNone/>
              <a:defRPr>
                <a:latin typeface="Work Sans"/>
                <a:ea typeface="Work Sans"/>
                <a:cs typeface="Work Sans"/>
                <a:sym typeface="Work Sans"/>
              </a:defRPr>
            </a:lvl7pPr>
            <a:lvl8pPr lvl="7" algn="l">
              <a:lnSpc>
                <a:spcPct val="100000"/>
              </a:lnSpc>
              <a:spcBef>
                <a:spcPts val="0"/>
              </a:spcBef>
              <a:spcAft>
                <a:spcPts val="0"/>
              </a:spcAft>
              <a:buSzPts val="4100"/>
              <a:buNone/>
              <a:defRPr>
                <a:latin typeface="Work Sans"/>
                <a:ea typeface="Work Sans"/>
                <a:cs typeface="Work Sans"/>
                <a:sym typeface="Work Sans"/>
              </a:defRPr>
            </a:lvl8pPr>
            <a:lvl9pPr lvl="8" algn="l">
              <a:lnSpc>
                <a:spcPct val="100000"/>
              </a:lnSpc>
              <a:spcBef>
                <a:spcPts val="0"/>
              </a:spcBef>
              <a:spcAft>
                <a:spcPts val="0"/>
              </a:spcAft>
              <a:buSzPts val="4100"/>
              <a:buNone/>
              <a:defRPr>
                <a:latin typeface="Work Sans"/>
                <a:ea typeface="Work Sans"/>
                <a:cs typeface="Work Sans"/>
                <a:sym typeface="Work Sans"/>
              </a:defRPr>
            </a:lvl9pPr>
          </a:lstStyle>
          <a:p/>
        </p:txBody>
      </p:sp>
      <p:sp>
        <p:nvSpPr>
          <p:cNvPr id="3207" name="Google Shape;3207;p60"/>
          <p:cNvSpPr txBox="1"/>
          <p:nvPr>
            <p:ph idx="5" type="title"/>
          </p:nvPr>
        </p:nvSpPr>
        <p:spPr>
          <a:xfrm>
            <a:off x="4407375" y="1599821"/>
            <a:ext cx="2886900" cy="1539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1pPr>
            <a:lvl2pPr lvl="1"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2pPr>
            <a:lvl3pPr lvl="2"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3pPr>
            <a:lvl4pPr lvl="3"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4pPr>
            <a:lvl5pPr lvl="4"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5pPr>
            <a:lvl6pPr lvl="5"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6pPr>
            <a:lvl7pPr lvl="6"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7pPr>
            <a:lvl8pPr lvl="7"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8pPr>
            <a:lvl9pPr lvl="8"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9pPr>
          </a:lstStyle>
          <a:p/>
        </p:txBody>
      </p:sp>
      <p:sp>
        <p:nvSpPr>
          <p:cNvPr id="3208" name="Google Shape;3208;p60"/>
          <p:cNvSpPr txBox="1"/>
          <p:nvPr>
            <p:ph idx="6" type="title"/>
          </p:nvPr>
        </p:nvSpPr>
        <p:spPr>
          <a:xfrm>
            <a:off x="4407375" y="2312745"/>
            <a:ext cx="2886900" cy="2769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SzPts val="1300"/>
              <a:buNone/>
              <a:defRPr sz="1300">
                <a:latin typeface="Work Sans"/>
                <a:ea typeface="Work Sans"/>
                <a:cs typeface="Work Sans"/>
                <a:sym typeface="Work Sans"/>
              </a:defRPr>
            </a:lvl1pPr>
            <a:lvl2pPr lvl="1" algn="l">
              <a:lnSpc>
                <a:spcPct val="100000"/>
              </a:lnSpc>
              <a:spcBef>
                <a:spcPts val="0"/>
              </a:spcBef>
              <a:spcAft>
                <a:spcPts val="0"/>
              </a:spcAft>
              <a:buSzPts val="4100"/>
              <a:buNone/>
              <a:defRPr>
                <a:latin typeface="Work Sans"/>
                <a:ea typeface="Work Sans"/>
                <a:cs typeface="Work Sans"/>
                <a:sym typeface="Work Sans"/>
              </a:defRPr>
            </a:lvl2pPr>
            <a:lvl3pPr lvl="2" algn="l">
              <a:lnSpc>
                <a:spcPct val="100000"/>
              </a:lnSpc>
              <a:spcBef>
                <a:spcPts val="0"/>
              </a:spcBef>
              <a:spcAft>
                <a:spcPts val="0"/>
              </a:spcAft>
              <a:buSzPts val="4100"/>
              <a:buNone/>
              <a:defRPr>
                <a:latin typeface="Work Sans"/>
                <a:ea typeface="Work Sans"/>
                <a:cs typeface="Work Sans"/>
                <a:sym typeface="Work Sans"/>
              </a:defRPr>
            </a:lvl3pPr>
            <a:lvl4pPr lvl="3" algn="l">
              <a:lnSpc>
                <a:spcPct val="100000"/>
              </a:lnSpc>
              <a:spcBef>
                <a:spcPts val="0"/>
              </a:spcBef>
              <a:spcAft>
                <a:spcPts val="0"/>
              </a:spcAft>
              <a:buSzPts val="4100"/>
              <a:buNone/>
              <a:defRPr>
                <a:latin typeface="Work Sans"/>
                <a:ea typeface="Work Sans"/>
                <a:cs typeface="Work Sans"/>
                <a:sym typeface="Work Sans"/>
              </a:defRPr>
            </a:lvl4pPr>
            <a:lvl5pPr lvl="4" algn="l">
              <a:lnSpc>
                <a:spcPct val="100000"/>
              </a:lnSpc>
              <a:spcBef>
                <a:spcPts val="0"/>
              </a:spcBef>
              <a:spcAft>
                <a:spcPts val="0"/>
              </a:spcAft>
              <a:buSzPts val="4100"/>
              <a:buNone/>
              <a:defRPr>
                <a:latin typeface="Work Sans"/>
                <a:ea typeface="Work Sans"/>
                <a:cs typeface="Work Sans"/>
                <a:sym typeface="Work Sans"/>
              </a:defRPr>
            </a:lvl5pPr>
            <a:lvl6pPr lvl="5" algn="l">
              <a:lnSpc>
                <a:spcPct val="100000"/>
              </a:lnSpc>
              <a:spcBef>
                <a:spcPts val="0"/>
              </a:spcBef>
              <a:spcAft>
                <a:spcPts val="0"/>
              </a:spcAft>
              <a:buSzPts val="4100"/>
              <a:buNone/>
              <a:defRPr>
                <a:latin typeface="Work Sans"/>
                <a:ea typeface="Work Sans"/>
                <a:cs typeface="Work Sans"/>
                <a:sym typeface="Work Sans"/>
              </a:defRPr>
            </a:lvl6pPr>
            <a:lvl7pPr lvl="6" algn="l">
              <a:lnSpc>
                <a:spcPct val="100000"/>
              </a:lnSpc>
              <a:spcBef>
                <a:spcPts val="0"/>
              </a:spcBef>
              <a:spcAft>
                <a:spcPts val="0"/>
              </a:spcAft>
              <a:buSzPts val="4100"/>
              <a:buNone/>
              <a:defRPr>
                <a:latin typeface="Work Sans"/>
                <a:ea typeface="Work Sans"/>
                <a:cs typeface="Work Sans"/>
                <a:sym typeface="Work Sans"/>
              </a:defRPr>
            </a:lvl7pPr>
            <a:lvl8pPr lvl="7" algn="l">
              <a:lnSpc>
                <a:spcPct val="100000"/>
              </a:lnSpc>
              <a:spcBef>
                <a:spcPts val="0"/>
              </a:spcBef>
              <a:spcAft>
                <a:spcPts val="0"/>
              </a:spcAft>
              <a:buSzPts val="4100"/>
              <a:buNone/>
              <a:defRPr>
                <a:latin typeface="Work Sans"/>
                <a:ea typeface="Work Sans"/>
                <a:cs typeface="Work Sans"/>
                <a:sym typeface="Work Sans"/>
              </a:defRPr>
            </a:lvl8pPr>
            <a:lvl9pPr lvl="8" algn="l">
              <a:lnSpc>
                <a:spcPct val="100000"/>
              </a:lnSpc>
              <a:spcBef>
                <a:spcPts val="0"/>
              </a:spcBef>
              <a:spcAft>
                <a:spcPts val="0"/>
              </a:spcAft>
              <a:buSzPts val="4100"/>
              <a:buNone/>
              <a:defRPr>
                <a:latin typeface="Work Sans"/>
                <a:ea typeface="Work Sans"/>
                <a:cs typeface="Work Sans"/>
                <a:sym typeface="Work Sans"/>
              </a:defRPr>
            </a:lvl9pPr>
          </a:lstStyle>
          <a:p/>
        </p:txBody>
      </p:sp>
      <p:sp>
        <p:nvSpPr>
          <p:cNvPr id="3209" name="Google Shape;3209;p60"/>
          <p:cNvSpPr txBox="1"/>
          <p:nvPr>
            <p:ph idx="7" type="title"/>
          </p:nvPr>
        </p:nvSpPr>
        <p:spPr>
          <a:xfrm>
            <a:off x="4407375" y="2158871"/>
            <a:ext cx="2886900" cy="1539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1pPr>
            <a:lvl2pPr lvl="1"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2pPr>
            <a:lvl3pPr lvl="2"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3pPr>
            <a:lvl4pPr lvl="3"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4pPr>
            <a:lvl5pPr lvl="4"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5pPr>
            <a:lvl6pPr lvl="5"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6pPr>
            <a:lvl7pPr lvl="6"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7pPr>
            <a:lvl8pPr lvl="7"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8pPr>
            <a:lvl9pPr lvl="8"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9pPr>
          </a:lstStyle>
          <a:p/>
        </p:txBody>
      </p:sp>
      <p:sp>
        <p:nvSpPr>
          <p:cNvPr id="3210" name="Google Shape;3210;p60"/>
          <p:cNvSpPr txBox="1"/>
          <p:nvPr>
            <p:ph idx="8" type="title"/>
          </p:nvPr>
        </p:nvSpPr>
        <p:spPr>
          <a:xfrm>
            <a:off x="4407375" y="2869683"/>
            <a:ext cx="2886900" cy="2769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SzPts val="1300"/>
              <a:buNone/>
              <a:defRPr sz="1300">
                <a:latin typeface="Work Sans"/>
                <a:ea typeface="Work Sans"/>
                <a:cs typeface="Work Sans"/>
                <a:sym typeface="Work Sans"/>
              </a:defRPr>
            </a:lvl1pPr>
            <a:lvl2pPr lvl="1" algn="l">
              <a:lnSpc>
                <a:spcPct val="100000"/>
              </a:lnSpc>
              <a:spcBef>
                <a:spcPts val="0"/>
              </a:spcBef>
              <a:spcAft>
                <a:spcPts val="0"/>
              </a:spcAft>
              <a:buSzPts val="4100"/>
              <a:buNone/>
              <a:defRPr>
                <a:latin typeface="Work Sans"/>
                <a:ea typeface="Work Sans"/>
                <a:cs typeface="Work Sans"/>
                <a:sym typeface="Work Sans"/>
              </a:defRPr>
            </a:lvl2pPr>
            <a:lvl3pPr lvl="2" algn="l">
              <a:lnSpc>
                <a:spcPct val="100000"/>
              </a:lnSpc>
              <a:spcBef>
                <a:spcPts val="0"/>
              </a:spcBef>
              <a:spcAft>
                <a:spcPts val="0"/>
              </a:spcAft>
              <a:buSzPts val="4100"/>
              <a:buNone/>
              <a:defRPr>
                <a:latin typeface="Work Sans"/>
                <a:ea typeface="Work Sans"/>
                <a:cs typeface="Work Sans"/>
                <a:sym typeface="Work Sans"/>
              </a:defRPr>
            </a:lvl3pPr>
            <a:lvl4pPr lvl="3" algn="l">
              <a:lnSpc>
                <a:spcPct val="100000"/>
              </a:lnSpc>
              <a:spcBef>
                <a:spcPts val="0"/>
              </a:spcBef>
              <a:spcAft>
                <a:spcPts val="0"/>
              </a:spcAft>
              <a:buSzPts val="4100"/>
              <a:buNone/>
              <a:defRPr>
                <a:latin typeface="Work Sans"/>
                <a:ea typeface="Work Sans"/>
                <a:cs typeface="Work Sans"/>
                <a:sym typeface="Work Sans"/>
              </a:defRPr>
            </a:lvl4pPr>
            <a:lvl5pPr lvl="4" algn="l">
              <a:lnSpc>
                <a:spcPct val="100000"/>
              </a:lnSpc>
              <a:spcBef>
                <a:spcPts val="0"/>
              </a:spcBef>
              <a:spcAft>
                <a:spcPts val="0"/>
              </a:spcAft>
              <a:buSzPts val="4100"/>
              <a:buNone/>
              <a:defRPr>
                <a:latin typeface="Work Sans"/>
                <a:ea typeface="Work Sans"/>
                <a:cs typeface="Work Sans"/>
                <a:sym typeface="Work Sans"/>
              </a:defRPr>
            </a:lvl5pPr>
            <a:lvl6pPr lvl="5" algn="l">
              <a:lnSpc>
                <a:spcPct val="100000"/>
              </a:lnSpc>
              <a:spcBef>
                <a:spcPts val="0"/>
              </a:spcBef>
              <a:spcAft>
                <a:spcPts val="0"/>
              </a:spcAft>
              <a:buSzPts val="4100"/>
              <a:buNone/>
              <a:defRPr>
                <a:latin typeface="Work Sans"/>
                <a:ea typeface="Work Sans"/>
                <a:cs typeface="Work Sans"/>
                <a:sym typeface="Work Sans"/>
              </a:defRPr>
            </a:lvl6pPr>
            <a:lvl7pPr lvl="6" algn="l">
              <a:lnSpc>
                <a:spcPct val="100000"/>
              </a:lnSpc>
              <a:spcBef>
                <a:spcPts val="0"/>
              </a:spcBef>
              <a:spcAft>
                <a:spcPts val="0"/>
              </a:spcAft>
              <a:buSzPts val="4100"/>
              <a:buNone/>
              <a:defRPr>
                <a:latin typeface="Work Sans"/>
                <a:ea typeface="Work Sans"/>
                <a:cs typeface="Work Sans"/>
                <a:sym typeface="Work Sans"/>
              </a:defRPr>
            </a:lvl7pPr>
            <a:lvl8pPr lvl="7" algn="l">
              <a:lnSpc>
                <a:spcPct val="100000"/>
              </a:lnSpc>
              <a:spcBef>
                <a:spcPts val="0"/>
              </a:spcBef>
              <a:spcAft>
                <a:spcPts val="0"/>
              </a:spcAft>
              <a:buSzPts val="4100"/>
              <a:buNone/>
              <a:defRPr>
                <a:latin typeface="Work Sans"/>
                <a:ea typeface="Work Sans"/>
                <a:cs typeface="Work Sans"/>
                <a:sym typeface="Work Sans"/>
              </a:defRPr>
            </a:lvl8pPr>
            <a:lvl9pPr lvl="8" algn="l">
              <a:lnSpc>
                <a:spcPct val="100000"/>
              </a:lnSpc>
              <a:spcBef>
                <a:spcPts val="0"/>
              </a:spcBef>
              <a:spcAft>
                <a:spcPts val="0"/>
              </a:spcAft>
              <a:buSzPts val="4100"/>
              <a:buNone/>
              <a:defRPr>
                <a:latin typeface="Work Sans"/>
                <a:ea typeface="Work Sans"/>
                <a:cs typeface="Work Sans"/>
                <a:sym typeface="Work Sans"/>
              </a:defRPr>
            </a:lvl9pPr>
          </a:lstStyle>
          <a:p/>
        </p:txBody>
      </p:sp>
      <p:sp>
        <p:nvSpPr>
          <p:cNvPr id="3211" name="Google Shape;3211;p60"/>
          <p:cNvSpPr txBox="1"/>
          <p:nvPr>
            <p:ph idx="9" type="title"/>
          </p:nvPr>
        </p:nvSpPr>
        <p:spPr>
          <a:xfrm>
            <a:off x="4407375" y="2715801"/>
            <a:ext cx="2886900" cy="1539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1pPr>
            <a:lvl2pPr lvl="1"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2pPr>
            <a:lvl3pPr lvl="2"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3pPr>
            <a:lvl4pPr lvl="3"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4pPr>
            <a:lvl5pPr lvl="4"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5pPr>
            <a:lvl6pPr lvl="5"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6pPr>
            <a:lvl7pPr lvl="6"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7pPr>
            <a:lvl8pPr lvl="7"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8pPr>
            <a:lvl9pPr lvl="8"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9pPr>
          </a:lstStyle>
          <a:p/>
        </p:txBody>
      </p:sp>
      <p:sp>
        <p:nvSpPr>
          <p:cNvPr id="3212" name="Google Shape;3212;p60"/>
          <p:cNvSpPr txBox="1"/>
          <p:nvPr>
            <p:ph idx="13" type="title"/>
          </p:nvPr>
        </p:nvSpPr>
        <p:spPr>
          <a:xfrm>
            <a:off x="4407375" y="3425570"/>
            <a:ext cx="2886900" cy="2769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SzPts val="1300"/>
              <a:buNone/>
              <a:defRPr sz="1300">
                <a:latin typeface="Work Sans"/>
                <a:ea typeface="Work Sans"/>
                <a:cs typeface="Work Sans"/>
                <a:sym typeface="Work Sans"/>
              </a:defRPr>
            </a:lvl1pPr>
            <a:lvl2pPr lvl="1" algn="l">
              <a:lnSpc>
                <a:spcPct val="100000"/>
              </a:lnSpc>
              <a:spcBef>
                <a:spcPts val="0"/>
              </a:spcBef>
              <a:spcAft>
                <a:spcPts val="0"/>
              </a:spcAft>
              <a:buSzPts val="4100"/>
              <a:buNone/>
              <a:defRPr>
                <a:latin typeface="Work Sans"/>
                <a:ea typeface="Work Sans"/>
                <a:cs typeface="Work Sans"/>
                <a:sym typeface="Work Sans"/>
              </a:defRPr>
            </a:lvl2pPr>
            <a:lvl3pPr lvl="2" algn="l">
              <a:lnSpc>
                <a:spcPct val="100000"/>
              </a:lnSpc>
              <a:spcBef>
                <a:spcPts val="0"/>
              </a:spcBef>
              <a:spcAft>
                <a:spcPts val="0"/>
              </a:spcAft>
              <a:buSzPts val="4100"/>
              <a:buNone/>
              <a:defRPr>
                <a:latin typeface="Work Sans"/>
                <a:ea typeface="Work Sans"/>
                <a:cs typeface="Work Sans"/>
                <a:sym typeface="Work Sans"/>
              </a:defRPr>
            </a:lvl3pPr>
            <a:lvl4pPr lvl="3" algn="l">
              <a:lnSpc>
                <a:spcPct val="100000"/>
              </a:lnSpc>
              <a:spcBef>
                <a:spcPts val="0"/>
              </a:spcBef>
              <a:spcAft>
                <a:spcPts val="0"/>
              </a:spcAft>
              <a:buSzPts val="4100"/>
              <a:buNone/>
              <a:defRPr>
                <a:latin typeface="Work Sans"/>
                <a:ea typeface="Work Sans"/>
                <a:cs typeface="Work Sans"/>
                <a:sym typeface="Work Sans"/>
              </a:defRPr>
            </a:lvl4pPr>
            <a:lvl5pPr lvl="4" algn="l">
              <a:lnSpc>
                <a:spcPct val="100000"/>
              </a:lnSpc>
              <a:spcBef>
                <a:spcPts val="0"/>
              </a:spcBef>
              <a:spcAft>
                <a:spcPts val="0"/>
              </a:spcAft>
              <a:buSzPts val="4100"/>
              <a:buNone/>
              <a:defRPr>
                <a:latin typeface="Work Sans"/>
                <a:ea typeface="Work Sans"/>
                <a:cs typeface="Work Sans"/>
                <a:sym typeface="Work Sans"/>
              </a:defRPr>
            </a:lvl5pPr>
            <a:lvl6pPr lvl="5" algn="l">
              <a:lnSpc>
                <a:spcPct val="100000"/>
              </a:lnSpc>
              <a:spcBef>
                <a:spcPts val="0"/>
              </a:spcBef>
              <a:spcAft>
                <a:spcPts val="0"/>
              </a:spcAft>
              <a:buSzPts val="4100"/>
              <a:buNone/>
              <a:defRPr>
                <a:latin typeface="Work Sans"/>
                <a:ea typeface="Work Sans"/>
                <a:cs typeface="Work Sans"/>
                <a:sym typeface="Work Sans"/>
              </a:defRPr>
            </a:lvl6pPr>
            <a:lvl7pPr lvl="6" algn="l">
              <a:lnSpc>
                <a:spcPct val="100000"/>
              </a:lnSpc>
              <a:spcBef>
                <a:spcPts val="0"/>
              </a:spcBef>
              <a:spcAft>
                <a:spcPts val="0"/>
              </a:spcAft>
              <a:buSzPts val="4100"/>
              <a:buNone/>
              <a:defRPr>
                <a:latin typeface="Work Sans"/>
                <a:ea typeface="Work Sans"/>
                <a:cs typeface="Work Sans"/>
                <a:sym typeface="Work Sans"/>
              </a:defRPr>
            </a:lvl7pPr>
            <a:lvl8pPr lvl="7" algn="l">
              <a:lnSpc>
                <a:spcPct val="100000"/>
              </a:lnSpc>
              <a:spcBef>
                <a:spcPts val="0"/>
              </a:spcBef>
              <a:spcAft>
                <a:spcPts val="0"/>
              </a:spcAft>
              <a:buSzPts val="4100"/>
              <a:buNone/>
              <a:defRPr>
                <a:latin typeface="Work Sans"/>
                <a:ea typeface="Work Sans"/>
                <a:cs typeface="Work Sans"/>
                <a:sym typeface="Work Sans"/>
              </a:defRPr>
            </a:lvl8pPr>
            <a:lvl9pPr lvl="8" algn="l">
              <a:lnSpc>
                <a:spcPct val="100000"/>
              </a:lnSpc>
              <a:spcBef>
                <a:spcPts val="0"/>
              </a:spcBef>
              <a:spcAft>
                <a:spcPts val="0"/>
              </a:spcAft>
              <a:buSzPts val="4100"/>
              <a:buNone/>
              <a:defRPr>
                <a:latin typeface="Work Sans"/>
                <a:ea typeface="Work Sans"/>
                <a:cs typeface="Work Sans"/>
                <a:sym typeface="Work Sans"/>
              </a:defRPr>
            </a:lvl9pPr>
          </a:lstStyle>
          <a:p/>
        </p:txBody>
      </p:sp>
      <p:sp>
        <p:nvSpPr>
          <p:cNvPr id="3213" name="Google Shape;3213;p60"/>
          <p:cNvSpPr txBox="1"/>
          <p:nvPr>
            <p:ph idx="14" type="title"/>
          </p:nvPr>
        </p:nvSpPr>
        <p:spPr>
          <a:xfrm>
            <a:off x="4407375" y="3271696"/>
            <a:ext cx="2886900" cy="1539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1pPr>
            <a:lvl2pPr lvl="1"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2pPr>
            <a:lvl3pPr lvl="2"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3pPr>
            <a:lvl4pPr lvl="3"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4pPr>
            <a:lvl5pPr lvl="4"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5pPr>
            <a:lvl6pPr lvl="5"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6pPr>
            <a:lvl7pPr lvl="6"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7pPr>
            <a:lvl8pPr lvl="7"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8pPr>
            <a:lvl9pPr lvl="8"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9pPr>
          </a:lstStyle>
          <a:p/>
        </p:txBody>
      </p:sp>
      <p:sp>
        <p:nvSpPr>
          <p:cNvPr id="3214" name="Google Shape;3214;p60"/>
          <p:cNvSpPr txBox="1"/>
          <p:nvPr>
            <p:ph idx="15" type="title"/>
          </p:nvPr>
        </p:nvSpPr>
        <p:spPr>
          <a:xfrm>
            <a:off x="4407375" y="3981170"/>
            <a:ext cx="2886900" cy="2769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SzPts val="1300"/>
              <a:buNone/>
              <a:defRPr sz="1300">
                <a:latin typeface="Work Sans"/>
                <a:ea typeface="Work Sans"/>
                <a:cs typeface="Work Sans"/>
                <a:sym typeface="Work Sans"/>
              </a:defRPr>
            </a:lvl1pPr>
            <a:lvl2pPr lvl="1" algn="l">
              <a:lnSpc>
                <a:spcPct val="100000"/>
              </a:lnSpc>
              <a:spcBef>
                <a:spcPts val="0"/>
              </a:spcBef>
              <a:spcAft>
                <a:spcPts val="0"/>
              </a:spcAft>
              <a:buSzPts val="4100"/>
              <a:buNone/>
              <a:defRPr>
                <a:latin typeface="Work Sans"/>
                <a:ea typeface="Work Sans"/>
                <a:cs typeface="Work Sans"/>
                <a:sym typeface="Work Sans"/>
              </a:defRPr>
            </a:lvl2pPr>
            <a:lvl3pPr lvl="2" algn="l">
              <a:lnSpc>
                <a:spcPct val="100000"/>
              </a:lnSpc>
              <a:spcBef>
                <a:spcPts val="0"/>
              </a:spcBef>
              <a:spcAft>
                <a:spcPts val="0"/>
              </a:spcAft>
              <a:buSzPts val="4100"/>
              <a:buNone/>
              <a:defRPr>
                <a:latin typeface="Work Sans"/>
                <a:ea typeface="Work Sans"/>
                <a:cs typeface="Work Sans"/>
                <a:sym typeface="Work Sans"/>
              </a:defRPr>
            </a:lvl3pPr>
            <a:lvl4pPr lvl="3" algn="l">
              <a:lnSpc>
                <a:spcPct val="100000"/>
              </a:lnSpc>
              <a:spcBef>
                <a:spcPts val="0"/>
              </a:spcBef>
              <a:spcAft>
                <a:spcPts val="0"/>
              </a:spcAft>
              <a:buSzPts val="4100"/>
              <a:buNone/>
              <a:defRPr>
                <a:latin typeface="Work Sans"/>
                <a:ea typeface="Work Sans"/>
                <a:cs typeface="Work Sans"/>
                <a:sym typeface="Work Sans"/>
              </a:defRPr>
            </a:lvl4pPr>
            <a:lvl5pPr lvl="4" algn="l">
              <a:lnSpc>
                <a:spcPct val="100000"/>
              </a:lnSpc>
              <a:spcBef>
                <a:spcPts val="0"/>
              </a:spcBef>
              <a:spcAft>
                <a:spcPts val="0"/>
              </a:spcAft>
              <a:buSzPts val="4100"/>
              <a:buNone/>
              <a:defRPr>
                <a:latin typeface="Work Sans"/>
                <a:ea typeface="Work Sans"/>
                <a:cs typeface="Work Sans"/>
                <a:sym typeface="Work Sans"/>
              </a:defRPr>
            </a:lvl5pPr>
            <a:lvl6pPr lvl="5" algn="l">
              <a:lnSpc>
                <a:spcPct val="100000"/>
              </a:lnSpc>
              <a:spcBef>
                <a:spcPts val="0"/>
              </a:spcBef>
              <a:spcAft>
                <a:spcPts val="0"/>
              </a:spcAft>
              <a:buSzPts val="4100"/>
              <a:buNone/>
              <a:defRPr>
                <a:latin typeface="Work Sans"/>
                <a:ea typeface="Work Sans"/>
                <a:cs typeface="Work Sans"/>
                <a:sym typeface="Work Sans"/>
              </a:defRPr>
            </a:lvl6pPr>
            <a:lvl7pPr lvl="6" algn="l">
              <a:lnSpc>
                <a:spcPct val="100000"/>
              </a:lnSpc>
              <a:spcBef>
                <a:spcPts val="0"/>
              </a:spcBef>
              <a:spcAft>
                <a:spcPts val="0"/>
              </a:spcAft>
              <a:buSzPts val="4100"/>
              <a:buNone/>
              <a:defRPr>
                <a:latin typeface="Work Sans"/>
                <a:ea typeface="Work Sans"/>
                <a:cs typeface="Work Sans"/>
                <a:sym typeface="Work Sans"/>
              </a:defRPr>
            </a:lvl7pPr>
            <a:lvl8pPr lvl="7" algn="l">
              <a:lnSpc>
                <a:spcPct val="100000"/>
              </a:lnSpc>
              <a:spcBef>
                <a:spcPts val="0"/>
              </a:spcBef>
              <a:spcAft>
                <a:spcPts val="0"/>
              </a:spcAft>
              <a:buSzPts val="4100"/>
              <a:buNone/>
              <a:defRPr>
                <a:latin typeface="Work Sans"/>
                <a:ea typeface="Work Sans"/>
                <a:cs typeface="Work Sans"/>
                <a:sym typeface="Work Sans"/>
              </a:defRPr>
            </a:lvl8pPr>
            <a:lvl9pPr lvl="8" algn="l">
              <a:lnSpc>
                <a:spcPct val="100000"/>
              </a:lnSpc>
              <a:spcBef>
                <a:spcPts val="0"/>
              </a:spcBef>
              <a:spcAft>
                <a:spcPts val="0"/>
              </a:spcAft>
              <a:buSzPts val="4100"/>
              <a:buNone/>
              <a:defRPr>
                <a:latin typeface="Work Sans"/>
                <a:ea typeface="Work Sans"/>
                <a:cs typeface="Work Sans"/>
                <a:sym typeface="Work Sans"/>
              </a:defRPr>
            </a:lvl9pPr>
          </a:lstStyle>
          <a:p/>
        </p:txBody>
      </p:sp>
      <p:sp>
        <p:nvSpPr>
          <p:cNvPr id="3215" name="Google Shape;3215;p60"/>
          <p:cNvSpPr txBox="1"/>
          <p:nvPr>
            <p:ph idx="16" type="title"/>
          </p:nvPr>
        </p:nvSpPr>
        <p:spPr>
          <a:xfrm>
            <a:off x="4407375" y="3827296"/>
            <a:ext cx="2886900" cy="1539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1pPr>
            <a:lvl2pPr lvl="1"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2pPr>
            <a:lvl3pPr lvl="2"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3pPr>
            <a:lvl4pPr lvl="3"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4pPr>
            <a:lvl5pPr lvl="4"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5pPr>
            <a:lvl6pPr lvl="5"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6pPr>
            <a:lvl7pPr lvl="6"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7pPr>
            <a:lvl8pPr lvl="7"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8pPr>
            <a:lvl9pPr lvl="8"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Basic Blue 3 1 1">
  <p:cSld name="Cover Slide - Brands_6_2_1_2_2_3_1_2">
    <p:bg>
      <p:bgPr>
        <a:solidFill>
          <a:schemeClr val="dk1"/>
        </a:solidFill>
      </p:bgPr>
    </p:bg>
    <p:spTree>
      <p:nvGrpSpPr>
        <p:cNvPr id="3216" name="Shape 3216"/>
        <p:cNvGrpSpPr/>
        <p:nvPr/>
      </p:nvGrpSpPr>
      <p:grpSpPr>
        <a:xfrm>
          <a:off x="0" y="0"/>
          <a:ext cx="0" cy="0"/>
          <a:chOff x="0" y="0"/>
          <a:chExt cx="0" cy="0"/>
        </a:xfrm>
      </p:grpSpPr>
      <p:sp>
        <p:nvSpPr>
          <p:cNvPr id="3217" name="Google Shape;3217;p61"/>
          <p:cNvSpPr/>
          <p:nvPr/>
        </p:nvSpPr>
        <p:spPr>
          <a:xfrm rot="-5400000">
            <a:off x="8572500" y="2720575"/>
            <a:ext cx="1151400" cy="1151400"/>
          </a:xfrm>
          <a:prstGeom prst="blockArc">
            <a:avLst>
              <a:gd fmla="val 10800000" name="adj1"/>
              <a:gd fmla="val 21587484" name="adj2"/>
              <a:gd fmla="val 17796" name="adj3"/>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18" name="Google Shape;3218;p61"/>
          <p:cNvGrpSpPr/>
          <p:nvPr/>
        </p:nvGrpSpPr>
        <p:grpSpPr>
          <a:xfrm>
            <a:off x="87702" y="687790"/>
            <a:ext cx="367164" cy="1116748"/>
            <a:chOff x="4257275" y="306450"/>
            <a:chExt cx="488575" cy="1486025"/>
          </a:xfrm>
        </p:grpSpPr>
        <p:grpSp>
          <p:nvGrpSpPr>
            <p:cNvPr id="3219" name="Google Shape;3219;p61"/>
            <p:cNvGrpSpPr/>
            <p:nvPr/>
          </p:nvGrpSpPr>
          <p:grpSpPr>
            <a:xfrm>
              <a:off x="4257275" y="306450"/>
              <a:ext cx="488575" cy="140700"/>
              <a:chOff x="4257275" y="306450"/>
              <a:chExt cx="488575" cy="140700"/>
            </a:xfrm>
          </p:grpSpPr>
          <p:sp>
            <p:nvSpPr>
              <p:cNvPr id="3220" name="Google Shape;3220;p61"/>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1" name="Google Shape;3221;p61"/>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22" name="Google Shape;3222;p61"/>
            <p:cNvGrpSpPr/>
            <p:nvPr/>
          </p:nvGrpSpPr>
          <p:grpSpPr>
            <a:xfrm>
              <a:off x="4257275" y="575515"/>
              <a:ext cx="488575" cy="140700"/>
              <a:chOff x="4257275" y="306450"/>
              <a:chExt cx="488575" cy="140700"/>
            </a:xfrm>
          </p:grpSpPr>
          <p:sp>
            <p:nvSpPr>
              <p:cNvPr id="3223" name="Google Shape;3223;p61"/>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4" name="Google Shape;3224;p61"/>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25" name="Google Shape;3225;p61"/>
            <p:cNvGrpSpPr/>
            <p:nvPr/>
          </p:nvGrpSpPr>
          <p:grpSpPr>
            <a:xfrm>
              <a:off x="4257275" y="844580"/>
              <a:ext cx="488575" cy="140700"/>
              <a:chOff x="4257275" y="306450"/>
              <a:chExt cx="488575" cy="140700"/>
            </a:xfrm>
          </p:grpSpPr>
          <p:sp>
            <p:nvSpPr>
              <p:cNvPr id="3226" name="Google Shape;3226;p61"/>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7" name="Google Shape;3227;p61"/>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28" name="Google Shape;3228;p61"/>
            <p:cNvGrpSpPr/>
            <p:nvPr/>
          </p:nvGrpSpPr>
          <p:grpSpPr>
            <a:xfrm>
              <a:off x="4257275" y="1113645"/>
              <a:ext cx="488575" cy="140700"/>
              <a:chOff x="4257275" y="306450"/>
              <a:chExt cx="488575" cy="140700"/>
            </a:xfrm>
          </p:grpSpPr>
          <p:sp>
            <p:nvSpPr>
              <p:cNvPr id="3229" name="Google Shape;3229;p61"/>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0" name="Google Shape;3230;p61"/>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31" name="Google Shape;3231;p61"/>
            <p:cNvGrpSpPr/>
            <p:nvPr/>
          </p:nvGrpSpPr>
          <p:grpSpPr>
            <a:xfrm>
              <a:off x="4257275" y="1382710"/>
              <a:ext cx="488575" cy="140700"/>
              <a:chOff x="4257275" y="306450"/>
              <a:chExt cx="488575" cy="140700"/>
            </a:xfrm>
          </p:grpSpPr>
          <p:sp>
            <p:nvSpPr>
              <p:cNvPr id="3232" name="Google Shape;3232;p61"/>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3" name="Google Shape;3233;p61"/>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34" name="Google Shape;3234;p61"/>
            <p:cNvGrpSpPr/>
            <p:nvPr/>
          </p:nvGrpSpPr>
          <p:grpSpPr>
            <a:xfrm>
              <a:off x="4257275" y="1651775"/>
              <a:ext cx="488575" cy="140700"/>
              <a:chOff x="4257275" y="306450"/>
              <a:chExt cx="488575" cy="140700"/>
            </a:xfrm>
          </p:grpSpPr>
          <p:sp>
            <p:nvSpPr>
              <p:cNvPr id="3235" name="Google Shape;3235;p61"/>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6" name="Google Shape;3236;p61"/>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3237" name="Google Shape;3237;p61"/>
          <p:cNvPicPr preferRelativeResize="0"/>
          <p:nvPr/>
        </p:nvPicPr>
        <p:blipFill rotWithShape="1">
          <a:blip r:embed="rId2">
            <a:alphaModFix/>
          </a:blip>
          <a:srcRect b="0" l="0" r="0" t="0"/>
          <a:stretch/>
        </p:blipFill>
        <p:spPr>
          <a:xfrm>
            <a:off x="8046050" y="218415"/>
            <a:ext cx="801848" cy="331010"/>
          </a:xfrm>
          <a:prstGeom prst="rect">
            <a:avLst/>
          </a:prstGeom>
          <a:noFill/>
          <a:ln>
            <a:noFill/>
          </a:ln>
        </p:spPr>
      </p:pic>
      <p:sp>
        <p:nvSpPr>
          <p:cNvPr id="3238" name="Google Shape;3238;p61"/>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2023</a:t>
            </a:r>
            <a:endParaRPr b="0" i="0" sz="600" u="none" cap="none" strike="noStrike">
              <a:solidFill>
                <a:srgbClr val="FFFFFF"/>
              </a:solidFill>
              <a:latin typeface="Work Sans"/>
              <a:ea typeface="Work Sans"/>
              <a:cs typeface="Work Sans"/>
              <a:sym typeface="Work Sans"/>
            </a:endParaRPr>
          </a:p>
        </p:txBody>
      </p:sp>
      <p:sp>
        <p:nvSpPr>
          <p:cNvPr id="3239" name="Google Shape;3239;p61"/>
          <p:cNvSpPr txBox="1"/>
          <p:nvPr>
            <p:ph type="title"/>
          </p:nvPr>
        </p:nvSpPr>
        <p:spPr>
          <a:xfrm>
            <a:off x="568025" y="1444151"/>
            <a:ext cx="3010200" cy="1827900"/>
          </a:xfrm>
          <a:prstGeom prst="rect">
            <a:avLst/>
          </a:prstGeom>
          <a:noFill/>
          <a:ln>
            <a:noFill/>
          </a:ln>
        </p:spPr>
        <p:txBody>
          <a:bodyPr anchorCtr="0" anchor="t" bIns="0" lIns="0" spcFirstLastPara="1" rIns="0" wrap="square" tIns="0">
            <a:noAutofit/>
          </a:bodyPr>
          <a:lstStyle>
            <a:lvl1pPr lvl="0" algn="r">
              <a:lnSpc>
                <a:spcPct val="80000"/>
              </a:lnSpc>
              <a:spcBef>
                <a:spcPts val="0"/>
              </a:spcBef>
              <a:spcAft>
                <a:spcPts val="0"/>
              </a:spcAft>
              <a:buClr>
                <a:schemeClr val="accent1"/>
              </a:buClr>
              <a:buSzPts val="3900"/>
              <a:buFont typeface="Work Sans SemiBold"/>
              <a:buNone/>
              <a:defRPr sz="3600">
                <a:solidFill>
                  <a:schemeClr val="accent1"/>
                </a:solidFill>
                <a:latin typeface="Work Sans SemiBold"/>
                <a:ea typeface="Work Sans SemiBold"/>
                <a:cs typeface="Work Sans SemiBold"/>
                <a:sym typeface="Work Sans SemiBold"/>
              </a:defRPr>
            </a:lvl1pPr>
            <a:lvl2pPr lvl="1" algn="r">
              <a:lnSpc>
                <a:spcPct val="80000"/>
              </a:lnSpc>
              <a:spcBef>
                <a:spcPts val="0"/>
              </a:spcBef>
              <a:spcAft>
                <a:spcPts val="0"/>
              </a:spcAft>
              <a:buSzPts val="4000"/>
              <a:buNone/>
              <a:defRPr sz="4000">
                <a:latin typeface="Work Sans"/>
                <a:ea typeface="Work Sans"/>
                <a:cs typeface="Work Sans"/>
                <a:sym typeface="Work Sans"/>
              </a:defRPr>
            </a:lvl2pPr>
            <a:lvl3pPr lvl="2" algn="r">
              <a:lnSpc>
                <a:spcPct val="80000"/>
              </a:lnSpc>
              <a:spcBef>
                <a:spcPts val="0"/>
              </a:spcBef>
              <a:spcAft>
                <a:spcPts val="0"/>
              </a:spcAft>
              <a:buSzPts val="4000"/>
              <a:buNone/>
              <a:defRPr sz="4000">
                <a:latin typeface="Work Sans"/>
                <a:ea typeface="Work Sans"/>
                <a:cs typeface="Work Sans"/>
                <a:sym typeface="Work Sans"/>
              </a:defRPr>
            </a:lvl3pPr>
            <a:lvl4pPr lvl="3" algn="r">
              <a:lnSpc>
                <a:spcPct val="80000"/>
              </a:lnSpc>
              <a:spcBef>
                <a:spcPts val="0"/>
              </a:spcBef>
              <a:spcAft>
                <a:spcPts val="0"/>
              </a:spcAft>
              <a:buSzPts val="4000"/>
              <a:buNone/>
              <a:defRPr sz="4000">
                <a:latin typeface="Work Sans"/>
                <a:ea typeface="Work Sans"/>
                <a:cs typeface="Work Sans"/>
                <a:sym typeface="Work Sans"/>
              </a:defRPr>
            </a:lvl4pPr>
            <a:lvl5pPr lvl="4" algn="r">
              <a:lnSpc>
                <a:spcPct val="80000"/>
              </a:lnSpc>
              <a:spcBef>
                <a:spcPts val="0"/>
              </a:spcBef>
              <a:spcAft>
                <a:spcPts val="0"/>
              </a:spcAft>
              <a:buSzPts val="4000"/>
              <a:buNone/>
              <a:defRPr sz="4000">
                <a:latin typeface="Work Sans"/>
                <a:ea typeface="Work Sans"/>
                <a:cs typeface="Work Sans"/>
                <a:sym typeface="Work Sans"/>
              </a:defRPr>
            </a:lvl5pPr>
            <a:lvl6pPr lvl="5" algn="r">
              <a:lnSpc>
                <a:spcPct val="80000"/>
              </a:lnSpc>
              <a:spcBef>
                <a:spcPts val="0"/>
              </a:spcBef>
              <a:spcAft>
                <a:spcPts val="0"/>
              </a:spcAft>
              <a:buSzPts val="4000"/>
              <a:buNone/>
              <a:defRPr sz="4000">
                <a:latin typeface="Work Sans"/>
                <a:ea typeface="Work Sans"/>
                <a:cs typeface="Work Sans"/>
                <a:sym typeface="Work Sans"/>
              </a:defRPr>
            </a:lvl6pPr>
            <a:lvl7pPr lvl="6" algn="r">
              <a:lnSpc>
                <a:spcPct val="80000"/>
              </a:lnSpc>
              <a:spcBef>
                <a:spcPts val="0"/>
              </a:spcBef>
              <a:spcAft>
                <a:spcPts val="0"/>
              </a:spcAft>
              <a:buSzPts val="4000"/>
              <a:buNone/>
              <a:defRPr sz="4000">
                <a:latin typeface="Work Sans"/>
                <a:ea typeface="Work Sans"/>
                <a:cs typeface="Work Sans"/>
                <a:sym typeface="Work Sans"/>
              </a:defRPr>
            </a:lvl7pPr>
            <a:lvl8pPr lvl="7" algn="r">
              <a:lnSpc>
                <a:spcPct val="80000"/>
              </a:lnSpc>
              <a:spcBef>
                <a:spcPts val="0"/>
              </a:spcBef>
              <a:spcAft>
                <a:spcPts val="0"/>
              </a:spcAft>
              <a:buSzPts val="4000"/>
              <a:buNone/>
              <a:defRPr sz="4000">
                <a:latin typeface="Work Sans"/>
                <a:ea typeface="Work Sans"/>
                <a:cs typeface="Work Sans"/>
                <a:sym typeface="Work Sans"/>
              </a:defRPr>
            </a:lvl8pPr>
            <a:lvl9pPr lvl="8" algn="r">
              <a:lnSpc>
                <a:spcPct val="80000"/>
              </a:lnSpc>
              <a:spcBef>
                <a:spcPts val="0"/>
              </a:spcBef>
              <a:spcAft>
                <a:spcPts val="0"/>
              </a:spcAft>
              <a:buSzPts val="4000"/>
              <a:buNone/>
              <a:defRPr sz="4000">
                <a:latin typeface="Work Sans"/>
                <a:ea typeface="Work Sans"/>
                <a:cs typeface="Work Sans"/>
                <a:sym typeface="Work Sans"/>
              </a:defRPr>
            </a:lvl9pPr>
          </a:lstStyle>
          <a:p/>
        </p:txBody>
      </p:sp>
      <p:cxnSp>
        <p:nvCxnSpPr>
          <p:cNvPr id="3240" name="Google Shape;3240;p61"/>
          <p:cNvCxnSpPr/>
          <p:nvPr/>
        </p:nvCxnSpPr>
        <p:spPr>
          <a:xfrm>
            <a:off x="3993525" y="1485750"/>
            <a:ext cx="0" cy="2295000"/>
          </a:xfrm>
          <a:prstGeom prst="straightConnector1">
            <a:avLst/>
          </a:prstGeom>
          <a:noFill/>
          <a:ln cap="flat" cmpd="sng" w="9525">
            <a:solidFill>
              <a:srgbClr val="FFFFFF"/>
            </a:solidFill>
            <a:prstDash val="solid"/>
            <a:round/>
            <a:headEnd len="sm" w="sm" type="none"/>
            <a:tailEnd len="sm" w="sm" type="none"/>
          </a:ln>
        </p:spPr>
      </p:cxnSp>
      <p:sp>
        <p:nvSpPr>
          <p:cNvPr id="3241" name="Google Shape;3241;p61"/>
          <p:cNvSpPr txBox="1"/>
          <p:nvPr>
            <p:ph idx="2" type="title"/>
          </p:nvPr>
        </p:nvSpPr>
        <p:spPr>
          <a:xfrm>
            <a:off x="4633342" y="1524692"/>
            <a:ext cx="2039400" cy="2385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lt1"/>
              </a:buClr>
              <a:buSzPts val="1100"/>
              <a:buFont typeface="Work Sans"/>
              <a:buNone/>
              <a:defRPr sz="1100">
                <a:solidFill>
                  <a:schemeClr val="lt1"/>
                </a:solidFill>
                <a:latin typeface="Work Sans"/>
                <a:ea typeface="Work Sans"/>
                <a:cs typeface="Work Sans"/>
                <a:sym typeface="Work Sans"/>
              </a:defRPr>
            </a:lvl1pPr>
            <a:lvl2pPr lvl="1" algn="l">
              <a:lnSpc>
                <a:spcPct val="100000"/>
              </a:lnSpc>
              <a:spcBef>
                <a:spcPts val="0"/>
              </a:spcBef>
              <a:spcAft>
                <a:spcPts val="0"/>
              </a:spcAft>
              <a:buSzPts val="1100"/>
              <a:buNone/>
              <a:defRPr sz="1100">
                <a:latin typeface="Work Sans"/>
                <a:ea typeface="Work Sans"/>
                <a:cs typeface="Work Sans"/>
                <a:sym typeface="Work Sans"/>
              </a:defRPr>
            </a:lvl2pPr>
            <a:lvl3pPr lvl="2" algn="l">
              <a:lnSpc>
                <a:spcPct val="100000"/>
              </a:lnSpc>
              <a:spcBef>
                <a:spcPts val="0"/>
              </a:spcBef>
              <a:spcAft>
                <a:spcPts val="0"/>
              </a:spcAft>
              <a:buSzPts val="1100"/>
              <a:buNone/>
              <a:defRPr sz="1100">
                <a:latin typeface="Work Sans"/>
                <a:ea typeface="Work Sans"/>
                <a:cs typeface="Work Sans"/>
                <a:sym typeface="Work Sans"/>
              </a:defRPr>
            </a:lvl3pPr>
            <a:lvl4pPr lvl="3" algn="l">
              <a:lnSpc>
                <a:spcPct val="100000"/>
              </a:lnSpc>
              <a:spcBef>
                <a:spcPts val="0"/>
              </a:spcBef>
              <a:spcAft>
                <a:spcPts val="0"/>
              </a:spcAft>
              <a:buSzPts val="1100"/>
              <a:buNone/>
              <a:defRPr sz="1100">
                <a:latin typeface="Work Sans"/>
                <a:ea typeface="Work Sans"/>
                <a:cs typeface="Work Sans"/>
                <a:sym typeface="Work Sans"/>
              </a:defRPr>
            </a:lvl4pPr>
            <a:lvl5pPr lvl="4" algn="l">
              <a:lnSpc>
                <a:spcPct val="100000"/>
              </a:lnSpc>
              <a:spcBef>
                <a:spcPts val="0"/>
              </a:spcBef>
              <a:spcAft>
                <a:spcPts val="0"/>
              </a:spcAft>
              <a:buSzPts val="1100"/>
              <a:buNone/>
              <a:defRPr sz="1100">
                <a:latin typeface="Work Sans"/>
                <a:ea typeface="Work Sans"/>
                <a:cs typeface="Work Sans"/>
                <a:sym typeface="Work Sans"/>
              </a:defRPr>
            </a:lvl5pPr>
            <a:lvl6pPr lvl="5" algn="l">
              <a:lnSpc>
                <a:spcPct val="100000"/>
              </a:lnSpc>
              <a:spcBef>
                <a:spcPts val="0"/>
              </a:spcBef>
              <a:spcAft>
                <a:spcPts val="0"/>
              </a:spcAft>
              <a:buSzPts val="1100"/>
              <a:buNone/>
              <a:defRPr sz="1100">
                <a:latin typeface="Work Sans"/>
                <a:ea typeface="Work Sans"/>
                <a:cs typeface="Work Sans"/>
                <a:sym typeface="Work Sans"/>
              </a:defRPr>
            </a:lvl6pPr>
            <a:lvl7pPr lvl="6" algn="l">
              <a:lnSpc>
                <a:spcPct val="100000"/>
              </a:lnSpc>
              <a:spcBef>
                <a:spcPts val="0"/>
              </a:spcBef>
              <a:spcAft>
                <a:spcPts val="0"/>
              </a:spcAft>
              <a:buSzPts val="1100"/>
              <a:buNone/>
              <a:defRPr sz="1100">
                <a:latin typeface="Work Sans"/>
                <a:ea typeface="Work Sans"/>
                <a:cs typeface="Work Sans"/>
                <a:sym typeface="Work Sans"/>
              </a:defRPr>
            </a:lvl7pPr>
            <a:lvl8pPr lvl="7" algn="l">
              <a:lnSpc>
                <a:spcPct val="100000"/>
              </a:lnSpc>
              <a:spcBef>
                <a:spcPts val="0"/>
              </a:spcBef>
              <a:spcAft>
                <a:spcPts val="0"/>
              </a:spcAft>
              <a:buSzPts val="1100"/>
              <a:buNone/>
              <a:defRPr sz="1100">
                <a:latin typeface="Work Sans"/>
                <a:ea typeface="Work Sans"/>
                <a:cs typeface="Work Sans"/>
                <a:sym typeface="Work Sans"/>
              </a:defRPr>
            </a:lvl8pPr>
            <a:lvl9pPr lvl="8" algn="l">
              <a:lnSpc>
                <a:spcPct val="100000"/>
              </a:lnSpc>
              <a:spcBef>
                <a:spcPts val="0"/>
              </a:spcBef>
              <a:spcAft>
                <a:spcPts val="0"/>
              </a:spcAft>
              <a:buSzPts val="1100"/>
              <a:buNone/>
              <a:defRPr sz="1100">
                <a:latin typeface="Work Sans"/>
                <a:ea typeface="Work Sans"/>
                <a:cs typeface="Work Sans"/>
                <a:sym typeface="Work Sans"/>
              </a:defRPr>
            </a:lvl9pPr>
          </a:lstStyle>
          <a:p/>
        </p:txBody>
      </p:sp>
      <p:sp>
        <p:nvSpPr>
          <p:cNvPr id="3242" name="Google Shape;3242;p61"/>
          <p:cNvSpPr txBox="1"/>
          <p:nvPr>
            <p:ph idx="3" type="title"/>
          </p:nvPr>
        </p:nvSpPr>
        <p:spPr>
          <a:xfrm>
            <a:off x="4393017" y="1558236"/>
            <a:ext cx="248100" cy="2385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accent1"/>
              </a:buClr>
              <a:buSzPts val="800"/>
              <a:buNone/>
              <a:defRPr b="1" sz="800">
                <a:solidFill>
                  <a:schemeClr val="accent1"/>
                </a:solidFill>
                <a:latin typeface="Work Sans"/>
                <a:ea typeface="Work Sans"/>
                <a:cs typeface="Work Sans"/>
                <a:sym typeface="Work Sans"/>
              </a:defRPr>
            </a:lvl1pPr>
            <a:lvl2pPr lvl="1" algn="l">
              <a:lnSpc>
                <a:spcPct val="100000"/>
              </a:lnSpc>
              <a:spcBef>
                <a:spcPts val="0"/>
              </a:spcBef>
              <a:spcAft>
                <a:spcPts val="0"/>
              </a:spcAft>
              <a:buSzPts val="800"/>
              <a:buNone/>
              <a:defRPr b="1" sz="800">
                <a:latin typeface="Work Sans"/>
                <a:ea typeface="Work Sans"/>
                <a:cs typeface="Work Sans"/>
                <a:sym typeface="Work Sans"/>
              </a:defRPr>
            </a:lvl2pPr>
            <a:lvl3pPr lvl="2" algn="l">
              <a:lnSpc>
                <a:spcPct val="100000"/>
              </a:lnSpc>
              <a:spcBef>
                <a:spcPts val="0"/>
              </a:spcBef>
              <a:spcAft>
                <a:spcPts val="0"/>
              </a:spcAft>
              <a:buSzPts val="800"/>
              <a:buNone/>
              <a:defRPr b="1" sz="800">
                <a:latin typeface="Work Sans"/>
                <a:ea typeface="Work Sans"/>
                <a:cs typeface="Work Sans"/>
                <a:sym typeface="Work Sans"/>
              </a:defRPr>
            </a:lvl3pPr>
            <a:lvl4pPr lvl="3" algn="l">
              <a:lnSpc>
                <a:spcPct val="100000"/>
              </a:lnSpc>
              <a:spcBef>
                <a:spcPts val="0"/>
              </a:spcBef>
              <a:spcAft>
                <a:spcPts val="0"/>
              </a:spcAft>
              <a:buSzPts val="800"/>
              <a:buNone/>
              <a:defRPr b="1" sz="800">
                <a:latin typeface="Work Sans"/>
                <a:ea typeface="Work Sans"/>
                <a:cs typeface="Work Sans"/>
                <a:sym typeface="Work Sans"/>
              </a:defRPr>
            </a:lvl4pPr>
            <a:lvl5pPr lvl="4" algn="l">
              <a:lnSpc>
                <a:spcPct val="100000"/>
              </a:lnSpc>
              <a:spcBef>
                <a:spcPts val="0"/>
              </a:spcBef>
              <a:spcAft>
                <a:spcPts val="0"/>
              </a:spcAft>
              <a:buSzPts val="800"/>
              <a:buNone/>
              <a:defRPr b="1" sz="800">
                <a:latin typeface="Work Sans"/>
                <a:ea typeface="Work Sans"/>
                <a:cs typeface="Work Sans"/>
                <a:sym typeface="Work Sans"/>
              </a:defRPr>
            </a:lvl5pPr>
            <a:lvl6pPr lvl="5" algn="l">
              <a:lnSpc>
                <a:spcPct val="100000"/>
              </a:lnSpc>
              <a:spcBef>
                <a:spcPts val="0"/>
              </a:spcBef>
              <a:spcAft>
                <a:spcPts val="0"/>
              </a:spcAft>
              <a:buSzPts val="800"/>
              <a:buNone/>
              <a:defRPr b="1" sz="800">
                <a:latin typeface="Work Sans"/>
                <a:ea typeface="Work Sans"/>
                <a:cs typeface="Work Sans"/>
                <a:sym typeface="Work Sans"/>
              </a:defRPr>
            </a:lvl6pPr>
            <a:lvl7pPr lvl="6" algn="l">
              <a:lnSpc>
                <a:spcPct val="100000"/>
              </a:lnSpc>
              <a:spcBef>
                <a:spcPts val="0"/>
              </a:spcBef>
              <a:spcAft>
                <a:spcPts val="0"/>
              </a:spcAft>
              <a:buSzPts val="800"/>
              <a:buNone/>
              <a:defRPr b="1" sz="800">
                <a:latin typeface="Work Sans"/>
                <a:ea typeface="Work Sans"/>
                <a:cs typeface="Work Sans"/>
                <a:sym typeface="Work Sans"/>
              </a:defRPr>
            </a:lvl7pPr>
            <a:lvl8pPr lvl="7" algn="l">
              <a:lnSpc>
                <a:spcPct val="100000"/>
              </a:lnSpc>
              <a:spcBef>
                <a:spcPts val="0"/>
              </a:spcBef>
              <a:spcAft>
                <a:spcPts val="0"/>
              </a:spcAft>
              <a:buSzPts val="800"/>
              <a:buNone/>
              <a:defRPr b="1" sz="800">
                <a:latin typeface="Work Sans"/>
                <a:ea typeface="Work Sans"/>
                <a:cs typeface="Work Sans"/>
                <a:sym typeface="Work Sans"/>
              </a:defRPr>
            </a:lvl8pPr>
            <a:lvl9pPr lvl="8" algn="l">
              <a:lnSpc>
                <a:spcPct val="100000"/>
              </a:lnSpc>
              <a:spcBef>
                <a:spcPts val="0"/>
              </a:spcBef>
              <a:spcAft>
                <a:spcPts val="0"/>
              </a:spcAft>
              <a:buSzPts val="800"/>
              <a:buNone/>
              <a:defRPr b="1" sz="800">
                <a:latin typeface="Work Sans"/>
                <a:ea typeface="Work Sans"/>
                <a:cs typeface="Work Sans"/>
                <a:sym typeface="Work Sans"/>
              </a:defRPr>
            </a:lvl9pPr>
          </a:lstStyle>
          <a:p/>
        </p:txBody>
      </p:sp>
      <p:sp>
        <p:nvSpPr>
          <p:cNvPr id="3243" name="Google Shape;3243;p61"/>
          <p:cNvSpPr txBox="1"/>
          <p:nvPr>
            <p:ph idx="4" type="title"/>
          </p:nvPr>
        </p:nvSpPr>
        <p:spPr>
          <a:xfrm>
            <a:off x="4633342" y="1943730"/>
            <a:ext cx="2039400" cy="2385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lt1"/>
              </a:buClr>
              <a:buSzPts val="1100"/>
              <a:buFont typeface="Work Sans"/>
              <a:buNone/>
              <a:defRPr sz="1100">
                <a:solidFill>
                  <a:schemeClr val="lt1"/>
                </a:solidFill>
                <a:latin typeface="Work Sans"/>
                <a:ea typeface="Work Sans"/>
                <a:cs typeface="Work Sans"/>
                <a:sym typeface="Work Sans"/>
              </a:defRPr>
            </a:lvl1pPr>
            <a:lvl2pPr lvl="1" algn="l">
              <a:lnSpc>
                <a:spcPct val="100000"/>
              </a:lnSpc>
              <a:spcBef>
                <a:spcPts val="0"/>
              </a:spcBef>
              <a:spcAft>
                <a:spcPts val="0"/>
              </a:spcAft>
              <a:buSzPts val="1100"/>
              <a:buNone/>
              <a:defRPr sz="1100">
                <a:latin typeface="Work Sans"/>
                <a:ea typeface="Work Sans"/>
                <a:cs typeface="Work Sans"/>
                <a:sym typeface="Work Sans"/>
              </a:defRPr>
            </a:lvl2pPr>
            <a:lvl3pPr lvl="2" algn="l">
              <a:lnSpc>
                <a:spcPct val="100000"/>
              </a:lnSpc>
              <a:spcBef>
                <a:spcPts val="0"/>
              </a:spcBef>
              <a:spcAft>
                <a:spcPts val="0"/>
              </a:spcAft>
              <a:buSzPts val="1100"/>
              <a:buNone/>
              <a:defRPr sz="1100">
                <a:latin typeface="Work Sans"/>
                <a:ea typeface="Work Sans"/>
                <a:cs typeface="Work Sans"/>
                <a:sym typeface="Work Sans"/>
              </a:defRPr>
            </a:lvl3pPr>
            <a:lvl4pPr lvl="3" algn="l">
              <a:lnSpc>
                <a:spcPct val="100000"/>
              </a:lnSpc>
              <a:spcBef>
                <a:spcPts val="0"/>
              </a:spcBef>
              <a:spcAft>
                <a:spcPts val="0"/>
              </a:spcAft>
              <a:buSzPts val="1100"/>
              <a:buNone/>
              <a:defRPr sz="1100">
                <a:latin typeface="Work Sans"/>
                <a:ea typeface="Work Sans"/>
                <a:cs typeface="Work Sans"/>
                <a:sym typeface="Work Sans"/>
              </a:defRPr>
            </a:lvl4pPr>
            <a:lvl5pPr lvl="4" algn="l">
              <a:lnSpc>
                <a:spcPct val="100000"/>
              </a:lnSpc>
              <a:spcBef>
                <a:spcPts val="0"/>
              </a:spcBef>
              <a:spcAft>
                <a:spcPts val="0"/>
              </a:spcAft>
              <a:buSzPts val="1100"/>
              <a:buNone/>
              <a:defRPr sz="1100">
                <a:latin typeface="Work Sans"/>
                <a:ea typeface="Work Sans"/>
                <a:cs typeface="Work Sans"/>
                <a:sym typeface="Work Sans"/>
              </a:defRPr>
            </a:lvl5pPr>
            <a:lvl6pPr lvl="5" algn="l">
              <a:lnSpc>
                <a:spcPct val="100000"/>
              </a:lnSpc>
              <a:spcBef>
                <a:spcPts val="0"/>
              </a:spcBef>
              <a:spcAft>
                <a:spcPts val="0"/>
              </a:spcAft>
              <a:buSzPts val="1100"/>
              <a:buNone/>
              <a:defRPr sz="1100">
                <a:latin typeface="Work Sans"/>
                <a:ea typeface="Work Sans"/>
                <a:cs typeface="Work Sans"/>
                <a:sym typeface="Work Sans"/>
              </a:defRPr>
            </a:lvl6pPr>
            <a:lvl7pPr lvl="6" algn="l">
              <a:lnSpc>
                <a:spcPct val="100000"/>
              </a:lnSpc>
              <a:spcBef>
                <a:spcPts val="0"/>
              </a:spcBef>
              <a:spcAft>
                <a:spcPts val="0"/>
              </a:spcAft>
              <a:buSzPts val="1100"/>
              <a:buNone/>
              <a:defRPr sz="1100">
                <a:latin typeface="Work Sans"/>
                <a:ea typeface="Work Sans"/>
                <a:cs typeface="Work Sans"/>
                <a:sym typeface="Work Sans"/>
              </a:defRPr>
            </a:lvl7pPr>
            <a:lvl8pPr lvl="7" algn="l">
              <a:lnSpc>
                <a:spcPct val="100000"/>
              </a:lnSpc>
              <a:spcBef>
                <a:spcPts val="0"/>
              </a:spcBef>
              <a:spcAft>
                <a:spcPts val="0"/>
              </a:spcAft>
              <a:buSzPts val="1100"/>
              <a:buNone/>
              <a:defRPr sz="1100">
                <a:latin typeface="Work Sans"/>
                <a:ea typeface="Work Sans"/>
                <a:cs typeface="Work Sans"/>
                <a:sym typeface="Work Sans"/>
              </a:defRPr>
            </a:lvl8pPr>
            <a:lvl9pPr lvl="8" algn="l">
              <a:lnSpc>
                <a:spcPct val="100000"/>
              </a:lnSpc>
              <a:spcBef>
                <a:spcPts val="0"/>
              </a:spcBef>
              <a:spcAft>
                <a:spcPts val="0"/>
              </a:spcAft>
              <a:buSzPts val="1100"/>
              <a:buNone/>
              <a:defRPr sz="1100">
                <a:latin typeface="Work Sans"/>
                <a:ea typeface="Work Sans"/>
                <a:cs typeface="Work Sans"/>
                <a:sym typeface="Work Sans"/>
              </a:defRPr>
            </a:lvl9pPr>
          </a:lstStyle>
          <a:p/>
        </p:txBody>
      </p:sp>
      <p:sp>
        <p:nvSpPr>
          <p:cNvPr id="3244" name="Google Shape;3244;p61"/>
          <p:cNvSpPr txBox="1"/>
          <p:nvPr>
            <p:ph idx="5" type="title"/>
          </p:nvPr>
        </p:nvSpPr>
        <p:spPr>
          <a:xfrm>
            <a:off x="4393017" y="1977274"/>
            <a:ext cx="248100" cy="2385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accent1"/>
              </a:buClr>
              <a:buSzPts val="800"/>
              <a:buNone/>
              <a:defRPr b="1" sz="800">
                <a:solidFill>
                  <a:schemeClr val="accent1"/>
                </a:solidFill>
                <a:latin typeface="Work Sans"/>
                <a:ea typeface="Work Sans"/>
                <a:cs typeface="Work Sans"/>
                <a:sym typeface="Work Sans"/>
              </a:defRPr>
            </a:lvl1pPr>
            <a:lvl2pPr lvl="1" algn="l">
              <a:lnSpc>
                <a:spcPct val="100000"/>
              </a:lnSpc>
              <a:spcBef>
                <a:spcPts val="0"/>
              </a:spcBef>
              <a:spcAft>
                <a:spcPts val="0"/>
              </a:spcAft>
              <a:buSzPts val="800"/>
              <a:buNone/>
              <a:defRPr b="1" sz="800">
                <a:latin typeface="Work Sans"/>
                <a:ea typeface="Work Sans"/>
                <a:cs typeface="Work Sans"/>
                <a:sym typeface="Work Sans"/>
              </a:defRPr>
            </a:lvl2pPr>
            <a:lvl3pPr lvl="2" algn="l">
              <a:lnSpc>
                <a:spcPct val="100000"/>
              </a:lnSpc>
              <a:spcBef>
                <a:spcPts val="0"/>
              </a:spcBef>
              <a:spcAft>
                <a:spcPts val="0"/>
              </a:spcAft>
              <a:buSzPts val="800"/>
              <a:buNone/>
              <a:defRPr b="1" sz="800">
                <a:latin typeface="Work Sans"/>
                <a:ea typeface="Work Sans"/>
                <a:cs typeface="Work Sans"/>
                <a:sym typeface="Work Sans"/>
              </a:defRPr>
            </a:lvl3pPr>
            <a:lvl4pPr lvl="3" algn="l">
              <a:lnSpc>
                <a:spcPct val="100000"/>
              </a:lnSpc>
              <a:spcBef>
                <a:spcPts val="0"/>
              </a:spcBef>
              <a:spcAft>
                <a:spcPts val="0"/>
              </a:spcAft>
              <a:buSzPts val="800"/>
              <a:buNone/>
              <a:defRPr b="1" sz="800">
                <a:latin typeface="Work Sans"/>
                <a:ea typeface="Work Sans"/>
                <a:cs typeface="Work Sans"/>
                <a:sym typeface="Work Sans"/>
              </a:defRPr>
            </a:lvl4pPr>
            <a:lvl5pPr lvl="4" algn="l">
              <a:lnSpc>
                <a:spcPct val="100000"/>
              </a:lnSpc>
              <a:spcBef>
                <a:spcPts val="0"/>
              </a:spcBef>
              <a:spcAft>
                <a:spcPts val="0"/>
              </a:spcAft>
              <a:buSzPts val="800"/>
              <a:buNone/>
              <a:defRPr b="1" sz="800">
                <a:latin typeface="Work Sans"/>
                <a:ea typeface="Work Sans"/>
                <a:cs typeface="Work Sans"/>
                <a:sym typeface="Work Sans"/>
              </a:defRPr>
            </a:lvl5pPr>
            <a:lvl6pPr lvl="5" algn="l">
              <a:lnSpc>
                <a:spcPct val="100000"/>
              </a:lnSpc>
              <a:spcBef>
                <a:spcPts val="0"/>
              </a:spcBef>
              <a:spcAft>
                <a:spcPts val="0"/>
              </a:spcAft>
              <a:buSzPts val="800"/>
              <a:buNone/>
              <a:defRPr b="1" sz="800">
                <a:latin typeface="Work Sans"/>
                <a:ea typeface="Work Sans"/>
                <a:cs typeface="Work Sans"/>
                <a:sym typeface="Work Sans"/>
              </a:defRPr>
            </a:lvl6pPr>
            <a:lvl7pPr lvl="6" algn="l">
              <a:lnSpc>
                <a:spcPct val="100000"/>
              </a:lnSpc>
              <a:spcBef>
                <a:spcPts val="0"/>
              </a:spcBef>
              <a:spcAft>
                <a:spcPts val="0"/>
              </a:spcAft>
              <a:buSzPts val="800"/>
              <a:buNone/>
              <a:defRPr b="1" sz="800">
                <a:latin typeface="Work Sans"/>
                <a:ea typeface="Work Sans"/>
                <a:cs typeface="Work Sans"/>
                <a:sym typeface="Work Sans"/>
              </a:defRPr>
            </a:lvl7pPr>
            <a:lvl8pPr lvl="7" algn="l">
              <a:lnSpc>
                <a:spcPct val="100000"/>
              </a:lnSpc>
              <a:spcBef>
                <a:spcPts val="0"/>
              </a:spcBef>
              <a:spcAft>
                <a:spcPts val="0"/>
              </a:spcAft>
              <a:buSzPts val="800"/>
              <a:buNone/>
              <a:defRPr b="1" sz="800">
                <a:latin typeface="Work Sans"/>
                <a:ea typeface="Work Sans"/>
                <a:cs typeface="Work Sans"/>
                <a:sym typeface="Work Sans"/>
              </a:defRPr>
            </a:lvl8pPr>
            <a:lvl9pPr lvl="8" algn="l">
              <a:lnSpc>
                <a:spcPct val="100000"/>
              </a:lnSpc>
              <a:spcBef>
                <a:spcPts val="0"/>
              </a:spcBef>
              <a:spcAft>
                <a:spcPts val="0"/>
              </a:spcAft>
              <a:buSzPts val="800"/>
              <a:buNone/>
              <a:defRPr b="1" sz="800">
                <a:latin typeface="Work Sans"/>
                <a:ea typeface="Work Sans"/>
                <a:cs typeface="Work Sans"/>
                <a:sym typeface="Work Sans"/>
              </a:defRPr>
            </a:lvl9pPr>
          </a:lstStyle>
          <a:p/>
        </p:txBody>
      </p:sp>
      <p:sp>
        <p:nvSpPr>
          <p:cNvPr id="3245" name="Google Shape;3245;p61"/>
          <p:cNvSpPr txBox="1"/>
          <p:nvPr>
            <p:ph idx="6" type="title"/>
          </p:nvPr>
        </p:nvSpPr>
        <p:spPr>
          <a:xfrm>
            <a:off x="4633342" y="2362767"/>
            <a:ext cx="2039400" cy="2385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lt1"/>
              </a:buClr>
              <a:buSzPts val="1100"/>
              <a:buFont typeface="Work Sans"/>
              <a:buNone/>
              <a:defRPr sz="1100">
                <a:solidFill>
                  <a:schemeClr val="lt1"/>
                </a:solidFill>
                <a:latin typeface="Work Sans"/>
                <a:ea typeface="Work Sans"/>
                <a:cs typeface="Work Sans"/>
                <a:sym typeface="Work Sans"/>
              </a:defRPr>
            </a:lvl1pPr>
            <a:lvl2pPr lvl="1" algn="l">
              <a:lnSpc>
                <a:spcPct val="100000"/>
              </a:lnSpc>
              <a:spcBef>
                <a:spcPts val="0"/>
              </a:spcBef>
              <a:spcAft>
                <a:spcPts val="0"/>
              </a:spcAft>
              <a:buSzPts val="1100"/>
              <a:buNone/>
              <a:defRPr sz="1100">
                <a:latin typeface="Work Sans"/>
                <a:ea typeface="Work Sans"/>
                <a:cs typeface="Work Sans"/>
                <a:sym typeface="Work Sans"/>
              </a:defRPr>
            </a:lvl2pPr>
            <a:lvl3pPr lvl="2" algn="l">
              <a:lnSpc>
                <a:spcPct val="100000"/>
              </a:lnSpc>
              <a:spcBef>
                <a:spcPts val="0"/>
              </a:spcBef>
              <a:spcAft>
                <a:spcPts val="0"/>
              </a:spcAft>
              <a:buSzPts val="1100"/>
              <a:buNone/>
              <a:defRPr sz="1100">
                <a:latin typeface="Work Sans"/>
                <a:ea typeface="Work Sans"/>
                <a:cs typeface="Work Sans"/>
                <a:sym typeface="Work Sans"/>
              </a:defRPr>
            </a:lvl3pPr>
            <a:lvl4pPr lvl="3" algn="l">
              <a:lnSpc>
                <a:spcPct val="100000"/>
              </a:lnSpc>
              <a:spcBef>
                <a:spcPts val="0"/>
              </a:spcBef>
              <a:spcAft>
                <a:spcPts val="0"/>
              </a:spcAft>
              <a:buSzPts val="1100"/>
              <a:buNone/>
              <a:defRPr sz="1100">
                <a:latin typeface="Work Sans"/>
                <a:ea typeface="Work Sans"/>
                <a:cs typeface="Work Sans"/>
                <a:sym typeface="Work Sans"/>
              </a:defRPr>
            </a:lvl4pPr>
            <a:lvl5pPr lvl="4" algn="l">
              <a:lnSpc>
                <a:spcPct val="100000"/>
              </a:lnSpc>
              <a:spcBef>
                <a:spcPts val="0"/>
              </a:spcBef>
              <a:spcAft>
                <a:spcPts val="0"/>
              </a:spcAft>
              <a:buSzPts val="1100"/>
              <a:buNone/>
              <a:defRPr sz="1100">
                <a:latin typeface="Work Sans"/>
                <a:ea typeface="Work Sans"/>
                <a:cs typeface="Work Sans"/>
                <a:sym typeface="Work Sans"/>
              </a:defRPr>
            </a:lvl5pPr>
            <a:lvl6pPr lvl="5" algn="l">
              <a:lnSpc>
                <a:spcPct val="100000"/>
              </a:lnSpc>
              <a:spcBef>
                <a:spcPts val="0"/>
              </a:spcBef>
              <a:spcAft>
                <a:spcPts val="0"/>
              </a:spcAft>
              <a:buSzPts val="1100"/>
              <a:buNone/>
              <a:defRPr sz="1100">
                <a:latin typeface="Work Sans"/>
                <a:ea typeface="Work Sans"/>
                <a:cs typeface="Work Sans"/>
                <a:sym typeface="Work Sans"/>
              </a:defRPr>
            </a:lvl6pPr>
            <a:lvl7pPr lvl="6" algn="l">
              <a:lnSpc>
                <a:spcPct val="100000"/>
              </a:lnSpc>
              <a:spcBef>
                <a:spcPts val="0"/>
              </a:spcBef>
              <a:spcAft>
                <a:spcPts val="0"/>
              </a:spcAft>
              <a:buSzPts val="1100"/>
              <a:buNone/>
              <a:defRPr sz="1100">
                <a:latin typeface="Work Sans"/>
                <a:ea typeface="Work Sans"/>
                <a:cs typeface="Work Sans"/>
                <a:sym typeface="Work Sans"/>
              </a:defRPr>
            </a:lvl7pPr>
            <a:lvl8pPr lvl="7" algn="l">
              <a:lnSpc>
                <a:spcPct val="100000"/>
              </a:lnSpc>
              <a:spcBef>
                <a:spcPts val="0"/>
              </a:spcBef>
              <a:spcAft>
                <a:spcPts val="0"/>
              </a:spcAft>
              <a:buSzPts val="1100"/>
              <a:buNone/>
              <a:defRPr sz="1100">
                <a:latin typeface="Work Sans"/>
                <a:ea typeface="Work Sans"/>
                <a:cs typeface="Work Sans"/>
                <a:sym typeface="Work Sans"/>
              </a:defRPr>
            </a:lvl8pPr>
            <a:lvl9pPr lvl="8" algn="l">
              <a:lnSpc>
                <a:spcPct val="100000"/>
              </a:lnSpc>
              <a:spcBef>
                <a:spcPts val="0"/>
              </a:spcBef>
              <a:spcAft>
                <a:spcPts val="0"/>
              </a:spcAft>
              <a:buSzPts val="1100"/>
              <a:buNone/>
              <a:defRPr sz="1100">
                <a:latin typeface="Work Sans"/>
                <a:ea typeface="Work Sans"/>
                <a:cs typeface="Work Sans"/>
                <a:sym typeface="Work Sans"/>
              </a:defRPr>
            </a:lvl9pPr>
          </a:lstStyle>
          <a:p/>
        </p:txBody>
      </p:sp>
      <p:sp>
        <p:nvSpPr>
          <p:cNvPr id="3246" name="Google Shape;3246;p61"/>
          <p:cNvSpPr txBox="1"/>
          <p:nvPr>
            <p:ph idx="7" type="title"/>
          </p:nvPr>
        </p:nvSpPr>
        <p:spPr>
          <a:xfrm>
            <a:off x="4393017" y="2413515"/>
            <a:ext cx="248100" cy="2385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accent1"/>
              </a:buClr>
              <a:buSzPts val="800"/>
              <a:buNone/>
              <a:defRPr b="1" sz="800">
                <a:solidFill>
                  <a:schemeClr val="accent1"/>
                </a:solidFill>
                <a:latin typeface="Work Sans"/>
                <a:ea typeface="Work Sans"/>
                <a:cs typeface="Work Sans"/>
                <a:sym typeface="Work Sans"/>
              </a:defRPr>
            </a:lvl1pPr>
            <a:lvl2pPr lvl="1" algn="l">
              <a:lnSpc>
                <a:spcPct val="100000"/>
              </a:lnSpc>
              <a:spcBef>
                <a:spcPts val="0"/>
              </a:spcBef>
              <a:spcAft>
                <a:spcPts val="0"/>
              </a:spcAft>
              <a:buSzPts val="800"/>
              <a:buNone/>
              <a:defRPr b="1" sz="800">
                <a:latin typeface="Work Sans"/>
                <a:ea typeface="Work Sans"/>
                <a:cs typeface="Work Sans"/>
                <a:sym typeface="Work Sans"/>
              </a:defRPr>
            </a:lvl2pPr>
            <a:lvl3pPr lvl="2" algn="l">
              <a:lnSpc>
                <a:spcPct val="100000"/>
              </a:lnSpc>
              <a:spcBef>
                <a:spcPts val="0"/>
              </a:spcBef>
              <a:spcAft>
                <a:spcPts val="0"/>
              </a:spcAft>
              <a:buSzPts val="800"/>
              <a:buNone/>
              <a:defRPr b="1" sz="800">
                <a:latin typeface="Work Sans"/>
                <a:ea typeface="Work Sans"/>
                <a:cs typeface="Work Sans"/>
                <a:sym typeface="Work Sans"/>
              </a:defRPr>
            </a:lvl3pPr>
            <a:lvl4pPr lvl="3" algn="l">
              <a:lnSpc>
                <a:spcPct val="100000"/>
              </a:lnSpc>
              <a:spcBef>
                <a:spcPts val="0"/>
              </a:spcBef>
              <a:spcAft>
                <a:spcPts val="0"/>
              </a:spcAft>
              <a:buSzPts val="800"/>
              <a:buNone/>
              <a:defRPr b="1" sz="800">
                <a:latin typeface="Work Sans"/>
                <a:ea typeface="Work Sans"/>
                <a:cs typeface="Work Sans"/>
                <a:sym typeface="Work Sans"/>
              </a:defRPr>
            </a:lvl4pPr>
            <a:lvl5pPr lvl="4" algn="l">
              <a:lnSpc>
                <a:spcPct val="100000"/>
              </a:lnSpc>
              <a:spcBef>
                <a:spcPts val="0"/>
              </a:spcBef>
              <a:spcAft>
                <a:spcPts val="0"/>
              </a:spcAft>
              <a:buSzPts val="800"/>
              <a:buNone/>
              <a:defRPr b="1" sz="800">
                <a:latin typeface="Work Sans"/>
                <a:ea typeface="Work Sans"/>
                <a:cs typeface="Work Sans"/>
                <a:sym typeface="Work Sans"/>
              </a:defRPr>
            </a:lvl5pPr>
            <a:lvl6pPr lvl="5" algn="l">
              <a:lnSpc>
                <a:spcPct val="100000"/>
              </a:lnSpc>
              <a:spcBef>
                <a:spcPts val="0"/>
              </a:spcBef>
              <a:spcAft>
                <a:spcPts val="0"/>
              </a:spcAft>
              <a:buSzPts val="800"/>
              <a:buNone/>
              <a:defRPr b="1" sz="800">
                <a:latin typeface="Work Sans"/>
                <a:ea typeface="Work Sans"/>
                <a:cs typeface="Work Sans"/>
                <a:sym typeface="Work Sans"/>
              </a:defRPr>
            </a:lvl6pPr>
            <a:lvl7pPr lvl="6" algn="l">
              <a:lnSpc>
                <a:spcPct val="100000"/>
              </a:lnSpc>
              <a:spcBef>
                <a:spcPts val="0"/>
              </a:spcBef>
              <a:spcAft>
                <a:spcPts val="0"/>
              </a:spcAft>
              <a:buSzPts val="800"/>
              <a:buNone/>
              <a:defRPr b="1" sz="800">
                <a:latin typeface="Work Sans"/>
                <a:ea typeface="Work Sans"/>
                <a:cs typeface="Work Sans"/>
                <a:sym typeface="Work Sans"/>
              </a:defRPr>
            </a:lvl7pPr>
            <a:lvl8pPr lvl="7" algn="l">
              <a:lnSpc>
                <a:spcPct val="100000"/>
              </a:lnSpc>
              <a:spcBef>
                <a:spcPts val="0"/>
              </a:spcBef>
              <a:spcAft>
                <a:spcPts val="0"/>
              </a:spcAft>
              <a:buSzPts val="800"/>
              <a:buNone/>
              <a:defRPr b="1" sz="800">
                <a:latin typeface="Work Sans"/>
                <a:ea typeface="Work Sans"/>
                <a:cs typeface="Work Sans"/>
                <a:sym typeface="Work Sans"/>
              </a:defRPr>
            </a:lvl8pPr>
            <a:lvl9pPr lvl="8" algn="l">
              <a:lnSpc>
                <a:spcPct val="100000"/>
              </a:lnSpc>
              <a:spcBef>
                <a:spcPts val="0"/>
              </a:spcBef>
              <a:spcAft>
                <a:spcPts val="0"/>
              </a:spcAft>
              <a:buSzPts val="800"/>
              <a:buNone/>
              <a:defRPr b="1" sz="800">
                <a:latin typeface="Work Sans"/>
                <a:ea typeface="Work Sans"/>
                <a:cs typeface="Work Sans"/>
                <a:sym typeface="Work Sans"/>
              </a:defRPr>
            </a:lvl9pPr>
          </a:lstStyle>
          <a:p/>
        </p:txBody>
      </p:sp>
      <p:sp>
        <p:nvSpPr>
          <p:cNvPr id="3247" name="Google Shape;3247;p61"/>
          <p:cNvSpPr txBox="1"/>
          <p:nvPr>
            <p:ph idx="8" type="title"/>
          </p:nvPr>
        </p:nvSpPr>
        <p:spPr>
          <a:xfrm>
            <a:off x="4633342" y="2781805"/>
            <a:ext cx="2039400" cy="2385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lt1"/>
              </a:buClr>
              <a:buSzPts val="1100"/>
              <a:buFont typeface="Work Sans"/>
              <a:buNone/>
              <a:defRPr sz="1100">
                <a:solidFill>
                  <a:schemeClr val="lt1"/>
                </a:solidFill>
                <a:latin typeface="Work Sans"/>
                <a:ea typeface="Work Sans"/>
                <a:cs typeface="Work Sans"/>
                <a:sym typeface="Work Sans"/>
              </a:defRPr>
            </a:lvl1pPr>
            <a:lvl2pPr lvl="1" algn="l">
              <a:lnSpc>
                <a:spcPct val="100000"/>
              </a:lnSpc>
              <a:spcBef>
                <a:spcPts val="0"/>
              </a:spcBef>
              <a:spcAft>
                <a:spcPts val="0"/>
              </a:spcAft>
              <a:buSzPts val="1100"/>
              <a:buNone/>
              <a:defRPr sz="1100">
                <a:latin typeface="Work Sans"/>
                <a:ea typeface="Work Sans"/>
                <a:cs typeface="Work Sans"/>
                <a:sym typeface="Work Sans"/>
              </a:defRPr>
            </a:lvl2pPr>
            <a:lvl3pPr lvl="2" algn="l">
              <a:lnSpc>
                <a:spcPct val="100000"/>
              </a:lnSpc>
              <a:spcBef>
                <a:spcPts val="0"/>
              </a:spcBef>
              <a:spcAft>
                <a:spcPts val="0"/>
              </a:spcAft>
              <a:buSzPts val="1100"/>
              <a:buNone/>
              <a:defRPr sz="1100">
                <a:latin typeface="Work Sans"/>
                <a:ea typeface="Work Sans"/>
                <a:cs typeface="Work Sans"/>
                <a:sym typeface="Work Sans"/>
              </a:defRPr>
            </a:lvl3pPr>
            <a:lvl4pPr lvl="3" algn="l">
              <a:lnSpc>
                <a:spcPct val="100000"/>
              </a:lnSpc>
              <a:spcBef>
                <a:spcPts val="0"/>
              </a:spcBef>
              <a:spcAft>
                <a:spcPts val="0"/>
              </a:spcAft>
              <a:buSzPts val="1100"/>
              <a:buNone/>
              <a:defRPr sz="1100">
                <a:latin typeface="Work Sans"/>
                <a:ea typeface="Work Sans"/>
                <a:cs typeface="Work Sans"/>
                <a:sym typeface="Work Sans"/>
              </a:defRPr>
            </a:lvl4pPr>
            <a:lvl5pPr lvl="4" algn="l">
              <a:lnSpc>
                <a:spcPct val="100000"/>
              </a:lnSpc>
              <a:spcBef>
                <a:spcPts val="0"/>
              </a:spcBef>
              <a:spcAft>
                <a:spcPts val="0"/>
              </a:spcAft>
              <a:buSzPts val="1100"/>
              <a:buNone/>
              <a:defRPr sz="1100">
                <a:latin typeface="Work Sans"/>
                <a:ea typeface="Work Sans"/>
                <a:cs typeface="Work Sans"/>
                <a:sym typeface="Work Sans"/>
              </a:defRPr>
            </a:lvl5pPr>
            <a:lvl6pPr lvl="5" algn="l">
              <a:lnSpc>
                <a:spcPct val="100000"/>
              </a:lnSpc>
              <a:spcBef>
                <a:spcPts val="0"/>
              </a:spcBef>
              <a:spcAft>
                <a:spcPts val="0"/>
              </a:spcAft>
              <a:buSzPts val="1100"/>
              <a:buNone/>
              <a:defRPr sz="1100">
                <a:latin typeface="Work Sans"/>
                <a:ea typeface="Work Sans"/>
                <a:cs typeface="Work Sans"/>
                <a:sym typeface="Work Sans"/>
              </a:defRPr>
            </a:lvl6pPr>
            <a:lvl7pPr lvl="6" algn="l">
              <a:lnSpc>
                <a:spcPct val="100000"/>
              </a:lnSpc>
              <a:spcBef>
                <a:spcPts val="0"/>
              </a:spcBef>
              <a:spcAft>
                <a:spcPts val="0"/>
              </a:spcAft>
              <a:buSzPts val="1100"/>
              <a:buNone/>
              <a:defRPr sz="1100">
                <a:latin typeface="Work Sans"/>
                <a:ea typeface="Work Sans"/>
                <a:cs typeface="Work Sans"/>
                <a:sym typeface="Work Sans"/>
              </a:defRPr>
            </a:lvl7pPr>
            <a:lvl8pPr lvl="7" algn="l">
              <a:lnSpc>
                <a:spcPct val="100000"/>
              </a:lnSpc>
              <a:spcBef>
                <a:spcPts val="0"/>
              </a:spcBef>
              <a:spcAft>
                <a:spcPts val="0"/>
              </a:spcAft>
              <a:buSzPts val="1100"/>
              <a:buNone/>
              <a:defRPr sz="1100">
                <a:latin typeface="Work Sans"/>
                <a:ea typeface="Work Sans"/>
                <a:cs typeface="Work Sans"/>
                <a:sym typeface="Work Sans"/>
              </a:defRPr>
            </a:lvl8pPr>
            <a:lvl9pPr lvl="8" algn="l">
              <a:lnSpc>
                <a:spcPct val="100000"/>
              </a:lnSpc>
              <a:spcBef>
                <a:spcPts val="0"/>
              </a:spcBef>
              <a:spcAft>
                <a:spcPts val="0"/>
              </a:spcAft>
              <a:buSzPts val="1100"/>
              <a:buNone/>
              <a:defRPr sz="1100">
                <a:latin typeface="Work Sans"/>
                <a:ea typeface="Work Sans"/>
                <a:cs typeface="Work Sans"/>
                <a:sym typeface="Work Sans"/>
              </a:defRPr>
            </a:lvl9pPr>
          </a:lstStyle>
          <a:p/>
        </p:txBody>
      </p:sp>
      <p:sp>
        <p:nvSpPr>
          <p:cNvPr id="3248" name="Google Shape;3248;p61"/>
          <p:cNvSpPr txBox="1"/>
          <p:nvPr>
            <p:ph idx="9" type="title"/>
          </p:nvPr>
        </p:nvSpPr>
        <p:spPr>
          <a:xfrm>
            <a:off x="4393017" y="2832553"/>
            <a:ext cx="248100" cy="2385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accent1"/>
              </a:buClr>
              <a:buSzPts val="800"/>
              <a:buNone/>
              <a:defRPr b="1" sz="800">
                <a:solidFill>
                  <a:schemeClr val="accent1"/>
                </a:solidFill>
                <a:latin typeface="Work Sans"/>
                <a:ea typeface="Work Sans"/>
                <a:cs typeface="Work Sans"/>
                <a:sym typeface="Work Sans"/>
              </a:defRPr>
            </a:lvl1pPr>
            <a:lvl2pPr lvl="1" algn="l">
              <a:lnSpc>
                <a:spcPct val="100000"/>
              </a:lnSpc>
              <a:spcBef>
                <a:spcPts val="0"/>
              </a:spcBef>
              <a:spcAft>
                <a:spcPts val="0"/>
              </a:spcAft>
              <a:buSzPts val="800"/>
              <a:buNone/>
              <a:defRPr b="1" sz="800">
                <a:latin typeface="Work Sans"/>
                <a:ea typeface="Work Sans"/>
                <a:cs typeface="Work Sans"/>
                <a:sym typeface="Work Sans"/>
              </a:defRPr>
            </a:lvl2pPr>
            <a:lvl3pPr lvl="2" algn="l">
              <a:lnSpc>
                <a:spcPct val="100000"/>
              </a:lnSpc>
              <a:spcBef>
                <a:spcPts val="0"/>
              </a:spcBef>
              <a:spcAft>
                <a:spcPts val="0"/>
              </a:spcAft>
              <a:buSzPts val="800"/>
              <a:buNone/>
              <a:defRPr b="1" sz="800">
                <a:latin typeface="Work Sans"/>
                <a:ea typeface="Work Sans"/>
                <a:cs typeface="Work Sans"/>
                <a:sym typeface="Work Sans"/>
              </a:defRPr>
            </a:lvl3pPr>
            <a:lvl4pPr lvl="3" algn="l">
              <a:lnSpc>
                <a:spcPct val="100000"/>
              </a:lnSpc>
              <a:spcBef>
                <a:spcPts val="0"/>
              </a:spcBef>
              <a:spcAft>
                <a:spcPts val="0"/>
              </a:spcAft>
              <a:buSzPts val="800"/>
              <a:buNone/>
              <a:defRPr b="1" sz="800">
                <a:latin typeface="Work Sans"/>
                <a:ea typeface="Work Sans"/>
                <a:cs typeface="Work Sans"/>
                <a:sym typeface="Work Sans"/>
              </a:defRPr>
            </a:lvl4pPr>
            <a:lvl5pPr lvl="4" algn="l">
              <a:lnSpc>
                <a:spcPct val="100000"/>
              </a:lnSpc>
              <a:spcBef>
                <a:spcPts val="0"/>
              </a:spcBef>
              <a:spcAft>
                <a:spcPts val="0"/>
              </a:spcAft>
              <a:buSzPts val="800"/>
              <a:buNone/>
              <a:defRPr b="1" sz="800">
                <a:latin typeface="Work Sans"/>
                <a:ea typeface="Work Sans"/>
                <a:cs typeface="Work Sans"/>
                <a:sym typeface="Work Sans"/>
              </a:defRPr>
            </a:lvl5pPr>
            <a:lvl6pPr lvl="5" algn="l">
              <a:lnSpc>
                <a:spcPct val="100000"/>
              </a:lnSpc>
              <a:spcBef>
                <a:spcPts val="0"/>
              </a:spcBef>
              <a:spcAft>
                <a:spcPts val="0"/>
              </a:spcAft>
              <a:buSzPts val="800"/>
              <a:buNone/>
              <a:defRPr b="1" sz="800">
                <a:latin typeface="Work Sans"/>
                <a:ea typeface="Work Sans"/>
                <a:cs typeface="Work Sans"/>
                <a:sym typeface="Work Sans"/>
              </a:defRPr>
            </a:lvl6pPr>
            <a:lvl7pPr lvl="6" algn="l">
              <a:lnSpc>
                <a:spcPct val="100000"/>
              </a:lnSpc>
              <a:spcBef>
                <a:spcPts val="0"/>
              </a:spcBef>
              <a:spcAft>
                <a:spcPts val="0"/>
              </a:spcAft>
              <a:buSzPts val="800"/>
              <a:buNone/>
              <a:defRPr b="1" sz="800">
                <a:latin typeface="Work Sans"/>
                <a:ea typeface="Work Sans"/>
                <a:cs typeface="Work Sans"/>
                <a:sym typeface="Work Sans"/>
              </a:defRPr>
            </a:lvl7pPr>
            <a:lvl8pPr lvl="7" algn="l">
              <a:lnSpc>
                <a:spcPct val="100000"/>
              </a:lnSpc>
              <a:spcBef>
                <a:spcPts val="0"/>
              </a:spcBef>
              <a:spcAft>
                <a:spcPts val="0"/>
              </a:spcAft>
              <a:buSzPts val="800"/>
              <a:buNone/>
              <a:defRPr b="1" sz="800">
                <a:latin typeface="Work Sans"/>
                <a:ea typeface="Work Sans"/>
                <a:cs typeface="Work Sans"/>
                <a:sym typeface="Work Sans"/>
              </a:defRPr>
            </a:lvl8pPr>
            <a:lvl9pPr lvl="8" algn="l">
              <a:lnSpc>
                <a:spcPct val="100000"/>
              </a:lnSpc>
              <a:spcBef>
                <a:spcPts val="0"/>
              </a:spcBef>
              <a:spcAft>
                <a:spcPts val="0"/>
              </a:spcAft>
              <a:buSzPts val="800"/>
              <a:buNone/>
              <a:defRPr b="1" sz="800">
                <a:latin typeface="Work Sans"/>
                <a:ea typeface="Work Sans"/>
                <a:cs typeface="Work Sans"/>
                <a:sym typeface="Work Sans"/>
              </a:defRPr>
            </a:lvl9pPr>
          </a:lstStyle>
          <a:p/>
        </p:txBody>
      </p:sp>
      <p:sp>
        <p:nvSpPr>
          <p:cNvPr id="3249" name="Google Shape;3249;p61"/>
          <p:cNvSpPr txBox="1"/>
          <p:nvPr>
            <p:ph idx="13" type="title"/>
          </p:nvPr>
        </p:nvSpPr>
        <p:spPr>
          <a:xfrm>
            <a:off x="4633342" y="3200842"/>
            <a:ext cx="2039400" cy="2385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lt1"/>
              </a:buClr>
              <a:buSzPts val="1100"/>
              <a:buFont typeface="Work Sans"/>
              <a:buNone/>
              <a:defRPr sz="1100">
                <a:solidFill>
                  <a:schemeClr val="lt1"/>
                </a:solidFill>
                <a:latin typeface="Work Sans"/>
                <a:ea typeface="Work Sans"/>
                <a:cs typeface="Work Sans"/>
                <a:sym typeface="Work Sans"/>
              </a:defRPr>
            </a:lvl1pPr>
            <a:lvl2pPr lvl="1" algn="l">
              <a:lnSpc>
                <a:spcPct val="100000"/>
              </a:lnSpc>
              <a:spcBef>
                <a:spcPts val="0"/>
              </a:spcBef>
              <a:spcAft>
                <a:spcPts val="0"/>
              </a:spcAft>
              <a:buSzPts val="1100"/>
              <a:buNone/>
              <a:defRPr sz="1100">
                <a:latin typeface="Work Sans"/>
                <a:ea typeface="Work Sans"/>
                <a:cs typeface="Work Sans"/>
                <a:sym typeface="Work Sans"/>
              </a:defRPr>
            </a:lvl2pPr>
            <a:lvl3pPr lvl="2" algn="l">
              <a:lnSpc>
                <a:spcPct val="100000"/>
              </a:lnSpc>
              <a:spcBef>
                <a:spcPts val="0"/>
              </a:spcBef>
              <a:spcAft>
                <a:spcPts val="0"/>
              </a:spcAft>
              <a:buSzPts val="1100"/>
              <a:buNone/>
              <a:defRPr sz="1100">
                <a:latin typeface="Work Sans"/>
                <a:ea typeface="Work Sans"/>
                <a:cs typeface="Work Sans"/>
                <a:sym typeface="Work Sans"/>
              </a:defRPr>
            </a:lvl3pPr>
            <a:lvl4pPr lvl="3" algn="l">
              <a:lnSpc>
                <a:spcPct val="100000"/>
              </a:lnSpc>
              <a:spcBef>
                <a:spcPts val="0"/>
              </a:spcBef>
              <a:spcAft>
                <a:spcPts val="0"/>
              </a:spcAft>
              <a:buSzPts val="1100"/>
              <a:buNone/>
              <a:defRPr sz="1100">
                <a:latin typeface="Work Sans"/>
                <a:ea typeface="Work Sans"/>
                <a:cs typeface="Work Sans"/>
                <a:sym typeface="Work Sans"/>
              </a:defRPr>
            </a:lvl4pPr>
            <a:lvl5pPr lvl="4" algn="l">
              <a:lnSpc>
                <a:spcPct val="100000"/>
              </a:lnSpc>
              <a:spcBef>
                <a:spcPts val="0"/>
              </a:spcBef>
              <a:spcAft>
                <a:spcPts val="0"/>
              </a:spcAft>
              <a:buSzPts val="1100"/>
              <a:buNone/>
              <a:defRPr sz="1100">
                <a:latin typeface="Work Sans"/>
                <a:ea typeface="Work Sans"/>
                <a:cs typeface="Work Sans"/>
                <a:sym typeface="Work Sans"/>
              </a:defRPr>
            </a:lvl5pPr>
            <a:lvl6pPr lvl="5" algn="l">
              <a:lnSpc>
                <a:spcPct val="100000"/>
              </a:lnSpc>
              <a:spcBef>
                <a:spcPts val="0"/>
              </a:spcBef>
              <a:spcAft>
                <a:spcPts val="0"/>
              </a:spcAft>
              <a:buSzPts val="1100"/>
              <a:buNone/>
              <a:defRPr sz="1100">
                <a:latin typeface="Work Sans"/>
                <a:ea typeface="Work Sans"/>
                <a:cs typeface="Work Sans"/>
                <a:sym typeface="Work Sans"/>
              </a:defRPr>
            </a:lvl6pPr>
            <a:lvl7pPr lvl="6" algn="l">
              <a:lnSpc>
                <a:spcPct val="100000"/>
              </a:lnSpc>
              <a:spcBef>
                <a:spcPts val="0"/>
              </a:spcBef>
              <a:spcAft>
                <a:spcPts val="0"/>
              </a:spcAft>
              <a:buSzPts val="1100"/>
              <a:buNone/>
              <a:defRPr sz="1100">
                <a:latin typeface="Work Sans"/>
                <a:ea typeface="Work Sans"/>
                <a:cs typeface="Work Sans"/>
                <a:sym typeface="Work Sans"/>
              </a:defRPr>
            </a:lvl7pPr>
            <a:lvl8pPr lvl="7" algn="l">
              <a:lnSpc>
                <a:spcPct val="100000"/>
              </a:lnSpc>
              <a:spcBef>
                <a:spcPts val="0"/>
              </a:spcBef>
              <a:spcAft>
                <a:spcPts val="0"/>
              </a:spcAft>
              <a:buSzPts val="1100"/>
              <a:buNone/>
              <a:defRPr sz="1100">
                <a:latin typeface="Work Sans"/>
                <a:ea typeface="Work Sans"/>
                <a:cs typeface="Work Sans"/>
                <a:sym typeface="Work Sans"/>
              </a:defRPr>
            </a:lvl8pPr>
            <a:lvl9pPr lvl="8" algn="l">
              <a:lnSpc>
                <a:spcPct val="100000"/>
              </a:lnSpc>
              <a:spcBef>
                <a:spcPts val="0"/>
              </a:spcBef>
              <a:spcAft>
                <a:spcPts val="0"/>
              </a:spcAft>
              <a:buSzPts val="1100"/>
              <a:buNone/>
              <a:defRPr sz="1100">
                <a:latin typeface="Work Sans"/>
                <a:ea typeface="Work Sans"/>
                <a:cs typeface="Work Sans"/>
                <a:sym typeface="Work Sans"/>
              </a:defRPr>
            </a:lvl9pPr>
          </a:lstStyle>
          <a:p/>
        </p:txBody>
      </p:sp>
      <p:sp>
        <p:nvSpPr>
          <p:cNvPr id="3250" name="Google Shape;3250;p61"/>
          <p:cNvSpPr txBox="1"/>
          <p:nvPr>
            <p:ph idx="14" type="title"/>
          </p:nvPr>
        </p:nvSpPr>
        <p:spPr>
          <a:xfrm>
            <a:off x="4393017" y="3251590"/>
            <a:ext cx="248100" cy="2385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accent1"/>
              </a:buClr>
              <a:buSzPts val="800"/>
              <a:buNone/>
              <a:defRPr b="1" sz="800">
                <a:solidFill>
                  <a:schemeClr val="accent1"/>
                </a:solidFill>
                <a:latin typeface="Work Sans"/>
                <a:ea typeface="Work Sans"/>
                <a:cs typeface="Work Sans"/>
                <a:sym typeface="Work Sans"/>
              </a:defRPr>
            </a:lvl1pPr>
            <a:lvl2pPr lvl="1" algn="l">
              <a:lnSpc>
                <a:spcPct val="100000"/>
              </a:lnSpc>
              <a:spcBef>
                <a:spcPts val="0"/>
              </a:spcBef>
              <a:spcAft>
                <a:spcPts val="0"/>
              </a:spcAft>
              <a:buSzPts val="800"/>
              <a:buNone/>
              <a:defRPr b="1" sz="800">
                <a:latin typeface="Work Sans"/>
                <a:ea typeface="Work Sans"/>
                <a:cs typeface="Work Sans"/>
                <a:sym typeface="Work Sans"/>
              </a:defRPr>
            </a:lvl2pPr>
            <a:lvl3pPr lvl="2" algn="l">
              <a:lnSpc>
                <a:spcPct val="100000"/>
              </a:lnSpc>
              <a:spcBef>
                <a:spcPts val="0"/>
              </a:spcBef>
              <a:spcAft>
                <a:spcPts val="0"/>
              </a:spcAft>
              <a:buSzPts val="800"/>
              <a:buNone/>
              <a:defRPr b="1" sz="800">
                <a:latin typeface="Work Sans"/>
                <a:ea typeface="Work Sans"/>
                <a:cs typeface="Work Sans"/>
                <a:sym typeface="Work Sans"/>
              </a:defRPr>
            </a:lvl3pPr>
            <a:lvl4pPr lvl="3" algn="l">
              <a:lnSpc>
                <a:spcPct val="100000"/>
              </a:lnSpc>
              <a:spcBef>
                <a:spcPts val="0"/>
              </a:spcBef>
              <a:spcAft>
                <a:spcPts val="0"/>
              </a:spcAft>
              <a:buSzPts val="800"/>
              <a:buNone/>
              <a:defRPr b="1" sz="800">
                <a:latin typeface="Work Sans"/>
                <a:ea typeface="Work Sans"/>
                <a:cs typeface="Work Sans"/>
                <a:sym typeface="Work Sans"/>
              </a:defRPr>
            </a:lvl4pPr>
            <a:lvl5pPr lvl="4" algn="l">
              <a:lnSpc>
                <a:spcPct val="100000"/>
              </a:lnSpc>
              <a:spcBef>
                <a:spcPts val="0"/>
              </a:spcBef>
              <a:spcAft>
                <a:spcPts val="0"/>
              </a:spcAft>
              <a:buSzPts val="800"/>
              <a:buNone/>
              <a:defRPr b="1" sz="800">
                <a:latin typeface="Work Sans"/>
                <a:ea typeface="Work Sans"/>
                <a:cs typeface="Work Sans"/>
                <a:sym typeface="Work Sans"/>
              </a:defRPr>
            </a:lvl5pPr>
            <a:lvl6pPr lvl="5" algn="l">
              <a:lnSpc>
                <a:spcPct val="100000"/>
              </a:lnSpc>
              <a:spcBef>
                <a:spcPts val="0"/>
              </a:spcBef>
              <a:spcAft>
                <a:spcPts val="0"/>
              </a:spcAft>
              <a:buSzPts val="800"/>
              <a:buNone/>
              <a:defRPr b="1" sz="800">
                <a:latin typeface="Work Sans"/>
                <a:ea typeface="Work Sans"/>
                <a:cs typeface="Work Sans"/>
                <a:sym typeface="Work Sans"/>
              </a:defRPr>
            </a:lvl6pPr>
            <a:lvl7pPr lvl="6" algn="l">
              <a:lnSpc>
                <a:spcPct val="100000"/>
              </a:lnSpc>
              <a:spcBef>
                <a:spcPts val="0"/>
              </a:spcBef>
              <a:spcAft>
                <a:spcPts val="0"/>
              </a:spcAft>
              <a:buSzPts val="800"/>
              <a:buNone/>
              <a:defRPr b="1" sz="800">
                <a:latin typeface="Work Sans"/>
                <a:ea typeface="Work Sans"/>
                <a:cs typeface="Work Sans"/>
                <a:sym typeface="Work Sans"/>
              </a:defRPr>
            </a:lvl7pPr>
            <a:lvl8pPr lvl="7" algn="l">
              <a:lnSpc>
                <a:spcPct val="100000"/>
              </a:lnSpc>
              <a:spcBef>
                <a:spcPts val="0"/>
              </a:spcBef>
              <a:spcAft>
                <a:spcPts val="0"/>
              </a:spcAft>
              <a:buSzPts val="800"/>
              <a:buNone/>
              <a:defRPr b="1" sz="800">
                <a:latin typeface="Work Sans"/>
                <a:ea typeface="Work Sans"/>
                <a:cs typeface="Work Sans"/>
                <a:sym typeface="Work Sans"/>
              </a:defRPr>
            </a:lvl8pPr>
            <a:lvl9pPr lvl="8" algn="l">
              <a:lnSpc>
                <a:spcPct val="100000"/>
              </a:lnSpc>
              <a:spcBef>
                <a:spcPts val="0"/>
              </a:spcBef>
              <a:spcAft>
                <a:spcPts val="0"/>
              </a:spcAft>
              <a:buSzPts val="800"/>
              <a:buNone/>
              <a:defRPr b="1" sz="800">
                <a:latin typeface="Work Sans"/>
                <a:ea typeface="Work Sans"/>
                <a:cs typeface="Work Sans"/>
                <a:sym typeface="Work Sans"/>
              </a:defRPr>
            </a:lvl9pPr>
          </a:lstStyle>
          <a:p/>
        </p:txBody>
      </p:sp>
      <p:sp>
        <p:nvSpPr>
          <p:cNvPr id="3251" name="Google Shape;3251;p61"/>
          <p:cNvSpPr txBox="1"/>
          <p:nvPr>
            <p:ph idx="15" type="title"/>
          </p:nvPr>
        </p:nvSpPr>
        <p:spPr>
          <a:xfrm>
            <a:off x="4633342" y="3619880"/>
            <a:ext cx="2039400" cy="2385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lt1"/>
              </a:buClr>
              <a:buSzPts val="1100"/>
              <a:buFont typeface="Work Sans"/>
              <a:buNone/>
              <a:defRPr sz="1100">
                <a:solidFill>
                  <a:schemeClr val="lt1"/>
                </a:solidFill>
                <a:latin typeface="Work Sans"/>
                <a:ea typeface="Work Sans"/>
                <a:cs typeface="Work Sans"/>
                <a:sym typeface="Work Sans"/>
              </a:defRPr>
            </a:lvl1pPr>
            <a:lvl2pPr lvl="1" algn="l">
              <a:lnSpc>
                <a:spcPct val="100000"/>
              </a:lnSpc>
              <a:spcBef>
                <a:spcPts val="0"/>
              </a:spcBef>
              <a:spcAft>
                <a:spcPts val="0"/>
              </a:spcAft>
              <a:buSzPts val="1100"/>
              <a:buNone/>
              <a:defRPr sz="1100">
                <a:latin typeface="Work Sans"/>
                <a:ea typeface="Work Sans"/>
                <a:cs typeface="Work Sans"/>
                <a:sym typeface="Work Sans"/>
              </a:defRPr>
            </a:lvl2pPr>
            <a:lvl3pPr lvl="2" algn="l">
              <a:lnSpc>
                <a:spcPct val="100000"/>
              </a:lnSpc>
              <a:spcBef>
                <a:spcPts val="0"/>
              </a:spcBef>
              <a:spcAft>
                <a:spcPts val="0"/>
              </a:spcAft>
              <a:buSzPts val="1100"/>
              <a:buNone/>
              <a:defRPr sz="1100">
                <a:latin typeface="Work Sans"/>
                <a:ea typeface="Work Sans"/>
                <a:cs typeface="Work Sans"/>
                <a:sym typeface="Work Sans"/>
              </a:defRPr>
            </a:lvl3pPr>
            <a:lvl4pPr lvl="3" algn="l">
              <a:lnSpc>
                <a:spcPct val="100000"/>
              </a:lnSpc>
              <a:spcBef>
                <a:spcPts val="0"/>
              </a:spcBef>
              <a:spcAft>
                <a:spcPts val="0"/>
              </a:spcAft>
              <a:buSzPts val="1100"/>
              <a:buNone/>
              <a:defRPr sz="1100">
                <a:latin typeface="Work Sans"/>
                <a:ea typeface="Work Sans"/>
                <a:cs typeface="Work Sans"/>
                <a:sym typeface="Work Sans"/>
              </a:defRPr>
            </a:lvl4pPr>
            <a:lvl5pPr lvl="4" algn="l">
              <a:lnSpc>
                <a:spcPct val="100000"/>
              </a:lnSpc>
              <a:spcBef>
                <a:spcPts val="0"/>
              </a:spcBef>
              <a:spcAft>
                <a:spcPts val="0"/>
              </a:spcAft>
              <a:buSzPts val="1100"/>
              <a:buNone/>
              <a:defRPr sz="1100">
                <a:latin typeface="Work Sans"/>
                <a:ea typeface="Work Sans"/>
                <a:cs typeface="Work Sans"/>
                <a:sym typeface="Work Sans"/>
              </a:defRPr>
            </a:lvl5pPr>
            <a:lvl6pPr lvl="5" algn="l">
              <a:lnSpc>
                <a:spcPct val="100000"/>
              </a:lnSpc>
              <a:spcBef>
                <a:spcPts val="0"/>
              </a:spcBef>
              <a:spcAft>
                <a:spcPts val="0"/>
              </a:spcAft>
              <a:buSzPts val="1100"/>
              <a:buNone/>
              <a:defRPr sz="1100">
                <a:latin typeface="Work Sans"/>
                <a:ea typeface="Work Sans"/>
                <a:cs typeface="Work Sans"/>
                <a:sym typeface="Work Sans"/>
              </a:defRPr>
            </a:lvl6pPr>
            <a:lvl7pPr lvl="6" algn="l">
              <a:lnSpc>
                <a:spcPct val="100000"/>
              </a:lnSpc>
              <a:spcBef>
                <a:spcPts val="0"/>
              </a:spcBef>
              <a:spcAft>
                <a:spcPts val="0"/>
              </a:spcAft>
              <a:buSzPts val="1100"/>
              <a:buNone/>
              <a:defRPr sz="1100">
                <a:latin typeface="Work Sans"/>
                <a:ea typeface="Work Sans"/>
                <a:cs typeface="Work Sans"/>
                <a:sym typeface="Work Sans"/>
              </a:defRPr>
            </a:lvl7pPr>
            <a:lvl8pPr lvl="7" algn="l">
              <a:lnSpc>
                <a:spcPct val="100000"/>
              </a:lnSpc>
              <a:spcBef>
                <a:spcPts val="0"/>
              </a:spcBef>
              <a:spcAft>
                <a:spcPts val="0"/>
              </a:spcAft>
              <a:buSzPts val="1100"/>
              <a:buNone/>
              <a:defRPr sz="1100">
                <a:latin typeface="Work Sans"/>
                <a:ea typeface="Work Sans"/>
                <a:cs typeface="Work Sans"/>
                <a:sym typeface="Work Sans"/>
              </a:defRPr>
            </a:lvl8pPr>
            <a:lvl9pPr lvl="8" algn="l">
              <a:lnSpc>
                <a:spcPct val="100000"/>
              </a:lnSpc>
              <a:spcBef>
                <a:spcPts val="0"/>
              </a:spcBef>
              <a:spcAft>
                <a:spcPts val="0"/>
              </a:spcAft>
              <a:buSzPts val="1100"/>
              <a:buNone/>
              <a:defRPr sz="1100">
                <a:latin typeface="Work Sans"/>
                <a:ea typeface="Work Sans"/>
                <a:cs typeface="Work Sans"/>
                <a:sym typeface="Work Sans"/>
              </a:defRPr>
            </a:lvl9pPr>
          </a:lstStyle>
          <a:p/>
        </p:txBody>
      </p:sp>
      <p:sp>
        <p:nvSpPr>
          <p:cNvPr id="3252" name="Google Shape;3252;p61"/>
          <p:cNvSpPr txBox="1"/>
          <p:nvPr>
            <p:ph idx="16" type="title"/>
          </p:nvPr>
        </p:nvSpPr>
        <p:spPr>
          <a:xfrm>
            <a:off x="4393017" y="3670628"/>
            <a:ext cx="248100" cy="2385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accent1"/>
              </a:buClr>
              <a:buSzPts val="800"/>
              <a:buNone/>
              <a:defRPr b="1" sz="800">
                <a:solidFill>
                  <a:schemeClr val="accent1"/>
                </a:solidFill>
                <a:latin typeface="Work Sans"/>
                <a:ea typeface="Work Sans"/>
                <a:cs typeface="Work Sans"/>
                <a:sym typeface="Work Sans"/>
              </a:defRPr>
            </a:lvl1pPr>
            <a:lvl2pPr lvl="1" algn="l">
              <a:lnSpc>
                <a:spcPct val="100000"/>
              </a:lnSpc>
              <a:spcBef>
                <a:spcPts val="0"/>
              </a:spcBef>
              <a:spcAft>
                <a:spcPts val="0"/>
              </a:spcAft>
              <a:buSzPts val="800"/>
              <a:buNone/>
              <a:defRPr b="1" sz="800">
                <a:latin typeface="Work Sans"/>
                <a:ea typeface="Work Sans"/>
                <a:cs typeface="Work Sans"/>
                <a:sym typeface="Work Sans"/>
              </a:defRPr>
            </a:lvl2pPr>
            <a:lvl3pPr lvl="2" algn="l">
              <a:lnSpc>
                <a:spcPct val="100000"/>
              </a:lnSpc>
              <a:spcBef>
                <a:spcPts val="0"/>
              </a:spcBef>
              <a:spcAft>
                <a:spcPts val="0"/>
              </a:spcAft>
              <a:buSzPts val="800"/>
              <a:buNone/>
              <a:defRPr b="1" sz="800">
                <a:latin typeface="Work Sans"/>
                <a:ea typeface="Work Sans"/>
                <a:cs typeface="Work Sans"/>
                <a:sym typeface="Work Sans"/>
              </a:defRPr>
            </a:lvl3pPr>
            <a:lvl4pPr lvl="3" algn="l">
              <a:lnSpc>
                <a:spcPct val="100000"/>
              </a:lnSpc>
              <a:spcBef>
                <a:spcPts val="0"/>
              </a:spcBef>
              <a:spcAft>
                <a:spcPts val="0"/>
              </a:spcAft>
              <a:buSzPts val="800"/>
              <a:buNone/>
              <a:defRPr b="1" sz="800">
                <a:latin typeface="Work Sans"/>
                <a:ea typeface="Work Sans"/>
                <a:cs typeface="Work Sans"/>
                <a:sym typeface="Work Sans"/>
              </a:defRPr>
            </a:lvl4pPr>
            <a:lvl5pPr lvl="4" algn="l">
              <a:lnSpc>
                <a:spcPct val="100000"/>
              </a:lnSpc>
              <a:spcBef>
                <a:spcPts val="0"/>
              </a:spcBef>
              <a:spcAft>
                <a:spcPts val="0"/>
              </a:spcAft>
              <a:buSzPts val="800"/>
              <a:buNone/>
              <a:defRPr b="1" sz="800">
                <a:latin typeface="Work Sans"/>
                <a:ea typeface="Work Sans"/>
                <a:cs typeface="Work Sans"/>
                <a:sym typeface="Work Sans"/>
              </a:defRPr>
            </a:lvl5pPr>
            <a:lvl6pPr lvl="5" algn="l">
              <a:lnSpc>
                <a:spcPct val="100000"/>
              </a:lnSpc>
              <a:spcBef>
                <a:spcPts val="0"/>
              </a:spcBef>
              <a:spcAft>
                <a:spcPts val="0"/>
              </a:spcAft>
              <a:buSzPts val="800"/>
              <a:buNone/>
              <a:defRPr b="1" sz="800">
                <a:latin typeface="Work Sans"/>
                <a:ea typeface="Work Sans"/>
                <a:cs typeface="Work Sans"/>
                <a:sym typeface="Work Sans"/>
              </a:defRPr>
            </a:lvl6pPr>
            <a:lvl7pPr lvl="6" algn="l">
              <a:lnSpc>
                <a:spcPct val="100000"/>
              </a:lnSpc>
              <a:spcBef>
                <a:spcPts val="0"/>
              </a:spcBef>
              <a:spcAft>
                <a:spcPts val="0"/>
              </a:spcAft>
              <a:buSzPts val="800"/>
              <a:buNone/>
              <a:defRPr b="1" sz="800">
                <a:latin typeface="Work Sans"/>
                <a:ea typeface="Work Sans"/>
                <a:cs typeface="Work Sans"/>
                <a:sym typeface="Work Sans"/>
              </a:defRPr>
            </a:lvl7pPr>
            <a:lvl8pPr lvl="7" algn="l">
              <a:lnSpc>
                <a:spcPct val="100000"/>
              </a:lnSpc>
              <a:spcBef>
                <a:spcPts val="0"/>
              </a:spcBef>
              <a:spcAft>
                <a:spcPts val="0"/>
              </a:spcAft>
              <a:buSzPts val="800"/>
              <a:buNone/>
              <a:defRPr b="1" sz="800">
                <a:latin typeface="Work Sans"/>
                <a:ea typeface="Work Sans"/>
                <a:cs typeface="Work Sans"/>
                <a:sym typeface="Work Sans"/>
              </a:defRPr>
            </a:lvl8pPr>
            <a:lvl9pPr lvl="8" algn="l">
              <a:lnSpc>
                <a:spcPct val="100000"/>
              </a:lnSpc>
              <a:spcBef>
                <a:spcPts val="0"/>
              </a:spcBef>
              <a:spcAft>
                <a:spcPts val="0"/>
              </a:spcAft>
              <a:buSzPts val="800"/>
              <a:buNone/>
              <a:defRPr b="1" sz="800">
                <a:latin typeface="Work Sans"/>
                <a:ea typeface="Work Sans"/>
                <a:cs typeface="Work Sans"/>
                <a:sym typeface="Work Sans"/>
              </a:defRPr>
            </a:lvl9pPr>
          </a:lstStyle>
          <a:p/>
        </p:txBody>
      </p:sp>
      <p:sp>
        <p:nvSpPr>
          <p:cNvPr id="3253" name="Google Shape;3253;p61"/>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254">
          <p15:clr>
            <a:srgbClr val="FA7B17"/>
          </p15:clr>
        </p15:guide>
        <p15:guide id="2" pos="2440">
          <p15:clr>
            <a:srgbClr val="FA7B17"/>
          </p15:clr>
        </p15:guide>
        <p15:guide id="3" pos="2625">
          <p15:clr>
            <a:srgbClr val="FA7B17"/>
          </p15:clr>
        </p15:guide>
      </p15:sldGuideLst>
    </p:ext>
  </p:extLst>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Headline for Table of Contents" type="secHead">
  <p:cSld name="SECTION_HEADER">
    <p:spTree>
      <p:nvGrpSpPr>
        <p:cNvPr id="3254" name="Shape 3254"/>
        <p:cNvGrpSpPr/>
        <p:nvPr/>
      </p:nvGrpSpPr>
      <p:grpSpPr>
        <a:xfrm>
          <a:off x="0" y="0"/>
          <a:ext cx="0" cy="0"/>
          <a:chOff x="0" y="0"/>
          <a:chExt cx="0" cy="0"/>
        </a:xfrm>
      </p:grpSpPr>
      <p:sp>
        <p:nvSpPr>
          <p:cNvPr id="3255" name="Google Shape;3255;p62"/>
          <p:cNvSpPr/>
          <p:nvPr/>
        </p:nvSpPr>
        <p:spPr>
          <a:xfrm>
            <a:off x="26950" y="-447300"/>
            <a:ext cx="4869000" cy="59784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6" name="Google Shape;3256;p62"/>
          <p:cNvSpPr/>
          <p:nvPr/>
        </p:nvSpPr>
        <p:spPr>
          <a:xfrm rot="-454686">
            <a:off x="7675937" y="-768997"/>
            <a:ext cx="3049329" cy="1841833"/>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F6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57" name="Google Shape;3257;p62"/>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3258" name="Google Shape;3258;p62"/>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2023</a:t>
            </a:r>
            <a:endParaRPr b="0" i="0" sz="600" u="none" cap="none" strike="noStrike">
              <a:solidFill>
                <a:srgbClr val="666666"/>
              </a:solidFill>
              <a:latin typeface="Work Sans"/>
              <a:ea typeface="Work Sans"/>
              <a:cs typeface="Work Sans"/>
              <a:sym typeface="Work Sans"/>
            </a:endParaRPr>
          </a:p>
        </p:txBody>
      </p:sp>
      <p:sp>
        <p:nvSpPr>
          <p:cNvPr id="3259" name="Google Shape;3259;p62"/>
          <p:cNvSpPr txBox="1"/>
          <p:nvPr>
            <p:ph idx="1" type="body"/>
          </p:nvPr>
        </p:nvSpPr>
        <p:spPr>
          <a:xfrm>
            <a:off x="593550" y="1451808"/>
            <a:ext cx="3375000" cy="651300"/>
          </a:xfrm>
          <a:prstGeom prst="rect">
            <a:avLst/>
          </a:prstGeom>
          <a:noFill/>
          <a:ln>
            <a:noFill/>
          </a:ln>
        </p:spPr>
        <p:txBody>
          <a:bodyPr anchorCtr="0" anchor="t" bIns="0" lIns="0" spcFirstLastPara="1" rIns="0" wrap="square" tIns="0">
            <a:noAutofit/>
          </a:bodyPr>
          <a:lstStyle>
            <a:lvl1pPr indent="-298450" lvl="0" marL="457200" algn="l">
              <a:lnSpc>
                <a:spcPct val="100000"/>
              </a:lnSpc>
              <a:spcBef>
                <a:spcPts val="0"/>
              </a:spcBef>
              <a:spcAft>
                <a:spcPts val="0"/>
              </a:spcAft>
              <a:buClr>
                <a:schemeClr val="dk1"/>
              </a:buClr>
              <a:buSzPts val="1100"/>
              <a:buChar char="●"/>
              <a:defRPr sz="1100">
                <a:solidFill>
                  <a:schemeClr val="dk1"/>
                </a:solidFill>
              </a:defRPr>
            </a:lvl1pPr>
            <a:lvl2pPr indent="-298450" lvl="1" marL="914400" algn="l">
              <a:lnSpc>
                <a:spcPct val="100000"/>
              </a:lnSpc>
              <a:spcBef>
                <a:spcPts val="0"/>
              </a:spcBef>
              <a:spcAft>
                <a:spcPts val="0"/>
              </a:spcAft>
              <a:buClr>
                <a:schemeClr val="dk1"/>
              </a:buClr>
              <a:buSzPts val="1100"/>
              <a:buChar char="○"/>
              <a:defRPr sz="1100">
                <a:solidFill>
                  <a:schemeClr val="dk1"/>
                </a:solidFill>
              </a:defRPr>
            </a:lvl2pPr>
            <a:lvl3pPr indent="-298450" lvl="2" marL="1371600" algn="l">
              <a:lnSpc>
                <a:spcPct val="100000"/>
              </a:lnSpc>
              <a:spcBef>
                <a:spcPts val="0"/>
              </a:spcBef>
              <a:spcAft>
                <a:spcPts val="0"/>
              </a:spcAft>
              <a:buClr>
                <a:schemeClr val="dk1"/>
              </a:buClr>
              <a:buSzPts val="1100"/>
              <a:buChar char="■"/>
              <a:defRPr sz="1100">
                <a:solidFill>
                  <a:schemeClr val="dk1"/>
                </a:solidFill>
              </a:defRPr>
            </a:lvl3pPr>
            <a:lvl4pPr indent="-298450" lvl="3" marL="1828800" algn="l">
              <a:lnSpc>
                <a:spcPct val="100000"/>
              </a:lnSpc>
              <a:spcBef>
                <a:spcPts val="0"/>
              </a:spcBef>
              <a:spcAft>
                <a:spcPts val="0"/>
              </a:spcAft>
              <a:buClr>
                <a:schemeClr val="dk1"/>
              </a:buClr>
              <a:buSzPts val="1100"/>
              <a:buChar char="●"/>
              <a:defRPr>
                <a:solidFill>
                  <a:schemeClr val="dk1"/>
                </a:solidFill>
              </a:defRPr>
            </a:lvl4pPr>
            <a:lvl5pPr indent="-298450" lvl="4" marL="2286000" algn="l">
              <a:lnSpc>
                <a:spcPct val="100000"/>
              </a:lnSpc>
              <a:spcBef>
                <a:spcPts val="0"/>
              </a:spcBef>
              <a:spcAft>
                <a:spcPts val="0"/>
              </a:spcAft>
              <a:buClr>
                <a:schemeClr val="dk1"/>
              </a:buClr>
              <a:buSzPts val="1100"/>
              <a:buChar char="○"/>
              <a:defRPr sz="1100">
                <a:solidFill>
                  <a:schemeClr val="dk1"/>
                </a:solidFill>
              </a:defRPr>
            </a:lvl5pPr>
            <a:lvl6pPr indent="-298450" lvl="5" marL="2743200" algn="l">
              <a:lnSpc>
                <a:spcPct val="100000"/>
              </a:lnSpc>
              <a:spcBef>
                <a:spcPts val="0"/>
              </a:spcBef>
              <a:spcAft>
                <a:spcPts val="0"/>
              </a:spcAft>
              <a:buClr>
                <a:schemeClr val="dk1"/>
              </a:buClr>
              <a:buSzPts val="1100"/>
              <a:buChar char="■"/>
              <a:defRPr sz="1100">
                <a:solidFill>
                  <a:schemeClr val="dk1"/>
                </a:solidFill>
              </a:defRPr>
            </a:lvl6pPr>
            <a:lvl7pPr indent="-298450" lvl="6" marL="3200400" algn="l">
              <a:lnSpc>
                <a:spcPct val="100000"/>
              </a:lnSpc>
              <a:spcBef>
                <a:spcPts val="0"/>
              </a:spcBef>
              <a:spcAft>
                <a:spcPts val="0"/>
              </a:spcAft>
              <a:buClr>
                <a:schemeClr val="dk1"/>
              </a:buClr>
              <a:buSzPts val="1100"/>
              <a:buChar char="●"/>
              <a:defRPr sz="1100">
                <a:solidFill>
                  <a:schemeClr val="dk1"/>
                </a:solidFill>
              </a:defRPr>
            </a:lvl7pPr>
            <a:lvl8pPr indent="-298450" lvl="7" marL="3657600" algn="l">
              <a:lnSpc>
                <a:spcPct val="100000"/>
              </a:lnSpc>
              <a:spcBef>
                <a:spcPts val="0"/>
              </a:spcBef>
              <a:spcAft>
                <a:spcPts val="0"/>
              </a:spcAft>
              <a:buClr>
                <a:schemeClr val="dk1"/>
              </a:buClr>
              <a:buSzPts val="1100"/>
              <a:buChar char="○"/>
              <a:defRPr sz="1100">
                <a:solidFill>
                  <a:schemeClr val="dk1"/>
                </a:solidFill>
              </a:defRPr>
            </a:lvl8pPr>
            <a:lvl9pPr indent="-298450" lvl="8" marL="4114800" algn="l">
              <a:lnSpc>
                <a:spcPct val="100000"/>
              </a:lnSpc>
              <a:spcBef>
                <a:spcPts val="0"/>
              </a:spcBef>
              <a:spcAft>
                <a:spcPts val="0"/>
              </a:spcAft>
              <a:buClr>
                <a:schemeClr val="dk1"/>
              </a:buClr>
              <a:buSzPts val="1100"/>
              <a:buChar char="■"/>
              <a:defRPr sz="1100">
                <a:solidFill>
                  <a:schemeClr val="dk1"/>
                </a:solidFill>
              </a:defRPr>
            </a:lvl9pPr>
          </a:lstStyle>
          <a:p/>
        </p:txBody>
      </p:sp>
      <p:sp>
        <p:nvSpPr>
          <p:cNvPr id="3260" name="Google Shape;3260;p62"/>
          <p:cNvSpPr/>
          <p:nvPr/>
        </p:nvSpPr>
        <p:spPr>
          <a:xfrm>
            <a:off x="-101925" y="-962025"/>
            <a:ext cx="10808100" cy="961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1" name="Google Shape;3261;p62"/>
          <p:cNvSpPr/>
          <p:nvPr/>
        </p:nvSpPr>
        <p:spPr>
          <a:xfrm>
            <a:off x="9144000" y="-962025"/>
            <a:ext cx="1956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2" name="Google Shape;3262;p62"/>
          <p:cNvSpPr/>
          <p:nvPr/>
        </p:nvSpPr>
        <p:spPr>
          <a:xfrm>
            <a:off x="-2196900" y="5143500"/>
            <a:ext cx="13296900" cy="20784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3" name="Google Shape;3263;p62"/>
          <p:cNvSpPr/>
          <p:nvPr/>
        </p:nvSpPr>
        <p:spPr>
          <a:xfrm>
            <a:off x="-2145275" y="-962025"/>
            <a:ext cx="21969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4" name="Google Shape;3264;p62"/>
          <p:cNvSpPr txBox="1"/>
          <p:nvPr>
            <p:ph type="title"/>
          </p:nvPr>
        </p:nvSpPr>
        <p:spPr>
          <a:xfrm>
            <a:off x="593550" y="1327025"/>
            <a:ext cx="3375000" cy="1539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1pPr>
            <a:lvl2pPr lvl="1"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2pPr>
            <a:lvl3pPr lvl="2"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3pPr>
            <a:lvl4pPr lvl="3"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4pPr>
            <a:lvl5pPr lvl="4"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5pPr>
            <a:lvl6pPr lvl="5"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6pPr>
            <a:lvl7pPr lvl="6"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7pPr>
            <a:lvl8pPr lvl="7"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8pPr>
            <a:lvl9pPr lvl="8"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9pPr>
          </a:lstStyle>
          <a:p/>
        </p:txBody>
      </p:sp>
      <p:sp>
        <p:nvSpPr>
          <p:cNvPr id="3265" name="Google Shape;3265;p62"/>
          <p:cNvSpPr txBox="1"/>
          <p:nvPr>
            <p:ph idx="2" type="body"/>
          </p:nvPr>
        </p:nvSpPr>
        <p:spPr>
          <a:xfrm>
            <a:off x="593550" y="2447633"/>
            <a:ext cx="3375000" cy="651300"/>
          </a:xfrm>
          <a:prstGeom prst="rect">
            <a:avLst/>
          </a:prstGeom>
          <a:noFill/>
          <a:ln>
            <a:noFill/>
          </a:ln>
        </p:spPr>
        <p:txBody>
          <a:bodyPr anchorCtr="0" anchor="t" bIns="0" lIns="0" spcFirstLastPara="1" rIns="0" wrap="square" tIns="0">
            <a:noAutofit/>
          </a:bodyPr>
          <a:lstStyle>
            <a:lvl1pPr indent="-298450" lvl="0" marL="457200" algn="l">
              <a:lnSpc>
                <a:spcPct val="100000"/>
              </a:lnSpc>
              <a:spcBef>
                <a:spcPts val="0"/>
              </a:spcBef>
              <a:spcAft>
                <a:spcPts val="0"/>
              </a:spcAft>
              <a:buClr>
                <a:schemeClr val="dk1"/>
              </a:buClr>
              <a:buSzPts val="1100"/>
              <a:buChar char="●"/>
              <a:defRPr sz="1100">
                <a:solidFill>
                  <a:schemeClr val="dk1"/>
                </a:solidFill>
              </a:defRPr>
            </a:lvl1pPr>
            <a:lvl2pPr indent="-298450" lvl="1" marL="914400" algn="l">
              <a:lnSpc>
                <a:spcPct val="100000"/>
              </a:lnSpc>
              <a:spcBef>
                <a:spcPts val="0"/>
              </a:spcBef>
              <a:spcAft>
                <a:spcPts val="0"/>
              </a:spcAft>
              <a:buClr>
                <a:schemeClr val="dk1"/>
              </a:buClr>
              <a:buSzPts val="1100"/>
              <a:buChar char="○"/>
              <a:defRPr sz="1100">
                <a:solidFill>
                  <a:schemeClr val="dk1"/>
                </a:solidFill>
              </a:defRPr>
            </a:lvl2pPr>
            <a:lvl3pPr indent="-298450" lvl="2" marL="1371600" algn="l">
              <a:lnSpc>
                <a:spcPct val="100000"/>
              </a:lnSpc>
              <a:spcBef>
                <a:spcPts val="0"/>
              </a:spcBef>
              <a:spcAft>
                <a:spcPts val="0"/>
              </a:spcAft>
              <a:buClr>
                <a:schemeClr val="dk1"/>
              </a:buClr>
              <a:buSzPts val="1100"/>
              <a:buChar char="■"/>
              <a:defRPr sz="1100">
                <a:solidFill>
                  <a:schemeClr val="dk1"/>
                </a:solidFill>
              </a:defRPr>
            </a:lvl3pPr>
            <a:lvl4pPr indent="-298450" lvl="3" marL="1828800" algn="l">
              <a:lnSpc>
                <a:spcPct val="100000"/>
              </a:lnSpc>
              <a:spcBef>
                <a:spcPts val="0"/>
              </a:spcBef>
              <a:spcAft>
                <a:spcPts val="0"/>
              </a:spcAft>
              <a:buClr>
                <a:schemeClr val="dk1"/>
              </a:buClr>
              <a:buSzPts val="1100"/>
              <a:buChar char="●"/>
              <a:defRPr>
                <a:solidFill>
                  <a:schemeClr val="dk1"/>
                </a:solidFill>
              </a:defRPr>
            </a:lvl4pPr>
            <a:lvl5pPr indent="-298450" lvl="4" marL="2286000" algn="l">
              <a:lnSpc>
                <a:spcPct val="100000"/>
              </a:lnSpc>
              <a:spcBef>
                <a:spcPts val="0"/>
              </a:spcBef>
              <a:spcAft>
                <a:spcPts val="0"/>
              </a:spcAft>
              <a:buClr>
                <a:schemeClr val="dk1"/>
              </a:buClr>
              <a:buSzPts val="1100"/>
              <a:buChar char="○"/>
              <a:defRPr sz="1100">
                <a:solidFill>
                  <a:schemeClr val="dk1"/>
                </a:solidFill>
              </a:defRPr>
            </a:lvl5pPr>
            <a:lvl6pPr indent="-298450" lvl="5" marL="2743200" algn="l">
              <a:lnSpc>
                <a:spcPct val="100000"/>
              </a:lnSpc>
              <a:spcBef>
                <a:spcPts val="0"/>
              </a:spcBef>
              <a:spcAft>
                <a:spcPts val="0"/>
              </a:spcAft>
              <a:buClr>
                <a:schemeClr val="dk1"/>
              </a:buClr>
              <a:buSzPts val="1100"/>
              <a:buChar char="■"/>
              <a:defRPr sz="1100">
                <a:solidFill>
                  <a:schemeClr val="dk1"/>
                </a:solidFill>
              </a:defRPr>
            </a:lvl6pPr>
            <a:lvl7pPr indent="-298450" lvl="6" marL="3200400" algn="l">
              <a:lnSpc>
                <a:spcPct val="100000"/>
              </a:lnSpc>
              <a:spcBef>
                <a:spcPts val="0"/>
              </a:spcBef>
              <a:spcAft>
                <a:spcPts val="0"/>
              </a:spcAft>
              <a:buClr>
                <a:schemeClr val="dk1"/>
              </a:buClr>
              <a:buSzPts val="1100"/>
              <a:buChar char="●"/>
              <a:defRPr sz="1100">
                <a:solidFill>
                  <a:schemeClr val="dk1"/>
                </a:solidFill>
              </a:defRPr>
            </a:lvl7pPr>
            <a:lvl8pPr indent="-298450" lvl="7" marL="3657600" algn="l">
              <a:lnSpc>
                <a:spcPct val="100000"/>
              </a:lnSpc>
              <a:spcBef>
                <a:spcPts val="0"/>
              </a:spcBef>
              <a:spcAft>
                <a:spcPts val="0"/>
              </a:spcAft>
              <a:buClr>
                <a:schemeClr val="dk1"/>
              </a:buClr>
              <a:buSzPts val="1100"/>
              <a:buChar char="○"/>
              <a:defRPr sz="1100">
                <a:solidFill>
                  <a:schemeClr val="dk1"/>
                </a:solidFill>
              </a:defRPr>
            </a:lvl8pPr>
            <a:lvl9pPr indent="-298450" lvl="8" marL="4114800" algn="l">
              <a:lnSpc>
                <a:spcPct val="100000"/>
              </a:lnSpc>
              <a:spcBef>
                <a:spcPts val="0"/>
              </a:spcBef>
              <a:spcAft>
                <a:spcPts val="0"/>
              </a:spcAft>
              <a:buClr>
                <a:schemeClr val="dk1"/>
              </a:buClr>
              <a:buSzPts val="1100"/>
              <a:buChar char="■"/>
              <a:defRPr sz="1100">
                <a:solidFill>
                  <a:schemeClr val="dk1"/>
                </a:solidFill>
              </a:defRPr>
            </a:lvl9pPr>
          </a:lstStyle>
          <a:p/>
        </p:txBody>
      </p:sp>
      <p:sp>
        <p:nvSpPr>
          <p:cNvPr id="3266" name="Google Shape;3266;p62"/>
          <p:cNvSpPr txBox="1"/>
          <p:nvPr>
            <p:ph idx="3" type="title"/>
          </p:nvPr>
        </p:nvSpPr>
        <p:spPr>
          <a:xfrm>
            <a:off x="593550" y="2322850"/>
            <a:ext cx="3375000" cy="1539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1pPr>
            <a:lvl2pPr lvl="1"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2pPr>
            <a:lvl3pPr lvl="2"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3pPr>
            <a:lvl4pPr lvl="3"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4pPr>
            <a:lvl5pPr lvl="4"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5pPr>
            <a:lvl6pPr lvl="5"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6pPr>
            <a:lvl7pPr lvl="6"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7pPr>
            <a:lvl8pPr lvl="7"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8pPr>
            <a:lvl9pPr lvl="8"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9pPr>
          </a:lstStyle>
          <a:p/>
        </p:txBody>
      </p:sp>
      <p:sp>
        <p:nvSpPr>
          <p:cNvPr id="3267" name="Google Shape;3267;p62"/>
          <p:cNvSpPr txBox="1"/>
          <p:nvPr>
            <p:ph idx="4" type="body"/>
          </p:nvPr>
        </p:nvSpPr>
        <p:spPr>
          <a:xfrm>
            <a:off x="593550" y="3443458"/>
            <a:ext cx="3375000" cy="651300"/>
          </a:xfrm>
          <a:prstGeom prst="rect">
            <a:avLst/>
          </a:prstGeom>
          <a:noFill/>
          <a:ln>
            <a:noFill/>
          </a:ln>
        </p:spPr>
        <p:txBody>
          <a:bodyPr anchorCtr="0" anchor="t" bIns="0" lIns="0" spcFirstLastPara="1" rIns="0" wrap="square" tIns="0">
            <a:noAutofit/>
          </a:bodyPr>
          <a:lstStyle>
            <a:lvl1pPr indent="-298450" lvl="0" marL="457200" algn="l">
              <a:lnSpc>
                <a:spcPct val="100000"/>
              </a:lnSpc>
              <a:spcBef>
                <a:spcPts val="0"/>
              </a:spcBef>
              <a:spcAft>
                <a:spcPts val="0"/>
              </a:spcAft>
              <a:buClr>
                <a:schemeClr val="dk1"/>
              </a:buClr>
              <a:buSzPts val="1100"/>
              <a:buChar char="●"/>
              <a:defRPr sz="1100">
                <a:solidFill>
                  <a:schemeClr val="dk1"/>
                </a:solidFill>
              </a:defRPr>
            </a:lvl1pPr>
            <a:lvl2pPr indent="-298450" lvl="1" marL="914400" algn="l">
              <a:lnSpc>
                <a:spcPct val="100000"/>
              </a:lnSpc>
              <a:spcBef>
                <a:spcPts val="0"/>
              </a:spcBef>
              <a:spcAft>
                <a:spcPts val="0"/>
              </a:spcAft>
              <a:buClr>
                <a:schemeClr val="dk1"/>
              </a:buClr>
              <a:buSzPts val="1100"/>
              <a:buChar char="○"/>
              <a:defRPr sz="1100">
                <a:solidFill>
                  <a:schemeClr val="dk1"/>
                </a:solidFill>
              </a:defRPr>
            </a:lvl2pPr>
            <a:lvl3pPr indent="-298450" lvl="2" marL="1371600" algn="l">
              <a:lnSpc>
                <a:spcPct val="100000"/>
              </a:lnSpc>
              <a:spcBef>
                <a:spcPts val="0"/>
              </a:spcBef>
              <a:spcAft>
                <a:spcPts val="0"/>
              </a:spcAft>
              <a:buClr>
                <a:schemeClr val="dk1"/>
              </a:buClr>
              <a:buSzPts val="1100"/>
              <a:buChar char="■"/>
              <a:defRPr sz="1100">
                <a:solidFill>
                  <a:schemeClr val="dk1"/>
                </a:solidFill>
              </a:defRPr>
            </a:lvl3pPr>
            <a:lvl4pPr indent="-298450" lvl="3" marL="1828800" algn="l">
              <a:lnSpc>
                <a:spcPct val="100000"/>
              </a:lnSpc>
              <a:spcBef>
                <a:spcPts val="0"/>
              </a:spcBef>
              <a:spcAft>
                <a:spcPts val="0"/>
              </a:spcAft>
              <a:buClr>
                <a:schemeClr val="dk1"/>
              </a:buClr>
              <a:buSzPts val="1100"/>
              <a:buChar char="●"/>
              <a:defRPr>
                <a:solidFill>
                  <a:schemeClr val="dk1"/>
                </a:solidFill>
              </a:defRPr>
            </a:lvl4pPr>
            <a:lvl5pPr indent="-298450" lvl="4" marL="2286000" algn="l">
              <a:lnSpc>
                <a:spcPct val="100000"/>
              </a:lnSpc>
              <a:spcBef>
                <a:spcPts val="0"/>
              </a:spcBef>
              <a:spcAft>
                <a:spcPts val="0"/>
              </a:spcAft>
              <a:buClr>
                <a:schemeClr val="dk1"/>
              </a:buClr>
              <a:buSzPts val="1100"/>
              <a:buChar char="○"/>
              <a:defRPr sz="1100">
                <a:solidFill>
                  <a:schemeClr val="dk1"/>
                </a:solidFill>
              </a:defRPr>
            </a:lvl5pPr>
            <a:lvl6pPr indent="-298450" lvl="5" marL="2743200" algn="l">
              <a:lnSpc>
                <a:spcPct val="100000"/>
              </a:lnSpc>
              <a:spcBef>
                <a:spcPts val="0"/>
              </a:spcBef>
              <a:spcAft>
                <a:spcPts val="0"/>
              </a:spcAft>
              <a:buClr>
                <a:schemeClr val="dk1"/>
              </a:buClr>
              <a:buSzPts val="1100"/>
              <a:buChar char="■"/>
              <a:defRPr sz="1100">
                <a:solidFill>
                  <a:schemeClr val="dk1"/>
                </a:solidFill>
              </a:defRPr>
            </a:lvl6pPr>
            <a:lvl7pPr indent="-298450" lvl="6" marL="3200400" algn="l">
              <a:lnSpc>
                <a:spcPct val="100000"/>
              </a:lnSpc>
              <a:spcBef>
                <a:spcPts val="0"/>
              </a:spcBef>
              <a:spcAft>
                <a:spcPts val="0"/>
              </a:spcAft>
              <a:buClr>
                <a:schemeClr val="dk1"/>
              </a:buClr>
              <a:buSzPts val="1100"/>
              <a:buChar char="●"/>
              <a:defRPr sz="1100">
                <a:solidFill>
                  <a:schemeClr val="dk1"/>
                </a:solidFill>
              </a:defRPr>
            </a:lvl7pPr>
            <a:lvl8pPr indent="-298450" lvl="7" marL="3657600" algn="l">
              <a:lnSpc>
                <a:spcPct val="100000"/>
              </a:lnSpc>
              <a:spcBef>
                <a:spcPts val="0"/>
              </a:spcBef>
              <a:spcAft>
                <a:spcPts val="0"/>
              </a:spcAft>
              <a:buClr>
                <a:schemeClr val="dk1"/>
              </a:buClr>
              <a:buSzPts val="1100"/>
              <a:buChar char="○"/>
              <a:defRPr sz="1100">
                <a:solidFill>
                  <a:schemeClr val="dk1"/>
                </a:solidFill>
              </a:defRPr>
            </a:lvl8pPr>
            <a:lvl9pPr indent="-298450" lvl="8" marL="4114800" algn="l">
              <a:lnSpc>
                <a:spcPct val="100000"/>
              </a:lnSpc>
              <a:spcBef>
                <a:spcPts val="0"/>
              </a:spcBef>
              <a:spcAft>
                <a:spcPts val="0"/>
              </a:spcAft>
              <a:buClr>
                <a:schemeClr val="dk1"/>
              </a:buClr>
              <a:buSzPts val="1100"/>
              <a:buChar char="■"/>
              <a:defRPr sz="1100">
                <a:solidFill>
                  <a:schemeClr val="dk1"/>
                </a:solidFill>
              </a:defRPr>
            </a:lvl9pPr>
          </a:lstStyle>
          <a:p/>
        </p:txBody>
      </p:sp>
      <p:sp>
        <p:nvSpPr>
          <p:cNvPr id="3268" name="Google Shape;3268;p62"/>
          <p:cNvSpPr txBox="1"/>
          <p:nvPr>
            <p:ph idx="5" type="title"/>
          </p:nvPr>
        </p:nvSpPr>
        <p:spPr>
          <a:xfrm>
            <a:off x="593550" y="3318675"/>
            <a:ext cx="3375000" cy="1539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1pPr>
            <a:lvl2pPr lvl="1"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2pPr>
            <a:lvl3pPr lvl="2"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3pPr>
            <a:lvl4pPr lvl="3"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4pPr>
            <a:lvl5pPr lvl="4"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5pPr>
            <a:lvl6pPr lvl="5"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6pPr>
            <a:lvl7pPr lvl="6"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7pPr>
            <a:lvl8pPr lvl="7"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8pPr>
            <a:lvl9pPr lvl="8" algn="l">
              <a:lnSpc>
                <a:spcPct val="100000"/>
              </a:lnSpc>
              <a:spcBef>
                <a:spcPts val="0"/>
              </a:spcBef>
              <a:spcAft>
                <a:spcPts val="0"/>
              </a:spcAft>
              <a:buClr>
                <a:schemeClr val="accent3"/>
              </a:buClr>
              <a:buSzPts val="800"/>
              <a:buNone/>
              <a:defRPr b="1" sz="800">
                <a:solidFill>
                  <a:schemeClr val="accent3"/>
                </a:solidFill>
                <a:latin typeface="Work Sans"/>
                <a:ea typeface="Work Sans"/>
                <a:cs typeface="Work Sans"/>
                <a:sym typeface="Work Sans"/>
              </a:defRPr>
            </a:lvl9pPr>
          </a:lstStyle>
          <a:p/>
        </p:txBody>
      </p:sp>
      <p:sp>
        <p:nvSpPr>
          <p:cNvPr id="3269" name="Google Shape;3269;p62"/>
          <p:cNvSpPr/>
          <p:nvPr>
            <p:ph idx="6" type="pic"/>
          </p:nvPr>
        </p:nvSpPr>
        <p:spPr>
          <a:xfrm>
            <a:off x="5490650" y="1246423"/>
            <a:ext cx="640200" cy="640200"/>
          </a:xfrm>
          <a:prstGeom prst="ellipse">
            <a:avLst/>
          </a:prstGeom>
          <a:noFill/>
          <a:ln>
            <a:noFill/>
          </a:ln>
        </p:spPr>
      </p:sp>
      <p:sp>
        <p:nvSpPr>
          <p:cNvPr id="3270" name="Google Shape;3270;p62"/>
          <p:cNvSpPr txBox="1"/>
          <p:nvPr>
            <p:ph idx="7" type="subTitle"/>
          </p:nvPr>
        </p:nvSpPr>
        <p:spPr>
          <a:xfrm>
            <a:off x="6268475" y="1500419"/>
            <a:ext cx="2116200" cy="220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3271" name="Google Shape;3271;p62"/>
          <p:cNvSpPr txBox="1"/>
          <p:nvPr>
            <p:ph idx="8" type="subTitle"/>
          </p:nvPr>
        </p:nvSpPr>
        <p:spPr>
          <a:xfrm>
            <a:off x="6268475" y="1322629"/>
            <a:ext cx="2116200" cy="220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000"/>
              <a:buNone/>
              <a:defRPr b="1" sz="1000">
                <a:solidFill>
                  <a:schemeClr val="dk2"/>
                </a:solidFill>
              </a:defRPr>
            </a:lvl1pPr>
            <a:lvl2pPr lvl="1" algn="l">
              <a:lnSpc>
                <a:spcPct val="100000"/>
              </a:lnSpc>
              <a:spcBef>
                <a:spcPts val="0"/>
              </a:spcBef>
              <a:spcAft>
                <a:spcPts val="0"/>
              </a:spcAft>
              <a:buClr>
                <a:schemeClr val="dk2"/>
              </a:buClr>
              <a:buSzPts val="1000"/>
              <a:buNone/>
              <a:defRPr sz="1000">
                <a:solidFill>
                  <a:schemeClr val="dk2"/>
                </a:solidFill>
              </a:defRPr>
            </a:lvl2pPr>
            <a:lvl3pPr lvl="2" algn="l">
              <a:lnSpc>
                <a:spcPct val="100000"/>
              </a:lnSpc>
              <a:spcBef>
                <a:spcPts val="0"/>
              </a:spcBef>
              <a:spcAft>
                <a:spcPts val="0"/>
              </a:spcAft>
              <a:buClr>
                <a:schemeClr val="dk2"/>
              </a:buClr>
              <a:buSzPts val="1000"/>
              <a:buNone/>
              <a:defRPr sz="1000">
                <a:solidFill>
                  <a:schemeClr val="dk2"/>
                </a:solidFill>
              </a:defRPr>
            </a:lvl3pPr>
            <a:lvl4pPr lvl="3" algn="l">
              <a:lnSpc>
                <a:spcPct val="100000"/>
              </a:lnSpc>
              <a:spcBef>
                <a:spcPts val="0"/>
              </a:spcBef>
              <a:spcAft>
                <a:spcPts val="0"/>
              </a:spcAft>
              <a:buClr>
                <a:schemeClr val="dk2"/>
              </a:buClr>
              <a:buSzPts val="1000"/>
              <a:buNone/>
              <a:defRPr sz="1000">
                <a:solidFill>
                  <a:schemeClr val="dk2"/>
                </a:solidFill>
              </a:defRPr>
            </a:lvl4pPr>
            <a:lvl5pPr lvl="4" algn="l">
              <a:lnSpc>
                <a:spcPct val="100000"/>
              </a:lnSpc>
              <a:spcBef>
                <a:spcPts val="0"/>
              </a:spcBef>
              <a:spcAft>
                <a:spcPts val="0"/>
              </a:spcAft>
              <a:buClr>
                <a:schemeClr val="dk2"/>
              </a:buClr>
              <a:buSzPts val="1000"/>
              <a:buNone/>
              <a:defRPr>
                <a:solidFill>
                  <a:schemeClr val="dk2"/>
                </a:solidFill>
              </a:defRPr>
            </a:lvl5pPr>
            <a:lvl6pPr lvl="5" algn="l">
              <a:lnSpc>
                <a:spcPct val="100000"/>
              </a:lnSpc>
              <a:spcBef>
                <a:spcPts val="0"/>
              </a:spcBef>
              <a:spcAft>
                <a:spcPts val="0"/>
              </a:spcAft>
              <a:buClr>
                <a:schemeClr val="dk2"/>
              </a:buClr>
              <a:buSzPts val="1000"/>
              <a:buNone/>
              <a:defRPr sz="1000">
                <a:solidFill>
                  <a:schemeClr val="dk2"/>
                </a:solidFill>
              </a:defRPr>
            </a:lvl6pPr>
            <a:lvl7pPr lvl="6" algn="l">
              <a:lnSpc>
                <a:spcPct val="100000"/>
              </a:lnSpc>
              <a:spcBef>
                <a:spcPts val="0"/>
              </a:spcBef>
              <a:spcAft>
                <a:spcPts val="0"/>
              </a:spcAft>
              <a:buClr>
                <a:schemeClr val="dk2"/>
              </a:buClr>
              <a:buSzPts val="1000"/>
              <a:buNone/>
              <a:defRPr sz="1000">
                <a:solidFill>
                  <a:schemeClr val="dk2"/>
                </a:solidFill>
              </a:defRPr>
            </a:lvl7pPr>
            <a:lvl8pPr lvl="7" algn="l">
              <a:lnSpc>
                <a:spcPct val="100000"/>
              </a:lnSpc>
              <a:spcBef>
                <a:spcPts val="0"/>
              </a:spcBef>
              <a:spcAft>
                <a:spcPts val="0"/>
              </a:spcAft>
              <a:buClr>
                <a:schemeClr val="dk2"/>
              </a:buClr>
              <a:buSzPts val="1000"/>
              <a:buNone/>
              <a:defRPr sz="1000">
                <a:solidFill>
                  <a:schemeClr val="dk2"/>
                </a:solidFill>
              </a:defRPr>
            </a:lvl8pPr>
            <a:lvl9pPr lvl="8" algn="l">
              <a:lnSpc>
                <a:spcPct val="100000"/>
              </a:lnSpc>
              <a:spcBef>
                <a:spcPts val="0"/>
              </a:spcBef>
              <a:spcAft>
                <a:spcPts val="0"/>
              </a:spcAft>
              <a:buClr>
                <a:schemeClr val="dk2"/>
              </a:buClr>
              <a:buSzPts val="1000"/>
              <a:buNone/>
              <a:defRPr sz="1000">
                <a:solidFill>
                  <a:schemeClr val="dk2"/>
                </a:solidFill>
              </a:defRPr>
            </a:lvl9pPr>
          </a:lstStyle>
          <a:p/>
        </p:txBody>
      </p:sp>
      <p:sp>
        <p:nvSpPr>
          <p:cNvPr id="3272" name="Google Shape;3272;p62"/>
          <p:cNvSpPr txBox="1"/>
          <p:nvPr>
            <p:ph idx="9" type="subTitle"/>
          </p:nvPr>
        </p:nvSpPr>
        <p:spPr>
          <a:xfrm>
            <a:off x="6268475" y="1686811"/>
            <a:ext cx="2116200" cy="220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700"/>
              <a:buNone/>
              <a:defRPr sz="700">
                <a:solidFill>
                  <a:schemeClr val="dk1"/>
                </a:solidFill>
              </a:defRPr>
            </a:lvl1pPr>
            <a:lvl2pPr lvl="1" algn="l">
              <a:lnSpc>
                <a:spcPct val="100000"/>
              </a:lnSpc>
              <a:spcBef>
                <a:spcPts val="0"/>
              </a:spcBef>
              <a:spcAft>
                <a:spcPts val="0"/>
              </a:spcAft>
              <a:buClr>
                <a:schemeClr val="dk1"/>
              </a:buClr>
              <a:buSzPts val="700"/>
              <a:buNone/>
              <a:defRPr sz="700">
                <a:solidFill>
                  <a:schemeClr val="dk1"/>
                </a:solidFill>
              </a:defRPr>
            </a:lvl2pPr>
            <a:lvl3pPr lvl="2" algn="l">
              <a:lnSpc>
                <a:spcPct val="100000"/>
              </a:lnSpc>
              <a:spcBef>
                <a:spcPts val="0"/>
              </a:spcBef>
              <a:spcAft>
                <a:spcPts val="0"/>
              </a:spcAft>
              <a:buClr>
                <a:schemeClr val="dk1"/>
              </a:buClr>
              <a:buSzPts val="700"/>
              <a:buNone/>
              <a:defRPr sz="700">
                <a:solidFill>
                  <a:schemeClr val="dk1"/>
                </a:solidFill>
              </a:defRPr>
            </a:lvl3pPr>
            <a:lvl4pPr lvl="3" algn="l">
              <a:lnSpc>
                <a:spcPct val="100000"/>
              </a:lnSpc>
              <a:spcBef>
                <a:spcPts val="0"/>
              </a:spcBef>
              <a:spcAft>
                <a:spcPts val="0"/>
              </a:spcAft>
              <a:buClr>
                <a:schemeClr val="dk1"/>
              </a:buClr>
              <a:buSzPts val="700"/>
              <a:buNone/>
              <a:defRPr sz="700">
                <a:solidFill>
                  <a:schemeClr val="dk1"/>
                </a:solidFill>
              </a:defRPr>
            </a:lvl4pPr>
            <a:lvl5pPr lvl="4" algn="l">
              <a:lnSpc>
                <a:spcPct val="100000"/>
              </a:lnSpc>
              <a:spcBef>
                <a:spcPts val="0"/>
              </a:spcBef>
              <a:spcAft>
                <a:spcPts val="0"/>
              </a:spcAft>
              <a:buClr>
                <a:schemeClr val="dk1"/>
              </a:buClr>
              <a:buSzPts val="700"/>
              <a:buNone/>
              <a:defRPr sz="700">
                <a:solidFill>
                  <a:schemeClr val="dk1"/>
                </a:solidFill>
              </a:defRPr>
            </a:lvl5pPr>
            <a:lvl6pPr lvl="5" algn="l">
              <a:lnSpc>
                <a:spcPct val="100000"/>
              </a:lnSpc>
              <a:spcBef>
                <a:spcPts val="0"/>
              </a:spcBef>
              <a:spcAft>
                <a:spcPts val="0"/>
              </a:spcAft>
              <a:buClr>
                <a:schemeClr val="dk1"/>
              </a:buClr>
              <a:buSzPts val="700"/>
              <a:buNone/>
              <a:defRPr sz="700">
                <a:solidFill>
                  <a:schemeClr val="dk1"/>
                </a:solidFill>
              </a:defRPr>
            </a:lvl6pPr>
            <a:lvl7pPr lvl="6" algn="l">
              <a:lnSpc>
                <a:spcPct val="100000"/>
              </a:lnSpc>
              <a:spcBef>
                <a:spcPts val="0"/>
              </a:spcBef>
              <a:spcAft>
                <a:spcPts val="0"/>
              </a:spcAft>
              <a:buClr>
                <a:schemeClr val="dk1"/>
              </a:buClr>
              <a:buSzPts val="700"/>
              <a:buNone/>
              <a:defRPr sz="700">
                <a:solidFill>
                  <a:schemeClr val="dk1"/>
                </a:solidFill>
              </a:defRPr>
            </a:lvl7pPr>
            <a:lvl8pPr lvl="7" algn="l">
              <a:lnSpc>
                <a:spcPct val="100000"/>
              </a:lnSpc>
              <a:spcBef>
                <a:spcPts val="0"/>
              </a:spcBef>
              <a:spcAft>
                <a:spcPts val="0"/>
              </a:spcAft>
              <a:buClr>
                <a:schemeClr val="dk1"/>
              </a:buClr>
              <a:buSzPts val="700"/>
              <a:buNone/>
              <a:defRPr>
                <a:solidFill>
                  <a:schemeClr val="dk1"/>
                </a:solidFill>
              </a:defRPr>
            </a:lvl8pPr>
            <a:lvl9pPr lvl="8" algn="l">
              <a:lnSpc>
                <a:spcPct val="100000"/>
              </a:lnSpc>
              <a:spcBef>
                <a:spcPts val="0"/>
              </a:spcBef>
              <a:spcAft>
                <a:spcPts val="0"/>
              </a:spcAft>
              <a:buClr>
                <a:schemeClr val="dk1"/>
              </a:buClr>
              <a:buSzPts val="700"/>
              <a:buNone/>
              <a:defRPr sz="700">
                <a:solidFill>
                  <a:schemeClr val="dk1"/>
                </a:solidFill>
              </a:defRPr>
            </a:lvl9pPr>
          </a:lstStyle>
          <a:p/>
        </p:txBody>
      </p:sp>
      <p:sp>
        <p:nvSpPr>
          <p:cNvPr id="3273" name="Google Shape;3273;p62"/>
          <p:cNvSpPr txBox="1"/>
          <p:nvPr>
            <p:ph idx="13" type="title"/>
          </p:nvPr>
        </p:nvSpPr>
        <p:spPr>
          <a:xfrm>
            <a:off x="593550" y="499050"/>
            <a:ext cx="3063900" cy="4899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SzPts val="3500"/>
              <a:buFont typeface="Work Sans SemiBold"/>
              <a:buNone/>
              <a:defRPr sz="3500">
                <a:latin typeface="Work Sans SemiBold"/>
                <a:ea typeface="Work Sans SemiBold"/>
                <a:cs typeface="Work Sans SemiBold"/>
                <a:sym typeface="Work Sans SemiBold"/>
              </a:defRPr>
            </a:lvl1pPr>
            <a:lvl2pPr lvl="1" algn="l">
              <a:lnSpc>
                <a:spcPct val="100000"/>
              </a:lnSpc>
              <a:spcBef>
                <a:spcPts val="0"/>
              </a:spcBef>
              <a:spcAft>
                <a:spcPts val="0"/>
              </a:spcAft>
              <a:buSzPts val="4100"/>
              <a:buFont typeface="Work Sans SemiBold"/>
              <a:buNone/>
              <a:defRPr>
                <a:latin typeface="Work Sans SemiBold"/>
                <a:ea typeface="Work Sans SemiBold"/>
                <a:cs typeface="Work Sans SemiBold"/>
                <a:sym typeface="Work Sans SemiBold"/>
              </a:defRPr>
            </a:lvl2pPr>
            <a:lvl3pPr lvl="2" algn="l">
              <a:lnSpc>
                <a:spcPct val="100000"/>
              </a:lnSpc>
              <a:spcBef>
                <a:spcPts val="0"/>
              </a:spcBef>
              <a:spcAft>
                <a:spcPts val="0"/>
              </a:spcAft>
              <a:buSzPts val="4100"/>
              <a:buFont typeface="Work Sans SemiBold"/>
              <a:buNone/>
              <a:defRPr>
                <a:latin typeface="Work Sans SemiBold"/>
                <a:ea typeface="Work Sans SemiBold"/>
                <a:cs typeface="Work Sans SemiBold"/>
                <a:sym typeface="Work Sans SemiBold"/>
              </a:defRPr>
            </a:lvl3pPr>
            <a:lvl4pPr lvl="3" algn="l">
              <a:lnSpc>
                <a:spcPct val="100000"/>
              </a:lnSpc>
              <a:spcBef>
                <a:spcPts val="0"/>
              </a:spcBef>
              <a:spcAft>
                <a:spcPts val="0"/>
              </a:spcAft>
              <a:buSzPts val="4100"/>
              <a:buFont typeface="Work Sans SemiBold"/>
              <a:buNone/>
              <a:defRPr>
                <a:latin typeface="Work Sans SemiBold"/>
                <a:ea typeface="Work Sans SemiBold"/>
                <a:cs typeface="Work Sans SemiBold"/>
                <a:sym typeface="Work Sans SemiBold"/>
              </a:defRPr>
            </a:lvl4pPr>
            <a:lvl5pPr lvl="4" algn="l">
              <a:lnSpc>
                <a:spcPct val="100000"/>
              </a:lnSpc>
              <a:spcBef>
                <a:spcPts val="0"/>
              </a:spcBef>
              <a:spcAft>
                <a:spcPts val="0"/>
              </a:spcAft>
              <a:buSzPts val="4100"/>
              <a:buFont typeface="Work Sans SemiBold"/>
              <a:buNone/>
              <a:defRPr>
                <a:latin typeface="Work Sans SemiBold"/>
                <a:ea typeface="Work Sans SemiBold"/>
                <a:cs typeface="Work Sans SemiBold"/>
                <a:sym typeface="Work Sans SemiBold"/>
              </a:defRPr>
            </a:lvl5pPr>
            <a:lvl6pPr lvl="5" algn="l">
              <a:lnSpc>
                <a:spcPct val="100000"/>
              </a:lnSpc>
              <a:spcBef>
                <a:spcPts val="0"/>
              </a:spcBef>
              <a:spcAft>
                <a:spcPts val="0"/>
              </a:spcAft>
              <a:buSzPts val="4100"/>
              <a:buFont typeface="Work Sans SemiBold"/>
              <a:buNone/>
              <a:defRPr>
                <a:latin typeface="Work Sans SemiBold"/>
                <a:ea typeface="Work Sans SemiBold"/>
                <a:cs typeface="Work Sans SemiBold"/>
                <a:sym typeface="Work Sans SemiBold"/>
              </a:defRPr>
            </a:lvl6pPr>
            <a:lvl7pPr lvl="6" algn="l">
              <a:lnSpc>
                <a:spcPct val="100000"/>
              </a:lnSpc>
              <a:spcBef>
                <a:spcPts val="0"/>
              </a:spcBef>
              <a:spcAft>
                <a:spcPts val="0"/>
              </a:spcAft>
              <a:buSzPts val="4100"/>
              <a:buFont typeface="Work Sans SemiBold"/>
              <a:buNone/>
              <a:defRPr>
                <a:latin typeface="Work Sans SemiBold"/>
                <a:ea typeface="Work Sans SemiBold"/>
                <a:cs typeface="Work Sans SemiBold"/>
                <a:sym typeface="Work Sans SemiBold"/>
              </a:defRPr>
            </a:lvl7pPr>
            <a:lvl8pPr lvl="7" algn="l">
              <a:lnSpc>
                <a:spcPct val="100000"/>
              </a:lnSpc>
              <a:spcBef>
                <a:spcPts val="0"/>
              </a:spcBef>
              <a:spcAft>
                <a:spcPts val="0"/>
              </a:spcAft>
              <a:buSzPts val="4100"/>
              <a:buFont typeface="Work Sans SemiBold"/>
              <a:buNone/>
              <a:defRPr>
                <a:latin typeface="Work Sans SemiBold"/>
                <a:ea typeface="Work Sans SemiBold"/>
                <a:cs typeface="Work Sans SemiBold"/>
                <a:sym typeface="Work Sans SemiBold"/>
              </a:defRPr>
            </a:lvl8pPr>
            <a:lvl9pPr lvl="8" algn="l">
              <a:lnSpc>
                <a:spcPct val="100000"/>
              </a:lnSpc>
              <a:spcBef>
                <a:spcPts val="0"/>
              </a:spcBef>
              <a:spcAft>
                <a:spcPts val="0"/>
              </a:spcAft>
              <a:buSzPts val="4100"/>
              <a:buFont typeface="Work Sans SemiBold"/>
              <a:buNone/>
              <a:defRPr>
                <a:latin typeface="Work Sans SemiBold"/>
                <a:ea typeface="Work Sans SemiBold"/>
                <a:cs typeface="Work Sans SemiBold"/>
                <a:sym typeface="Work Sans SemiBold"/>
              </a:defRPr>
            </a:lvl9pPr>
          </a:lstStyle>
          <a:p/>
        </p:txBody>
      </p:sp>
      <p:sp>
        <p:nvSpPr>
          <p:cNvPr id="3274" name="Google Shape;3274;p62"/>
          <p:cNvSpPr/>
          <p:nvPr>
            <p:ph idx="14" type="pic"/>
          </p:nvPr>
        </p:nvSpPr>
        <p:spPr>
          <a:xfrm>
            <a:off x="5490650" y="2041923"/>
            <a:ext cx="640200" cy="640200"/>
          </a:xfrm>
          <a:prstGeom prst="ellipse">
            <a:avLst/>
          </a:prstGeom>
          <a:noFill/>
          <a:ln>
            <a:noFill/>
          </a:ln>
        </p:spPr>
      </p:sp>
      <p:sp>
        <p:nvSpPr>
          <p:cNvPr id="3275" name="Google Shape;3275;p62"/>
          <p:cNvSpPr txBox="1"/>
          <p:nvPr>
            <p:ph idx="15" type="subTitle"/>
          </p:nvPr>
        </p:nvSpPr>
        <p:spPr>
          <a:xfrm>
            <a:off x="6268475" y="2295919"/>
            <a:ext cx="2116200" cy="220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3276" name="Google Shape;3276;p62"/>
          <p:cNvSpPr txBox="1"/>
          <p:nvPr>
            <p:ph idx="16" type="subTitle"/>
          </p:nvPr>
        </p:nvSpPr>
        <p:spPr>
          <a:xfrm>
            <a:off x="6268475" y="2118129"/>
            <a:ext cx="2116200" cy="220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000"/>
              <a:buNone/>
              <a:defRPr b="1" sz="1000">
                <a:solidFill>
                  <a:schemeClr val="dk2"/>
                </a:solidFill>
              </a:defRPr>
            </a:lvl1pPr>
            <a:lvl2pPr lvl="1" algn="l">
              <a:lnSpc>
                <a:spcPct val="100000"/>
              </a:lnSpc>
              <a:spcBef>
                <a:spcPts val="0"/>
              </a:spcBef>
              <a:spcAft>
                <a:spcPts val="0"/>
              </a:spcAft>
              <a:buClr>
                <a:schemeClr val="dk2"/>
              </a:buClr>
              <a:buSzPts val="1000"/>
              <a:buNone/>
              <a:defRPr sz="1000">
                <a:solidFill>
                  <a:schemeClr val="dk2"/>
                </a:solidFill>
              </a:defRPr>
            </a:lvl2pPr>
            <a:lvl3pPr lvl="2" algn="l">
              <a:lnSpc>
                <a:spcPct val="100000"/>
              </a:lnSpc>
              <a:spcBef>
                <a:spcPts val="0"/>
              </a:spcBef>
              <a:spcAft>
                <a:spcPts val="0"/>
              </a:spcAft>
              <a:buClr>
                <a:schemeClr val="dk2"/>
              </a:buClr>
              <a:buSzPts val="1000"/>
              <a:buNone/>
              <a:defRPr sz="1000">
                <a:solidFill>
                  <a:schemeClr val="dk2"/>
                </a:solidFill>
              </a:defRPr>
            </a:lvl3pPr>
            <a:lvl4pPr lvl="3" algn="l">
              <a:lnSpc>
                <a:spcPct val="100000"/>
              </a:lnSpc>
              <a:spcBef>
                <a:spcPts val="0"/>
              </a:spcBef>
              <a:spcAft>
                <a:spcPts val="0"/>
              </a:spcAft>
              <a:buClr>
                <a:schemeClr val="dk2"/>
              </a:buClr>
              <a:buSzPts val="1000"/>
              <a:buNone/>
              <a:defRPr sz="1000">
                <a:solidFill>
                  <a:schemeClr val="dk2"/>
                </a:solidFill>
              </a:defRPr>
            </a:lvl4pPr>
            <a:lvl5pPr lvl="4" algn="l">
              <a:lnSpc>
                <a:spcPct val="100000"/>
              </a:lnSpc>
              <a:spcBef>
                <a:spcPts val="0"/>
              </a:spcBef>
              <a:spcAft>
                <a:spcPts val="0"/>
              </a:spcAft>
              <a:buClr>
                <a:schemeClr val="dk2"/>
              </a:buClr>
              <a:buSzPts val="1000"/>
              <a:buNone/>
              <a:defRPr>
                <a:solidFill>
                  <a:schemeClr val="dk2"/>
                </a:solidFill>
              </a:defRPr>
            </a:lvl5pPr>
            <a:lvl6pPr lvl="5" algn="l">
              <a:lnSpc>
                <a:spcPct val="100000"/>
              </a:lnSpc>
              <a:spcBef>
                <a:spcPts val="0"/>
              </a:spcBef>
              <a:spcAft>
                <a:spcPts val="0"/>
              </a:spcAft>
              <a:buClr>
                <a:schemeClr val="dk2"/>
              </a:buClr>
              <a:buSzPts val="1000"/>
              <a:buNone/>
              <a:defRPr sz="1000">
                <a:solidFill>
                  <a:schemeClr val="dk2"/>
                </a:solidFill>
              </a:defRPr>
            </a:lvl6pPr>
            <a:lvl7pPr lvl="6" algn="l">
              <a:lnSpc>
                <a:spcPct val="100000"/>
              </a:lnSpc>
              <a:spcBef>
                <a:spcPts val="0"/>
              </a:spcBef>
              <a:spcAft>
                <a:spcPts val="0"/>
              </a:spcAft>
              <a:buClr>
                <a:schemeClr val="dk2"/>
              </a:buClr>
              <a:buSzPts val="1000"/>
              <a:buNone/>
              <a:defRPr sz="1000">
                <a:solidFill>
                  <a:schemeClr val="dk2"/>
                </a:solidFill>
              </a:defRPr>
            </a:lvl7pPr>
            <a:lvl8pPr lvl="7" algn="l">
              <a:lnSpc>
                <a:spcPct val="100000"/>
              </a:lnSpc>
              <a:spcBef>
                <a:spcPts val="0"/>
              </a:spcBef>
              <a:spcAft>
                <a:spcPts val="0"/>
              </a:spcAft>
              <a:buClr>
                <a:schemeClr val="dk2"/>
              </a:buClr>
              <a:buSzPts val="1000"/>
              <a:buNone/>
              <a:defRPr sz="1000">
                <a:solidFill>
                  <a:schemeClr val="dk2"/>
                </a:solidFill>
              </a:defRPr>
            </a:lvl8pPr>
            <a:lvl9pPr lvl="8" algn="l">
              <a:lnSpc>
                <a:spcPct val="100000"/>
              </a:lnSpc>
              <a:spcBef>
                <a:spcPts val="0"/>
              </a:spcBef>
              <a:spcAft>
                <a:spcPts val="0"/>
              </a:spcAft>
              <a:buClr>
                <a:schemeClr val="dk2"/>
              </a:buClr>
              <a:buSzPts val="1000"/>
              <a:buNone/>
              <a:defRPr sz="1000">
                <a:solidFill>
                  <a:schemeClr val="dk2"/>
                </a:solidFill>
              </a:defRPr>
            </a:lvl9pPr>
          </a:lstStyle>
          <a:p/>
        </p:txBody>
      </p:sp>
      <p:sp>
        <p:nvSpPr>
          <p:cNvPr id="3277" name="Google Shape;3277;p62"/>
          <p:cNvSpPr txBox="1"/>
          <p:nvPr>
            <p:ph idx="17" type="subTitle"/>
          </p:nvPr>
        </p:nvSpPr>
        <p:spPr>
          <a:xfrm>
            <a:off x="6268475" y="2482311"/>
            <a:ext cx="2116200" cy="220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700"/>
              <a:buNone/>
              <a:defRPr sz="700">
                <a:solidFill>
                  <a:schemeClr val="dk1"/>
                </a:solidFill>
              </a:defRPr>
            </a:lvl1pPr>
            <a:lvl2pPr lvl="1" algn="l">
              <a:lnSpc>
                <a:spcPct val="100000"/>
              </a:lnSpc>
              <a:spcBef>
                <a:spcPts val="0"/>
              </a:spcBef>
              <a:spcAft>
                <a:spcPts val="0"/>
              </a:spcAft>
              <a:buClr>
                <a:schemeClr val="dk1"/>
              </a:buClr>
              <a:buSzPts val="700"/>
              <a:buNone/>
              <a:defRPr sz="700">
                <a:solidFill>
                  <a:schemeClr val="dk1"/>
                </a:solidFill>
              </a:defRPr>
            </a:lvl2pPr>
            <a:lvl3pPr lvl="2" algn="l">
              <a:lnSpc>
                <a:spcPct val="100000"/>
              </a:lnSpc>
              <a:spcBef>
                <a:spcPts val="0"/>
              </a:spcBef>
              <a:spcAft>
                <a:spcPts val="0"/>
              </a:spcAft>
              <a:buClr>
                <a:schemeClr val="dk1"/>
              </a:buClr>
              <a:buSzPts val="700"/>
              <a:buNone/>
              <a:defRPr sz="700">
                <a:solidFill>
                  <a:schemeClr val="dk1"/>
                </a:solidFill>
              </a:defRPr>
            </a:lvl3pPr>
            <a:lvl4pPr lvl="3" algn="l">
              <a:lnSpc>
                <a:spcPct val="100000"/>
              </a:lnSpc>
              <a:spcBef>
                <a:spcPts val="0"/>
              </a:spcBef>
              <a:spcAft>
                <a:spcPts val="0"/>
              </a:spcAft>
              <a:buClr>
                <a:schemeClr val="dk1"/>
              </a:buClr>
              <a:buSzPts val="700"/>
              <a:buNone/>
              <a:defRPr sz="700">
                <a:solidFill>
                  <a:schemeClr val="dk1"/>
                </a:solidFill>
              </a:defRPr>
            </a:lvl4pPr>
            <a:lvl5pPr lvl="4" algn="l">
              <a:lnSpc>
                <a:spcPct val="100000"/>
              </a:lnSpc>
              <a:spcBef>
                <a:spcPts val="0"/>
              </a:spcBef>
              <a:spcAft>
                <a:spcPts val="0"/>
              </a:spcAft>
              <a:buClr>
                <a:schemeClr val="dk1"/>
              </a:buClr>
              <a:buSzPts val="700"/>
              <a:buNone/>
              <a:defRPr sz="700">
                <a:solidFill>
                  <a:schemeClr val="dk1"/>
                </a:solidFill>
              </a:defRPr>
            </a:lvl5pPr>
            <a:lvl6pPr lvl="5" algn="l">
              <a:lnSpc>
                <a:spcPct val="100000"/>
              </a:lnSpc>
              <a:spcBef>
                <a:spcPts val="0"/>
              </a:spcBef>
              <a:spcAft>
                <a:spcPts val="0"/>
              </a:spcAft>
              <a:buClr>
                <a:schemeClr val="dk1"/>
              </a:buClr>
              <a:buSzPts val="700"/>
              <a:buNone/>
              <a:defRPr sz="700">
                <a:solidFill>
                  <a:schemeClr val="dk1"/>
                </a:solidFill>
              </a:defRPr>
            </a:lvl6pPr>
            <a:lvl7pPr lvl="6" algn="l">
              <a:lnSpc>
                <a:spcPct val="100000"/>
              </a:lnSpc>
              <a:spcBef>
                <a:spcPts val="0"/>
              </a:spcBef>
              <a:spcAft>
                <a:spcPts val="0"/>
              </a:spcAft>
              <a:buClr>
                <a:schemeClr val="dk1"/>
              </a:buClr>
              <a:buSzPts val="700"/>
              <a:buNone/>
              <a:defRPr sz="700">
                <a:solidFill>
                  <a:schemeClr val="dk1"/>
                </a:solidFill>
              </a:defRPr>
            </a:lvl7pPr>
            <a:lvl8pPr lvl="7" algn="l">
              <a:lnSpc>
                <a:spcPct val="100000"/>
              </a:lnSpc>
              <a:spcBef>
                <a:spcPts val="0"/>
              </a:spcBef>
              <a:spcAft>
                <a:spcPts val="0"/>
              </a:spcAft>
              <a:buClr>
                <a:schemeClr val="dk1"/>
              </a:buClr>
              <a:buSzPts val="700"/>
              <a:buNone/>
              <a:defRPr>
                <a:solidFill>
                  <a:schemeClr val="dk1"/>
                </a:solidFill>
              </a:defRPr>
            </a:lvl8pPr>
            <a:lvl9pPr lvl="8" algn="l">
              <a:lnSpc>
                <a:spcPct val="100000"/>
              </a:lnSpc>
              <a:spcBef>
                <a:spcPts val="0"/>
              </a:spcBef>
              <a:spcAft>
                <a:spcPts val="0"/>
              </a:spcAft>
              <a:buClr>
                <a:schemeClr val="dk1"/>
              </a:buClr>
              <a:buSzPts val="700"/>
              <a:buNone/>
              <a:defRPr sz="700">
                <a:solidFill>
                  <a:schemeClr val="dk1"/>
                </a:solidFill>
              </a:defRPr>
            </a:lvl9pPr>
          </a:lstStyle>
          <a:p/>
        </p:txBody>
      </p:sp>
      <p:sp>
        <p:nvSpPr>
          <p:cNvPr id="3278" name="Google Shape;3278;p62"/>
          <p:cNvSpPr/>
          <p:nvPr>
            <p:ph idx="18" type="pic"/>
          </p:nvPr>
        </p:nvSpPr>
        <p:spPr>
          <a:xfrm>
            <a:off x="5490650" y="2837423"/>
            <a:ext cx="640200" cy="640200"/>
          </a:xfrm>
          <a:prstGeom prst="ellipse">
            <a:avLst/>
          </a:prstGeom>
          <a:noFill/>
          <a:ln>
            <a:noFill/>
          </a:ln>
        </p:spPr>
      </p:sp>
      <p:sp>
        <p:nvSpPr>
          <p:cNvPr id="3279" name="Google Shape;3279;p62"/>
          <p:cNvSpPr txBox="1"/>
          <p:nvPr>
            <p:ph idx="19" type="subTitle"/>
          </p:nvPr>
        </p:nvSpPr>
        <p:spPr>
          <a:xfrm>
            <a:off x="6268475" y="3091419"/>
            <a:ext cx="2116200" cy="220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3280" name="Google Shape;3280;p62"/>
          <p:cNvSpPr txBox="1"/>
          <p:nvPr>
            <p:ph idx="20" type="subTitle"/>
          </p:nvPr>
        </p:nvSpPr>
        <p:spPr>
          <a:xfrm>
            <a:off x="6268475" y="2913629"/>
            <a:ext cx="2116200" cy="220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000"/>
              <a:buNone/>
              <a:defRPr b="1" sz="1000">
                <a:solidFill>
                  <a:schemeClr val="dk2"/>
                </a:solidFill>
              </a:defRPr>
            </a:lvl1pPr>
            <a:lvl2pPr lvl="1" algn="l">
              <a:lnSpc>
                <a:spcPct val="100000"/>
              </a:lnSpc>
              <a:spcBef>
                <a:spcPts val="0"/>
              </a:spcBef>
              <a:spcAft>
                <a:spcPts val="0"/>
              </a:spcAft>
              <a:buClr>
                <a:schemeClr val="dk2"/>
              </a:buClr>
              <a:buSzPts val="1000"/>
              <a:buNone/>
              <a:defRPr sz="1000">
                <a:solidFill>
                  <a:schemeClr val="dk2"/>
                </a:solidFill>
              </a:defRPr>
            </a:lvl2pPr>
            <a:lvl3pPr lvl="2" algn="l">
              <a:lnSpc>
                <a:spcPct val="100000"/>
              </a:lnSpc>
              <a:spcBef>
                <a:spcPts val="0"/>
              </a:spcBef>
              <a:spcAft>
                <a:spcPts val="0"/>
              </a:spcAft>
              <a:buClr>
                <a:schemeClr val="dk2"/>
              </a:buClr>
              <a:buSzPts val="1000"/>
              <a:buNone/>
              <a:defRPr sz="1000">
                <a:solidFill>
                  <a:schemeClr val="dk2"/>
                </a:solidFill>
              </a:defRPr>
            </a:lvl3pPr>
            <a:lvl4pPr lvl="3" algn="l">
              <a:lnSpc>
                <a:spcPct val="100000"/>
              </a:lnSpc>
              <a:spcBef>
                <a:spcPts val="0"/>
              </a:spcBef>
              <a:spcAft>
                <a:spcPts val="0"/>
              </a:spcAft>
              <a:buClr>
                <a:schemeClr val="dk2"/>
              </a:buClr>
              <a:buSzPts val="1000"/>
              <a:buNone/>
              <a:defRPr sz="1000">
                <a:solidFill>
                  <a:schemeClr val="dk2"/>
                </a:solidFill>
              </a:defRPr>
            </a:lvl4pPr>
            <a:lvl5pPr lvl="4" algn="l">
              <a:lnSpc>
                <a:spcPct val="100000"/>
              </a:lnSpc>
              <a:spcBef>
                <a:spcPts val="0"/>
              </a:spcBef>
              <a:spcAft>
                <a:spcPts val="0"/>
              </a:spcAft>
              <a:buClr>
                <a:schemeClr val="dk2"/>
              </a:buClr>
              <a:buSzPts val="1000"/>
              <a:buNone/>
              <a:defRPr>
                <a:solidFill>
                  <a:schemeClr val="dk2"/>
                </a:solidFill>
              </a:defRPr>
            </a:lvl5pPr>
            <a:lvl6pPr lvl="5" algn="l">
              <a:lnSpc>
                <a:spcPct val="100000"/>
              </a:lnSpc>
              <a:spcBef>
                <a:spcPts val="0"/>
              </a:spcBef>
              <a:spcAft>
                <a:spcPts val="0"/>
              </a:spcAft>
              <a:buClr>
                <a:schemeClr val="dk2"/>
              </a:buClr>
              <a:buSzPts val="1000"/>
              <a:buNone/>
              <a:defRPr sz="1000">
                <a:solidFill>
                  <a:schemeClr val="dk2"/>
                </a:solidFill>
              </a:defRPr>
            </a:lvl6pPr>
            <a:lvl7pPr lvl="6" algn="l">
              <a:lnSpc>
                <a:spcPct val="100000"/>
              </a:lnSpc>
              <a:spcBef>
                <a:spcPts val="0"/>
              </a:spcBef>
              <a:spcAft>
                <a:spcPts val="0"/>
              </a:spcAft>
              <a:buClr>
                <a:schemeClr val="dk2"/>
              </a:buClr>
              <a:buSzPts val="1000"/>
              <a:buNone/>
              <a:defRPr sz="1000">
                <a:solidFill>
                  <a:schemeClr val="dk2"/>
                </a:solidFill>
              </a:defRPr>
            </a:lvl7pPr>
            <a:lvl8pPr lvl="7" algn="l">
              <a:lnSpc>
                <a:spcPct val="100000"/>
              </a:lnSpc>
              <a:spcBef>
                <a:spcPts val="0"/>
              </a:spcBef>
              <a:spcAft>
                <a:spcPts val="0"/>
              </a:spcAft>
              <a:buClr>
                <a:schemeClr val="dk2"/>
              </a:buClr>
              <a:buSzPts val="1000"/>
              <a:buNone/>
              <a:defRPr sz="1000">
                <a:solidFill>
                  <a:schemeClr val="dk2"/>
                </a:solidFill>
              </a:defRPr>
            </a:lvl8pPr>
            <a:lvl9pPr lvl="8" algn="l">
              <a:lnSpc>
                <a:spcPct val="100000"/>
              </a:lnSpc>
              <a:spcBef>
                <a:spcPts val="0"/>
              </a:spcBef>
              <a:spcAft>
                <a:spcPts val="0"/>
              </a:spcAft>
              <a:buClr>
                <a:schemeClr val="dk2"/>
              </a:buClr>
              <a:buSzPts val="1000"/>
              <a:buNone/>
              <a:defRPr sz="1000">
                <a:solidFill>
                  <a:schemeClr val="dk2"/>
                </a:solidFill>
              </a:defRPr>
            </a:lvl9pPr>
          </a:lstStyle>
          <a:p/>
        </p:txBody>
      </p:sp>
      <p:sp>
        <p:nvSpPr>
          <p:cNvPr id="3281" name="Google Shape;3281;p62"/>
          <p:cNvSpPr txBox="1"/>
          <p:nvPr>
            <p:ph idx="21" type="subTitle"/>
          </p:nvPr>
        </p:nvSpPr>
        <p:spPr>
          <a:xfrm>
            <a:off x="6268475" y="3277811"/>
            <a:ext cx="2116200" cy="220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700"/>
              <a:buNone/>
              <a:defRPr sz="700">
                <a:solidFill>
                  <a:schemeClr val="dk1"/>
                </a:solidFill>
              </a:defRPr>
            </a:lvl1pPr>
            <a:lvl2pPr lvl="1" algn="l">
              <a:lnSpc>
                <a:spcPct val="100000"/>
              </a:lnSpc>
              <a:spcBef>
                <a:spcPts val="0"/>
              </a:spcBef>
              <a:spcAft>
                <a:spcPts val="0"/>
              </a:spcAft>
              <a:buClr>
                <a:schemeClr val="dk1"/>
              </a:buClr>
              <a:buSzPts val="700"/>
              <a:buNone/>
              <a:defRPr sz="700">
                <a:solidFill>
                  <a:schemeClr val="dk1"/>
                </a:solidFill>
              </a:defRPr>
            </a:lvl2pPr>
            <a:lvl3pPr lvl="2" algn="l">
              <a:lnSpc>
                <a:spcPct val="100000"/>
              </a:lnSpc>
              <a:spcBef>
                <a:spcPts val="0"/>
              </a:spcBef>
              <a:spcAft>
                <a:spcPts val="0"/>
              </a:spcAft>
              <a:buClr>
                <a:schemeClr val="dk1"/>
              </a:buClr>
              <a:buSzPts val="700"/>
              <a:buNone/>
              <a:defRPr sz="700">
                <a:solidFill>
                  <a:schemeClr val="dk1"/>
                </a:solidFill>
              </a:defRPr>
            </a:lvl3pPr>
            <a:lvl4pPr lvl="3" algn="l">
              <a:lnSpc>
                <a:spcPct val="100000"/>
              </a:lnSpc>
              <a:spcBef>
                <a:spcPts val="0"/>
              </a:spcBef>
              <a:spcAft>
                <a:spcPts val="0"/>
              </a:spcAft>
              <a:buClr>
                <a:schemeClr val="dk1"/>
              </a:buClr>
              <a:buSzPts val="700"/>
              <a:buNone/>
              <a:defRPr sz="700">
                <a:solidFill>
                  <a:schemeClr val="dk1"/>
                </a:solidFill>
              </a:defRPr>
            </a:lvl4pPr>
            <a:lvl5pPr lvl="4" algn="l">
              <a:lnSpc>
                <a:spcPct val="100000"/>
              </a:lnSpc>
              <a:spcBef>
                <a:spcPts val="0"/>
              </a:spcBef>
              <a:spcAft>
                <a:spcPts val="0"/>
              </a:spcAft>
              <a:buClr>
                <a:schemeClr val="dk1"/>
              </a:buClr>
              <a:buSzPts val="700"/>
              <a:buNone/>
              <a:defRPr sz="700">
                <a:solidFill>
                  <a:schemeClr val="dk1"/>
                </a:solidFill>
              </a:defRPr>
            </a:lvl5pPr>
            <a:lvl6pPr lvl="5" algn="l">
              <a:lnSpc>
                <a:spcPct val="100000"/>
              </a:lnSpc>
              <a:spcBef>
                <a:spcPts val="0"/>
              </a:spcBef>
              <a:spcAft>
                <a:spcPts val="0"/>
              </a:spcAft>
              <a:buClr>
                <a:schemeClr val="dk1"/>
              </a:buClr>
              <a:buSzPts val="700"/>
              <a:buNone/>
              <a:defRPr sz="700">
                <a:solidFill>
                  <a:schemeClr val="dk1"/>
                </a:solidFill>
              </a:defRPr>
            </a:lvl6pPr>
            <a:lvl7pPr lvl="6" algn="l">
              <a:lnSpc>
                <a:spcPct val="100000"/>
              </a:lnSpc>
              <a:spcBef>
                <a:spcPts val="0"/>
              </a:spcBef>
              <a:spcAft>
                <a:spcPts val="0"/>
              </a:spcAft>
              <a:buClr>
                <a:schemeClr val="dk1"/>
              </a:buClr>
              <a:buSzPts val="700"/>
              <a:buNone/>
              <a:defRPr sz="700">
                <a:solidFill>
                  <a:schemeClr val="dk1"/>
                </a:solidFill>
              </a:defRPr>
            </a:lvl7pPr>
            <a:lvl8pPr lvl="7" algn="l">
              <a:lnSpc>
                <a:spcPct val="100000"/>
              </a:lnSpc>
              <a:spcBef>
                <a:spcPts val="0"/>
              </a:spcBef>
              <a:spcAft>
                <a:spcPts val="0"/>
              </a:spcAft>
              <a:buClr>
                <a:schemeClr val="dk1"/>
              </a:buClr>
              <a:buSzPts val="700"/>
              <a:buNone/>
              <a:defRPr>
                <a:solidFill>
                  <a:schemeClr val="dk1"/>
                </a:solidFill>
              </a:defRPr>
            </a:lvl8pPr>
            <a:lvl9pPr lvl="8" algn="l">
              <a:lnSpc>
                <a:spcPct val="100000"/>
              </a:lnSpc>
              <a:spcBef>
                <a:spcPts val="0"/>
              </a:spcBef>
              <a:spcAft>
                <a:spcPts val="0"/>
              </a:spcAft>
              <a:buClr>
                <a:schemeClr val="dk1"/>
              </a:buClr>
              <a:buSzPts val="700"/>
              <a:buNone/>
              <a:defRPr sz="700">
                <a:solidFill>
                  <a:schemeClr val="dk1"/>
                </a:solidFill>
              </a:defRPr>
            </a:lvl9pPr>
          </a:lstStyle>
          <a:p/>
        </p:txBody>
      </p:sp>
      <p:sp>
        <p:nvSpPr>
          <p:cNvPr id="3282" name="Google Shape;3282;p62"/>
          <p:cNvSpPr/>
          <p:nvPr>
            <p:ph idx="22" type="pic"/>
          </p:nvPr>
        </p:nvSpPr>
        <p:spPr>
          <a:xfrm>
            <a:off x="5490650" y="3632923"/>
            <a:ext cx="640200" cy="640200"/>
          </a:xfrm>
          <a:prstGeom prst="ellipse">
            <a:avLst/>
          </a:prstGeom>
          <a:noFill/>
          <a:ln>
            <a:noFill/>
          </a:ln>
        </p:spPr>
      </p:sp>
      <p:sp>
        <p:nvSpPr>
          <p:cNvPr id="3283" name="Google Shape;3283;p62"/>
          <p:cNvSpPr txBox="1"/>
          <p:nvPr>
            <p:ph idx="23" type="subTitle"/>
          </p:nvPr>
        </p:nvSpPr>
        <p:spPr>
          <a:xfrm>
            <a:off x="6268475" y="3886919"/>
            <a:ext cx="2116200" cy="220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3284" name="Google Shape;3284;p62"/>
          <p:cNvSpPr txBox="1"/>
          <p:nvPr>
            <p:ph idx="24" type="subTitle"/>
          </p:nvPr>
        </p:nvSpPr>
        <p:spPr>
          <a:xfrm>
            <a:off x="6268475" y="3709129"/>
            <a:ext cx="2116200" cy="220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000"/>
              <a:buNone/>
              <a:defRPr b="1" sz="1000">
                <a:solidFill>
                  <a:schemeClr val="dk2"/>
                </a:solidFill>
              </a:defRPr>
            </a:lvl1pPr>
            <a:lvl2pPr lvl="1" algn="l">
              <a:lnSpc>
                <a:spcPct val="100000"/>
              </a:lnSpc>
              <a:spcBef>
                <a:spcPts val="0"/>
              </a:spcBef>
              <a:spcAft>
                <a:spcPts val="0"/>
              </a:spcAft>
              <a:buClr>
                <a:schemeClr val="dk2"/>
              </a:buClr>
              <a:buSzPts val="1000"/>
              <a:buNone/>
              <a:defRPr sz="1000">
                <a:solidFill>
                  <a:schemeClr val="dk2"/>
                </a:solidFill>
              </a:defRPr>
            </a:lvl2pPr>
            <a:lvl3pPr lvl="2" algn="l">
              <a:lnSpc>
                <a:spcPct val="100000"/>
              </a:lnSpc>
              <a:spcBef>
                <a:spcPts val="0"/>
              </a:spcBef>
              <a:spcAft>
                <a:spcPts val="0"/>
              </a:spcAft>
              <a:buClr>
                <a:schemeClr val="dk2"/>
              </a:buClr>
              <a:buSzPts val="1000"/>
              <a:buNone/>
              <a:defRPr sz="1000">
                <a:solidFill>
                  <a:schemeClr val="dk2"/>
                </a:solidFill>
              </a:defRPr>
            </a:lvl3pPr>
            <a:lvl4pPr lvl="3" algn="l">
              <a:lnSpc>
                <a:spcPct val="100000"/>
              </a:lnSpc>
              <a:spcBef>
                <a:spcPts val="0"/>
              </a:spcBef>
              <a:spcAft>
                <a:spcPts val="0"/>
              </a:spcAft>
              <a:buClr>
                <a:schemeClr val="dk2"/>
              </a:buClr>
              <a:buSzPts val="1000"/>
              <a:buNone/>
              <a:defRPr sz="1000">
                <a:solidFill>
                  <a:schemeClr val="dk2"/>
                </a:solidFill>
              </a:defRPr>
            </a:lvl4pPr>
            <a:lvl5pPr lvl="4" algn="l">
              <a:lnSpc>
                <a:spcPct val="100000"/>
              </a:lnSpc>
              <a:spcBef>
                <a:spcPts val="0"/>
              </a:spcBef>
              <a:spcAft>
                <a:spcPts val="0"/>
              </a:spcAft>
              <a:buClr>
                <a:schemeClr val="dk2"/>
              </a:buClr>
              <a:buSzPts val="1000"/>
              <a:buNone/>
              <a:defRPr>
                <a:solidFill>
                  <a:schemeClr val="dk2"/>
                </a:solidFill>
              </a:defRPr>
            </a:lvl5pPr>
            <a:lvl6pPr lvl="5" algn="l">
              <a:lnSpc>
                <a:spcPct val="100000"/>
              </a:lnSpc>
              <a:spcBef>
                <a:spcPts val="0"/>
              </a:spcBef>
              <a:spcAft>
                <a:spcPts val="0"/>
              </a:spcAft>
              <a:buClr>
                <a:schemeClr val="dk2"/>
              </a:buClr>
              <a:buSzPts val="1000"/>
              <a:buNone/>
              <a:defRPr sz="1000">
                <a:solidFill>
                  <a:schemeClr val="dk2"/>
                </a:solidFill>
              </a:defRPr>
            </a:lvl6pPr>
            <a:lvl7pPr lvl="6" algn="l">
              <a:lnSpc>
                <a:spcPct val="100000"/>
              </a:lnSpc>
              <a:spcBef>
                <a:spcPts val="0"/>
              </a:spcBef>
              <a:spcAft>
                <a:spcPts val="0"/>
              </a:spcAft>
              <a:buClr>
                <a:schemeClr val="dk2"/>
              </a:buClr>
              <a:buSzPts val="1000"/>
              <a:buNone/>
              <a:defRPr sz="1000">
                <a:solidFill>
                  <a:schemeClr val="dk2"/>
                </a:solidFill>
              </a:defRPr>
            </a:lvl7pPr>
            <a:lvl8pPr lvl="7" algn="l">
              <a:lnSpc>
                <a:spcPct val="100000"/>
              </a:lnSpc>
              <a:spcBef>
                <a:spcPts val="0"/>
              </a:spcBef>
              <a:spcAft>
                <a:spcPts val="0"/>
              </a:spcAft>
              <a:buClr>
                <a:schemeClr val="dk2"/>
              </a:buClr>
              <a:buSzPts val="1000"/>
              <a:buNone/>
              <a:defRPr sz="1000">
                <a:solidFill>
                  <a:schemeClr val="dk2"/>
                </a:solidFill>
              </a:defRPr>
            </a:lvl8pPr>
            <a:lvl9pPr lvl="8" algn="l">
              <a:lnSpc>
                <a:spcPct val="100000"/>
              </a:lnSpc>
              <a:spcBef>
                <a:spcPts val="0"/>
              </a:spcBef>
              <a:spcAft>
                <a:spcPts val="0"/>
              </a:spcAft>
              <a:buClr>
                <a:schemeClr val="dk2"/>
              </a:buClr>
              <a:buSzPts val="1000"/>
              <a:buNone/>
              <a:defRPr sz="1000">
                <a:solidFill>
                  <a:schemeClr val="dk2"/>
                </a:solidFill>
              </a:defRPr>
            </a:lvl9pPr>
          </a:lstStyle>
          <a:p/>
        </p:txBody>
      </p:sp>
      <p:sp>
        <p:nvSpPr>
          <p:cNvPr id="3285" name="Google Shape;3285;p62"/>
          <p:cNvSpPr txBox="1"/>
          <p:nvPr>
            <p:ph idx="25" type="subTitle"/>
          </p:nvPr>
        </p:nvSpPr>
        <p:spPr>
          <a:xfrm>
            <a:off x="6268475" y="4073311"/>
            <a:ext cx="2116200" cy="220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700"/>
              <a:buNone/>
              <a:defRPr sz="700">
                <a:solidFill>
                  <a:schemeClr val="dk1"/>
                </a:solidFill>
              </a:defRPr>
            </a:lvl1pPr>
            <a:lvl2pPr lvl="1" algn="l">
              <a:lnSpc>
                <a:spcPct val="100000"/>
              </a:lnSpc>
              <a:spcBef>
                <a:spcPts val="0"/>
              </a:spcBef>
              <a:spcAft>
                <a:spcPts val="0"/>
              </a:spcAft>
              <a:buClr>
                <a:schemeClr val="dk1"/>
              </a:buClr>
              <a:buSzPts val="700"/>
              <a:buNone/>
              <a:defRPr sz="700">
                <a:solidFill>
                  <a:schemeClr val="dk1"/>
                </a:solidFill>
              </a:defRPr>
            </a:lvl2pPr>
            <a:lvl3pPr lvl="2" algn="l">
              <a:lnSpc>
                <a:spcPct val="100000"/>
              </a:lnSpc>
              <a:spcBef>
                <a:spcPts val="0"/>
              </a:spcBef>
              <a:spcAft>
                <a:spcPts val="0"/>
              </a:spcAft>
              <a:buClr>
                <a:schemeClr val="dk1"/>
              </a:buClr>
              <a:buSzPts val="700"/>
              <a:buNone/>
              <a:defRPr sz="700">
                <a:solidFill>
                  <a:schemeClr val="dk1"/>
                </a:solidFill>
              </a:defRPr>
            </a:lvl3pPr>
            <a:lvl4pPr lvl="3" algn="l">
              <a:lnSpc>
                <a:spcPct val="100000"/>
              </a:lnSpc>
              <a:spcBef>
                <a:spcPts val="0"/>
              </a:spcBef>
              <a:spcAft>
                <a:spcPts val="0"/>
              </a:spcAft>
              <a:buClr>
                <a:schemeClr val="dk1"/>
              </a:buClr>
              <a:buSzPts val="700"/>
              <a:buNone/>
              <a:defRPr sz="700">
                <a:solidFill>
                  <a:schemeClr val="dk1"/>
                </a:solidFill>
              </a:defRPr>
            </a:lvl4pPr>
            <a:lvl5pPr lvl="4" algn="l">
              <a:lnSpc>
                <a:spcPct val="100000"/>
              </a:lnSpc>
              <a:spcBef>
                <a:spcPts val="0"/>
              </a:spcBef>
              <a:spcAft>
                <a:spcPts val="0"/>
              </a:spcAft>
              <a:buClr>
                <a:schemeClr val="dk1"/>
              </a:buClr>
              <a:buSzPts val="700"/>
              <a:buNone/>
              <a:defRPr sz="700">
                <a:solidFill>
                  <a:schemeClr val="dk1"/>
                </a:solidFill>
              </a:defRPr>
            </a:lvl5pPr>
            <a:lvl6pPr lvl="5" algn="l">
              <a:lnSpc>
                <a:spcPct val="100000"/>
              </a:lnSpc>
              <a:spcBef>
                <a:spcPts val="0"/>
              </a:spcBef>
              <a:spcAft>
                <a:spcPts val="0"/>
              </a:spcAft>
              <a:buClr>
                <a:schemeClr val="dk1"/>
              </a:buClr>
              <a:buSzPts val="700"/>
              <a:buNone/>
              <a:defRPr sz="700">
                <a:solidFill>
                  <a:schemeClr val="dk1"/>
                </a:solidFill>
              </a:defRPr>
            </a:lvl6pPr>
            <a:lvl7pPr lvl="6" algn="l">
              <a:lnSpc>
                <a:spcPct val="100000"/>
              </a:lnSpc>
              <a:spcBef>
                <a:spcPts val="0"/>
              </a:spcBef>
              <a:spcAft>
                <a:spcPts val="0"/>
              </a:spcAft>
              <a:buClr>
                <a:schemeClr val="dk1"/>
              </a:buClr>
              <a:buSzPts val="700"/>
              <a:buNone/>
              <a:defRPr sz="700">
                <a:solidFill>
                  <a:schemeClr val="dk1"/>
                </a:solidFill>
              </a:defRPr>
            </a:lvl7pPr>
            <a:lvl8pPr lvl="7" algn="l">
              <a:lnSpc>
                <a:spcPct val="100000"/>
              </a:lnSpc>
              <a:spcBef>
                <a:spcPts val="0"/>
              </a:spcBef>
              <a:spcAft>
                <a:spcPts val="0"/>
              </a:spcAft>
              <a:buClr>
                <a:schemeClr val="dk1"/>
              </a:buClr>
              <a:buSzPts val="700"/>
              <a:buNone/>
              <a:defRPr>
                <a:solidFill>
                  <a:schemeClr val="dk1"/>
                </a:solidFill>
              </a:defRPr>
            </a:lvl8pPr>
            <a:lvl9pPr lvl="8" algn="l">
              <a:lnSpc>
                <a:spcPct val="100000"/>
              </a:lnSpc>
              <a:spcBef>
                <a:spcPts val="0"/>
              </a:spcBef>
              <a:spcAft>
                <a:spcPts val="0"/>
              </a:spcAft>
              <a:buClr>
                <a:schemeClr val="dk1"/>
              </a:buClr>
              <a:buSzPts val="700"/>
              <a:buNone/>
              <a:defRPr sz="700">
                <a:solidFill>
                  <a:schemeClr val="dk1"/>
                </a:solidFill>
              </a:defRPr>
            </a:lvl9pPr>
          </a:lstStyle>
          <a:p/>
        </p:txBody>
      </p:sp>
      <p:grpSp>
        <p:nvGrpSpPr>
          <p:cNvPr id="3286" name="Google Shape;3286;p62"/>
          <p:cNvGrpSpPr/>
          <p:nvPr/>
        </p:nvGrpSpPr>
        <p:grpSpPr>
          <a:xfrm rot="5400000">
            <a:off x="4748802" y="82415"/>
            <a:ext cx="367164" cy="1116748"/>
            <a:chOff x="4257275" y="306450"/>
            <a:chExt cx="488575" cy="1486025"/>
          </a:xfrm>
        </p:grpSpPr>
        <p:grpSp>
          <p:nvGrpSpPr>
            <p:cNvPr id="3287" name="Google Shape;3287;p62"/>
            <p:cNvGrpSpPr/>
            <p:nvPr/>
          </p:nvGrpSpPr>
          <p:grpSpPr>
            <a:xfrm>
              <a:off x="4257275" y="306450"/>
              <a:ext cx="488575" cy="140700"/>
              <a:chOff x="4257275" y="306450"/>
              <a:chExt cx="488575" cy="140700"/>
            </a:xfrm>
          </p:grpSpPr>
          <p:sp>
            <p:nvSpPr>
              <p:cNvPr id="3288" name="Google Shape;3288;p62"/>
              <p:cNvSpPr/>
              <p:nvPr/>
            </p:nvSpPr>
            <p:spPr>
              <a:xfrm>
                <a:off x="4257275" y="306450"/>
                <a:ext cx="140700" cy="140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9" name="Google Shape;3289;p62"/>
              <p:cNvSpPr/>
              <p:nvPr/>
            </p:nvSpPr>
            <p:spPr>
              <a:xfrm>
                <a:off x="4605150" y="306450"/>
                <a:ext cx="140700" cy="140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90" name="Google Shape;3290;p62"/>
            <p:cNvGrpSpPr/>
            <p:nvPr/>
          </p:nvGrpSpPr>
          <p:grpSpPr>
            <a:xfrm>
              <a:off x="4257275" y="575515"/>
              <a:ext cx="488575" cy="140700"/>
              <a:chOff x="4257275" y="306450"/>
              <a:chExt cx="488575" cy="140700"/>
            </a:xfrm>
          </p:grpSpPr>
          <p:sp>
            <p:nvSpPr>
              <p:cNvPr id="3291" name="Google Shape;3291;p62"/>
              <p:cNvSpPr/>
              <p:nvPr/>
            </p:nvSpPr>
            <p:spPr>
              <a:xfrm>
                <a:off x="4257275" y="306450"/>
                <a:ext cx="140700" cy="140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2" name="Google Shape;3292;p62"/>
              <p:cNvSpPr/>
              <p:nvPr/>
            </p:nvSpPr>
            <p:spPr>
              <a:xfrm>
                <a:off x="4605150" y="306450"/>
                <a:ext cx="140700" cy="140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93" name="Google Shape;3293;p62"/>
            <p:cNvGrpSpPr/>
            <p:nvPr/>
          </p:nvGrpSpPr>
          <p:grpSpPr>
            <a:xfrm>
              <a:off x="4257275" y="844580"/>
              <a:ext cx="488575" cy="140700"/>
              <a:chOff x="4257275" y="306450"/>
              <a:chExt cx="488575" cy="140700"/>
            </a:xfrm>
          </p:grpSpPr>
          <p:sp>
            <p:nvSpPr>
              <p:cNvPr id="3294" name="Google Shape;3294;p62"/>
              <p:cNvSpPr/>
              <p:nvPr/>
            </p:nvSpPr>
            <p:spPr>
              <a:xfrm>
                <a:off x="4257275" y="306450"/>
                <a:ext cx="140700" cy="140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5" name="Google Shape;3295;p62"/>
              <p:cNvSpPr/>
              <p:nvPr/>
            </p:nvSpPr>
            <p:spPr>
              <a:xfrm>
                <a:off x="4605150" y="306450"/>
                <a:ext cx="140700" cy="140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96" name="Google Shape;3296;p62"/>
            <p:cNvGrpSpPr/>
            <p:nvPr/>
          </p:nvGrpSpPr>
          <p:grpSpPr>
            <a:xfrm>
              <a:off x="4257275" y="1113645"/>
              <a:ext cx="488575" cy="140700"/>
              <a:chOff x="4257275" y="306450"/>
              <a:chExt cx="488575" cy="140700"/>
            </a:xfrm>
          </p:grpSpPr>
          <p:sp>
            <p:nvSpPr>
              <p:cNvPr id="3297" name="Google Shape;3297;p62"/>
              <p:cNvSpPr/>
              <p:nvPr/>
            </p:nvSpPr>
            <p:spPr>
              <a:xfrm>
                <a:off x="4257275" y="306450"/>
                <a:ext cx="140700" cy="140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8" name="Google Shape;3298;p62"/>
              <p:cNvSpPr/>
              <p:nvPr/>
            </p:nvSpPr>
            <p:spPr>
              <a:xfrm>
                <a:off x="4605150" y="306450"/>
                <a:ext cx="140700" cy="140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99" name="Google Shape;3299;p62"/>
            <p:cNvGrpSpPr/>
            <p:nvPr/>
          </p:nvGrpSpPr>
          <p:grpSpPr>
            <a:xfrm>
              <a:off x="4257275" y="1382710"/>
              <a:ext cx="488575" cy="140700"/>
              <a:chOff x="4257275" y="306450"/>
              <a:chExt cx="488575" cy="140700"/>
            </a:xfrm>
          </p:grpSpPr>
          <p:sp>
            <p:nvSpPr>
              <p:cNvPr id="3300" name="Google Shape;3300;p62"/>
              <p:cNvSpPr/>
              <p:nvPr/>
            </p:nvSpPr>
            <p:spPr>
              <a:xfrm>
                <a:off x="4257275" y="306450"/>
                <a:ext cx="140700" cy="140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1" name="Google Shape;3301;p62"/>
              <p:cNvSpPr/>
              <p:nvPr/>
            </p:nvSpPr>
            <p:spPr>
              <a:xfrm>
                <a:off x="4605150" y="306450"/>
                <a:ext cx="140700" cy="140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02" name="Google Shape;3302;p62"/>
            <p:cNvGrpSpPr/>
            <p:nvPr/>
          </p:nvGrpSpPr>
          <p:grpSpPr>
            <a:xfrm>
              <a:off x="4257275" y="1651775"/>
              <a:ext cx="488575" cy="140700"/>
              <a:chOff x="4257275" y="306450"/>
              <a:chExt cx="488575" cy="140700"/>
            </a:xfrm>
          </p:grpSpPr>
          <p:sp>
            <p:nvSpPr>
              <p:cNvPr id="3303" name="Google Shape;3303;p62"/>
              <p:cNvSpPr/>
              <p:nvPr/>
            </p:nvSpPr>
            <p:spPr>
              <a:xfrm>
                <a:off x="4257275" y="306450"/>
                <a:ext cx="140700" cy="140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4" name="Google Shape;3304;p62"/>
              <p:cNvSpPr/>
              <p:nvPr/>
            </p:nvSpPr>
            <p:spPr>
              <a:xfrm>
                <a:off x="4605150" y="306450"/>
                <a:ext cx="140700" cy="140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305" name="Google Shape;3305;p62"/>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A7B17"/>
          </p15:clr>
        </p15:guide>
        <p15:guide id="2" pos="288">
          <p15:clr>
            <a:srgbClr val="FA7B17"/>
          </p15:clr>
        </p15:guide>
        <p15:guide id="3" orient="horz" pos="288">
          <p15:clr>
            <a:srgbClr val="FA7B17"/>
          </p15:clr>
        </p15:guide>
        <p15:guide id="4" orient="horz" pos="2910">
          <p15:clr>
            <a:srgbClr val="FA7B17"/>
          </p15:clr>
        </p15:guide>
        <p15:guide id="5" pos="5760">
          <p15:clr>
            <a:srgbClr val="FA7B17"/>
          </p15:clr>
        </p15:guide>
        <p15:guide id="6" pos="5472">
          <p15:clr>
            <a:srgbClr val="FA7B17"/>
          </p15:clr>
        </p15:guide>
        <p15:guide id="7" pos="2644">
          <p15:clr>
            <a:srgbClr val="FA7B17"/>
          </p15:clr>
        </p15:guide>
        <p15:guide id="8" orient="horz" pos="1747">
          <p15:clr>
            <a:srgbClr val="FA7B17"/>
          </p15:clr>
        </p15:guide>
        <p15:guide id="9" orient="horz" pos="1889">
          <p15:clr>
            <a:srgbClr val="FA7B17"/>
          </p15:clr>
        </p15:guide>
        <p15:guide id="10" pos="4286">
          <p15:clr>
            <a:srgbClr val="FA7B17"/>
          </p15:clr>
        </p15:guide>
        <p15:guide id="11" orient="horz" pos="2139">
          <p15:clr>
            <a:srgbClr val="FA7B17"/>
          </p15:clr>
        </p15:guide>
        <p15:guide id="12" orient="horz" pos="2232">
          <p15:clr>
            <a:srgbClr val="FA7B17"/>
          </p15:clr>
        </p15:guide>
        <p15:guide id="13" orient="horz" pos="2551">
          <p15:clr>
            <a:srgbClr val="FA7B17"/>
          </p15:clr>
        </p15:guide>
        <p15:guide id="14" orient="horz" pos="2625">
          <p15:clr>
            <a:srgbClr val="FA7B17"/>
          </p15:clr>
        </p15:guide>
        <p15:guide id="15" pos="2553">
          <p15:clr>
            <a:srgbClr val="FA7B17"/>
          </p15:clr>
        </p15:guide>
        <p15:guide id="16" orient="horz" pos="802">
          <p15:clr>
            <a:srgbClr val="FA7B17"/>
          </p15:clr>
        </p15:guide>
        <p15:guide id="17" orient="horz" pos="882">
          <p15:clr>
            <a:srgbClr val="FA7B17"/>
          </p15:clr>
        </p15:guide>
      </p15:sldGuideLst>
    </p:ext>
  </p:extLst>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Basic Blue 3 1 1 1">
  <p:cSld name="Cover Slide - Brands_6_2_1_2_2_3_1_2_1">
    <p:bg>
      <p:bgPr>
        <a:solidFill>
          <a:schemeClr val="dk1"/>
        </a:solidFill>
      </p:bgPr>
    </p:bg>
    <p:spTree>
      <p:nvGrpSpPr>
        <p:cNvPr id="3306" name="Shape 3306"/>
        <p:cNvGrpSpPr/>
        <p:nvPr/>
      </p:nvGrpSpPr>
      <p:grpSpPr>
        <a:xfrm>
          <a:off x="0" y="0"/>
          <a:ext cx="0" cy="0"/>
          <a:chOff x="0" y="0"/>
          <a:chExt cx="0" cy="0"/>
        </a:xfrm>
      </p:grpSpPr>
      <p:sp>
        <p:nvSpPr>
          <p:cNvPr id="3307" name="Google Shape;3307;p63"/>
          <p:cNvSpPr/>
          <p:nvPr/>
        </p:nvSpPr>
        <p:spPr>
          <a:xfrm rot="-5400000">
            <a:off x="8572500" y="2720575"/>
            <a:ext cx="1151400" cy="1151400"/>
          </a:xfrm>
          <a:prstGeom prst="blockArc">
            <a:avLst>
              <a:gd fmla="val 10800000" name="adj1"/>
              <a:gd fmla="val 21587484" name="adj2"/>
              <a:gd fmla="val 17796" name="adj3"/>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08" name="Google Shape;3308;p63"/>
          <p:cNvGrpSpPr/>
          <p:nvPr/>
        </p:nvGrpSpPr>
        <p:grpSpPr>
          <a:xfrm>
            <a:off x="87702" y="687790"/>
            <a:ext cx="367164" cy="1116748"/>
            <a:chOff x="4257275" y="306450"/>
            <a:chExt cx="488575" cy="1486025"/>
          </a:xfrm>
        </p:grpSpPr>
        <p:grpSp>
          <p:nvGrpSpPr>
            <p:cNvPr id="3309" name="Google Shape;3309;p63"/>
            <p:cNvGrpSpPr/>
            <p:nvPr/>
          </p:nvGrpSpPr>
          <p:grpSpPr>
            <a:xfrm>
              <a:off x="4257275" y="306450"/>
              <a:ext cx="488575" cy="140700"/>
              <a:chOff x="4257275" y="306450"/>
              <a:chExt cx="488575" cy="140700"/>
            </a:xfrm>
          </p:grpSpPr>
          <p:sp>
            <p:nvSpPr>
              <p:cNvPr id="3310" name="Google Shape;3310;p63"/>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1" name="Google Shape;3311;p63"/>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12" name="Google Shape;3312;p63"/>
            <p:cNvGrpSpPr/>
            <p:nvPr/>
          </p:nvGrpSpPr>
          <p:grpSpPr>
            <a:xfrm>
              <a:off x="4257275" y="575515"/>
              <a:ext cx="488575" cy="140700"/>
              <a:chOff x="4257275" y="306450"/>
              <a:chExt cx="488575" cy="140700"/>
            </a:xfrm>
          </p:grpSpPr>
          <p:sp>
            <p:nvSpPr>
              <p:cNvPr id="3313" name="Google Shape;3313;p63"/>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4" name="Google Shape;3314;p63"/>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15" name="Google Shape;3315;p63"/>
            <p:cNvGrpSpPr/>
            <p:nvPr/>
          </p:nvGrpSpPr>
          <p:grpSpPr>
            <a:xfrm>
              <a:off x="4257275" y="844580"/>
              <a:ext cx="488575" cy="140700"/>
              <a:chOff x="4257275" y="306450"/>
              <a:chExt cx="488575" cy="140700"/>
            </a:xfrm>
          </p:grpSpPr>
          <p:sp>
            <p:nvSpPr>
              <p:cNvPr id="3316" name="Google Shape;3316;p63"/>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7" name="Google Shape;3317;p63"/>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18" name="Google Shape;3318;p63"/>
            <p:cNvGrpSpPr/>
            <p:nvPr/>
          </p:nvGrpSpPr>
          <p:grpSpPr>
            <a:xfrm>
              <a:off x="4257275" y="1113645"/>
              <a:ext cx="488575" cy="140700"/>
              <a:chOff x="4257275" y="306450"/>
              <a:chExt cx="488575" cy="140700"/>
            </a:xfrm>
          </p:grpSpPr>
          <p:sp>
            <p:nvSpPr>
              <p:cNvPr id="3319" name="Google Shape;3319;p63"/>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0" name="Google Shape;3320;p63"/>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21" name="Google Shape;3321;p63"/>
            <p:cNvGrpSpPr/>
            <p:nvPr/>
          </p:nvGrpSpPr>
          <p:grpSpPr>
            <a:xfrm>
              <a:off x="4257275" y="1382710"/>
              <a:ext cx="488575" cy="140700"/>
              <a:chOff x="4257275" y="306450"/>
              <a:chExt cx="488575" cy="140700"/>
            </a:xfrm>
          </p:grpSpPr>
          <p:sp>
            <p:nvSpPr>
              <p:cNvPr id="3322" name="Google Shape;3322;p63"/>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3" name="Google Shape;3323;p63"/>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24" name="Google Shape;3324;p63"/>
            <p:cNvGrpSpPr/>
            <p:nvPr/>
          </p:nvGrpSpPr>
          <p:grpSpPr>
            <a:xfrm>
              <a:off x="4257275" y="1651775"/>
              <a:ext cx="488575" cy="140700"/>
              <a:chOff x="4257275" y="306450"/>
              <a:chExt cx="488575" cy="140700"/>
            </a:xfrm>
          </p:grpSpPr>
          <p:sp>
            <p:nvSpPr>
              <p:cNvPr id="3325" name="Google Shape;3325;p63"/>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6" name="Google Shape;3326;p63"/>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3327" name="Google Shape;3327;p63"/>
          <p:cNvPicPr preferRelativeResize="0"/>
          <p:nvPr/>
        </p:nvPicPr>
        <p:blipFill rotWithShape="1">
          <a:blip r:embed="rId2">
            <a:alphaModFix/>
          </a:blip>
          <a:srcRect b="0" l="0" r="0" t="0"/>
          <a:stretch/>
        </p:blipFill>
        <p:spPr>
          <a:xfrm>
            <a:off x="8046050" y="218415"/>
            <a:ext cx="801848" cy="331010"/>
          </a:xfrm>
          <a:prstGeom prst="rect">
            <a:avLst/>
          </a:prstGeom>
          <a:noFill/>
          <a:ln>
            <a:noFill/>
          </a:ln>
        </p:spPr>
      </p:pic>
      <p:sp>
        <p:nvSpPr>
          <p:cNvPr id="3328" name="Google Shape;3328;p63"/>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2023</a:t>
            </a:r>
            <a:endParaRPr b="0" i="0" sz="600" u="none" cap="none" strike="noStrike">
              <a:solidFill>
                <a:srgbClr val="FFFFFF"/>
              </a:solidFill>
              <a:latin typeface="Work Sans"/>
              <a:ea typeface="Work Sans"/>
              <a:cs typeface="Work Sans"/>
              <a:sym typeface="Work Sans"/>
            </a:endParaRPr>
          </a:p>
        </p:txBody>
      </p:sp>
      <p:sp>
        <p:nvSpPr>
          <p:cNvPr id="3329" name="Google Shape;3329;p63"/>
          <p:cNvSpPr txBox="1"/>
          <p:nvPr>
            <p:ph type="title"/>
          </p:nvPr>
        </p:nvSpPr>
        <p:spPr>
          <a:xfrm>
            <a:off x="568025" y="1444151"/>
            <a:ext cx="3010200" cy="1827900"/>
          </a:xfrm>
          <a:prstGeom prst="rect">
            <a:avLst/>
          </a:prstGeom>
          <a:noFill/>
          <a:ln>
            <a:noFill/>
          </a:ln>
        </p:spPr>
        <p:txBody>
          <a:bodyPr anchorCtr="0" anchor="t" bIns="0" lIns="0" spcFirstLastPara="1" rIns="0" wrap="square" tIns="0">
            <a:noAutofit/>
          </a:bodyPr>
          <a:lstStyle>
            <a:lvl1pPr lvl="0" algn="r">
              <a:lnSpc>
                <a:spcPct val="115000"/>
              </a:lnSpc>
              <a:spcBef>
                <a:spcPts val="0"/>
              </a:spcBef>
              <a:spcAft>
                <a:spcPts val="0"/>
              </a:spcAft>
              <a:buClr>
                <a:schemeClr val="lt1"/>
              </a:buClr>
              <a:buSzPts val="2100"/>
              <a:buFont typeface="Work Sans"/>
              <a:buNone/>
              <a:defRPr sz="2100">
                <a:solidFill>
                  <a:schemeClr val="lt1"/>
                </a:solidFill>
                <a:latin typeface="Work Sans"/>
                <a:ea typeface="Work Sans"/>
                <a:cs typeface="Work Sans"/>
                <a:sym typeface="Work Sans"/>
              </a:defRPr>
            </a:lvl1pPr>
            <a:lvl2pPr lvl="1" algn="r">
              <a:lnSpc>
                <a:spcPct val="115000"/>
              </a:lnSpc>
              <a:spcBef>
                <a:spcPts val="0"/>
              </a:spcBef>
              <a:spcAft>
                <a:spcPts val="0"/>
              </a:spcAft>
              <a:buSzPts val="2100"/>
              <a:buNone/>
              <a:defRPr sz="2100">
                <a:latin typeface="Work Sans"/>
                <a:ea typeface="Work Sans"/>
                <a:cs typeface="Work Sans"/>
                <a:sym typeface="Work Sans"/>
              </a:defRPr>
            </a:lvl2pPr>
            <a:lvl3pPr lvl="2" algn="r">
              <a:lnSpc>
                <a:spcPct val="115000"/>
              </a:lnSpc>
              <a:spcBef>
                <a:spcPts val="0"/>
              </a:spcBef>
              <a:spcAft>
                <a:spcPts val="0"/>
              </a:spcAft>
              <a:buSzPts val="2100"/>
              <a:buNone/>
              <a:defRPr sz="2100">
                <a:latin typeface="Work Sans"/>
                <a:ea typeface="Work Sans"/>
                <a:cs typeface="Work Sans"/>
                <a:sym typeface="Work Sans"/>
              </a:defRPr>
            </a:lvl3pPr>
            <a:lvl4pPr lvl="3" algn="r">
              <a:lnSpc>
                <a:spcPct val="115000"/>
              </a:lnSpc>
              <a:spcBef>
                <a:spcPts val="0"/>
              </a:spcBef>
              <a:spcAft>
                <a:spcPts val="0"/>
              </a:spcAft>
              <a:buSzPts val="2100"/>
              <a:buNone/>
              <a:defRPr sz="2100">
                <a:latin typeface="Work Sans"/>
                <a:ea typeface="Work Sans"/>
                <a:cs typeface="Work Sans"/>
                <a:sym typeface="Work Sans"/>
              </a:defRPr>
            </a:lvl4pPr>
            <a:lvl5pPr lvl="4" algn="r">
              <a:lnSpc>
                <a:spcPct val="115000"/>
              </a:lnSpc>
              <a:spcBef>
                <a:spcPts val="0"/>
              </a:spcBef>
              <a:spcAft>
                <a:spcPts val="0"/>
              </a:spcAft>
              <a:buSzPts val="2100"/>
              <a:buNone/>
              <a:defRPr sz="2100">
                <a:latin typeface="Work Sans"/>
                <a:ea typeface="Work Sans"/>
                <a:cs typeface="Work Sans"/>
                <a:sym typeface="Work Sans"/>
              </a:defRPr>
            </a:lvl5pPr>
            <a:lvl6pPr lvl="5" algn="r">
              <a:lnSpc>
                <a:spcPct val="115000"/>
              </a:lnSpc>
              <a:spcBef>
                <a:spcPts val="0"/>
              </a:spcBef>
              <a:spcAft>
                <a:spcPts val="0"/>
              </a:spcAft>
              <a:buSzPts val="2100"/>
              <a:buNone/>
              <a:defRPr sz="2100">
                <a:latin typeface="Work Sans"/>
                <a:ea typeface="Work Sans"/>
                <a:cs typeface="Work Sans"/>
                <a:sym typeface="Work Sans"/>
              </a:defRPr>
            </a:lvl6pPr>
            <a:lvl7pPr lvl="6" algn="r">
              <a:lnSpc>
                <a:spcPct val="115000"/>
              </a:lnSpc>
              <a:spcBef>
                <a:spcPts val="0"/>
              </a:spcBef>
              <a:spcAft>
                <a:spcPts val="0"/>
              </a:spcAft>
              <a:buSzPts val="2100"/>
              <a:buNone/>
              <a:defRPr sz="2100">
                <a:latin typeface="Work Sans"/>
                <a:ea typeface="Work Sans"/>
                <a:cs typeface="Work Sans"/>
                <a:sym typeface="Work Sans"/>
              </a:defRPr>
            </a:lvl7pPr>
            <a:lvl8pPr lvl="7" algn="r">
              <a:lnSpc>
                <a:spcPct val="115000"/>
              </a:lnSpc>
              <a:spcBef>
                <a:spcPts val="0"/>
              </a:spcBef>
              <a:spcAft>
                <a:spcPts val="0"/>
              </a:spcAft>
              <a:buSzPts val="2100"/>
              <a:buNone/>
              <a:defRPr sz="2100">
                <a:latin typeface="Work Sans"/>
                <a:ea typeface="Work Sans"/>
                <a:cs typeface="Work Sans"/>
                <a:sym typeface="Work Sans"/>
              </a:defRPr>
            </a:lvl8pPr>
            <a:lvl9pPr lvl="8" algn="r">
              <a:lnSpc>
                <a:spcPct val="115000"/>
              </a:lnSpc>
              <a:spcBef>
                <a:spcPts val="0"/>
              </a:spcBef>
              <a:spcAft>
                <a:spcPts val="0"/>
              </a:spcAft>
              <a:buSzPts val="2100"/>
              <a:buNone/>
              <a:defRPr sz="2100">
                <a:latin typeface="Work Sans"/>
                <a:ea typeface="Work Sans"/>
                <a:cs typeface="Work Sans"/>
                <a:sym typeface="Work Sans"/>
              </a:defRPr>
            </a:lvl9pPr>
          </a:lstStyle>
          <a:p/>
        </p:txBody>
      </p:sp>
      <p:sp>
        <p:nvSpPr>
          <p:cNvPr id="3330" name="Google Shape;3330;p63"/>
          <p:cNvSpPr txBox="1"/>
          <p:nvPr>
            <p:ph idx="2" type="title"/>
          </p:nvPr>
        </p:nvSpPr>
        <p:spPr>
          <a:xfrm>
            <a:off x="4332275" y="1126950"/>
            <a:ext cx="1921500" cy="7569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800"/>
              <a:buFont typeface="Work Sans"/>
              <a:buNone/>
              <a:defRPr sz="800">
                <a:solidFill>
                  <a:schemeClr val="lt1"/>
                </a:solidFill>
                <a:latin typeface="Work Sans"/>
                <a:ea typeface="Work Sans"/>
                <a:cs typeface="Work Sans"/>
                <a:sym typeface="Work Sans"/>
              </a:defRPr>
            </a:lvl1pPr>
            <a:lvl2pPr lvl="1" algn="l">
              <a:lnSpc>
                <a:spcPct val="115000"/>
              </a:lnSpc>
              <a:spcBef>
                <a:spcPts val="0"/>
              </a:spcBef>
              <a:spcAft>
                <a:spcPts val="0"/>
              </a:spcAft>
              <a:buSzPts val="800"/>
              <a:buNone/>
              <a:defRPr sz="800">
                <a:latin typeface="Work Sans"/>
                <a:ea typeface="Work Sans"/>
                <a:cs typeface="Work Sans"/>
                <a:sym typeface="Work Sans"/>
              </a:defRPr>
            </a:lvl2pPr>
            <a:lvl3pPr lvl="2" algn="l">
              <a:lnSpc>
                <a:spcPct val="115000"/>
              </a:lnSpc>
              <a:spcBef>
                <a:spcPts val="0"/>
              </a:spcBef>
              <a:spcAft>
                <a:spcPts val="0"/>
              </a:spcAft>
              <a:buSzPts val="800"/>
              <a:buNone/>
              <a:defRPr sz="800">
                <a:latin typeface="Work Sans"/>
                <a:ea typeface="Work Sans"/>
                <a:cs typeface="Work Sans"/>
                <a:sym typeface="Work Sans"/>
              </a:defRPr>
            </a:lvl3pPr>
            <a:lvl4pPr lvl="3" algn="l">
              <a:lnSpc>
                <a:spcPct val="115000"/>
              </a:lnSpc>
              <a:spcBef>
                <a:spcPts val="0"/>
              </a:spcBef>
              <a:spcAft>
                <a:spcPts val="0"/>
              </a:spcAft>
              <a:buSzPts val="800"/>
              <a:buNone/>
              <a:defRPr sz="800">
                <a:latin typeface="Work Sans"/>
                <a:ea typeface="Work Sans"/>
                <a:cs typeface="Work Sans"/>
                <a:sym typeface="Work Sans"/>
              </a:defRPr>
            </a:lvl4pPr>
            <a:lvl5pPr lvl="4" algn="l">
              <a:lnSpc>
                <a:spcPct val="115000"/>
              </a:lnSpc>
              <a:spcBef>
                <a:spcPts val="0"/>
              </a:spcBef>
              <a:spcAft>
                <a:spcPts val="0"/>
              </a:spcAft>
              <a:buSzPts val="800"/>
              <a:buNone/>
              <a:defRPr sz="800">
                <a:latin typeface="Work Sans"/>
                <a:ea typeface="Work Sans"/>
                <a:cs typeface="Work Sans"/>
                <a:sym typeface="Work Sans"/>
              </a:defRPr>
            </a:lvl5pPr>
            <a:lvl6pPr lvl="5" algn="l">
              <a:lnSpc>
                <a:spcPct val="115000"/>
              </a:lnSpc>
              <a:spcBef>
                <a:spcPts val="0"/>
              </a:spcBef>
              <a:spcAft>
                <a:spcPts val="0"/>
              </a:spcAft>
              <a:buSzPts val="800"/>
              <a:buNone/>
              <a:defRPr sz="800">
                <a:latin typeface="Work Sans"/>
                <a:ea typeface="Work Sans"/>
                <a:cs typeface="Work Sans"/>
                <a:sym typeface="Work Sans"/>
              </a:defRPr>
            </a:lvl6pPr>
            <a:lvl7pPr lvl="6" algn="l">
              <a:lnSpc>
                <a:spcPct val="115000"/>
              </a:lnSpc>
              <a:spcBef>
                <a:spcPts val="0"/>
              </a:spcBef>
              <a:spcAft>
                <a:spcPts val="0"/>
              </a:spcAft>
              <a:buSzPts val="800"/>
              <a:buNone/>
              <a:defRPr sz="800">
                <a:latin typeface="Work Sans"/>
                <a:ea typeface="Work Sans"/>
                <a:cs typeface="Work Sans"/>
                <a:sym typeface="Work Sans"/>
              </a:defRPr>
            </a:lvl7pPr>
            <a:lvl8pPr lvl="7" algn="l">
              <a:lnSpc>
                <a:spcPct val="115000"/>
              </a:lnSpc>
              <a:spcBef>
                <a:spcPts val="0"/>
              </a:spcBef>
              <a:spcAft>
                <a:spcPts val="0"/>
              </a:spcAft>
              <a:buSzPts val="800"/>
              <a:buNone/>
              <a:defRPr sz="800">
                <a:latin typeface="Work Sans"/>
                <a:ea typeface="Work Sans"/>
                <a:cs typeface="Work Sans"/>
                <a:sym typeface="Work Sans"/>
              </a:defRPr>
            </a:lvl8pPr>
            <a:lvl9pPr lvl="8" algn="l">
              <a:lnSpc>
                <a:spcPct val="115000"/>
              </a:lnSpc>
              <a:spcBef>
                <a:spcPts val="0"/>
              </a:spcBef>
              <a:spcAft>
                <a:spcPts val="0"/>
              </a:spcAft>
              <a:buSzPts val="800"/>
              <a:buNone/>
              <a:defRPr sz="800">
                <a:latin typeface="Work Sans"/>
                <a:ea typeface="Work Sans"/>
                <a:cs typeface="Work Sans"/>
                <a:sym typeface="Work Sans"/>
              </a:defRPr>
            </a:lvl9pPr>
          </a:lstStyle>
          <a:p/>
        </p:txBody>
      </p:sp>
      <p:cxnSp>
        <p:nvCxnSpPr>
          <p:cNvPr id="3331" name="Google Shape;3331;p63"/>
          <p:cNvCxnSpPr/>
          <p:nvPr/>
        </p:nvCxnSpPr>
        <p:spPr>
          <a:xfrm>
            <a:off x="3993300" y="1060950"/>
            <a:ext cx="0" cy="3157500"/>
          </a:xfrm>
          <a:prstGeom prst="straightConnector1">
            <a:avLst/>
          </a:prstGeom>
          <a:noFill/>
          <a:ln cap="flat" cmpd="sng" w="9525">
            <a:solidFill>
              <a:srgbClr val="FFFFFF"/>
            </a:solidFill>
            <a:prstDash val="solid"/>
            <a:round/>
            <a:headEnd len="sm" w="sm" type="none"/>
            <a:tailEnd len="sm" w="sm" type="none"/>
          </a:ln>
        </p:spPr>
      </p:cxnSp>
      <p:sp>
        <p:nvSpPr>
          <p:cNvPr id="3332" name="Google Shape;3332;p63"/>
          <p:cNvSpPr txBox="1"/>
          <p:nvPr>
            <p:ph idx="3" type="title"/>
          </p:nvPr>
        </p:nvSpPr>
        <p:spPr>
          <a:xfrm>
            <a:off x="6452388" y="1126950"/>
            <a:ext cx="1921500" cy="7569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800"/>
              <a:buFont typeface="Work Sans"/>
              <a:buNone/>
              <a:defRPr sz="800">
                <a:solidFill>
                  <a:schemeClr val="lt1"/>
                </a:solidFill>
                <a:latin typeface="Work Sans"/>
                <a:ea typeface="Work Sans"/>
                <a:cs typeface="Work Sans"/>
                <a:sym typeface="Work Sans"/>
              </a:defRPr>
            </a:lvl1pPr>
            <a:lvl2pPr lvl="1" algn="l">
              <a:lnSpc>
                <a:spcPct val="115000"/>
              </a:lnSpc>
              <a:spcBef>
                <a:spcPts val="0"/>
              </a:spcBef>
              <a:spcAft>
                <a:spcPts val="0"/>
              </a:spcAft>
              <a:buSzPts val="800"/>
              <a:buNone/>
              <a:defRPr sz="800">
                <a:latin typeface="Work Sans"/>
                <a:ea typeface="Work Sans"/>
                <a:cs typeface="Work Sans"/>
                <a:sym typeface="Work Sans"/>
              </a:defRPr>
            </a:lvl2pPr>
            <a:lvl3pPr lvl="2" algn="l">
              <a:lnSpc>
                <a:spcPct val="115000"/>
              </a:lnSpc>
              <a:spcBef>
                <a:spcPts val="0"/>
              </a:spcBef>
              <a:spcAft>
                <a:spcPts val="0"/>
              </a:spcAft>
              <a:buSzPts val="800"/>
              <a:buNone/>
              <a:defRPr sz="800">
                <a:latin typeface="Work Sans"/>
                <a:ea typeface="Work Sans"/>
                <a:cs typeface="Work Sans"/>
                <a:sym typeface="Work Sans"/>
              </a:defRPr>
            </a:lvl3pPr>
            <a:lvl4pPr lvl="3" algn="l">
              <a:lnSpc>
                <a:spcPct val="115000"/>
              </a:lnSpc>
              <a:spcBef>
                <a:spcPts val="0"/>
              </a:spcBef>
              <a:spcAft>
                <a:spcPts val="0"/>
              </a:spcAft>
              <a:buSzPts val="800"/>
              <a:buNone/>
              <a:defRPr sz="800">
                <a:latin typeface="Work Sans"/>
                <a:ea typeface="Work Sans"/>
                <a:cs typeface="Work Sans"/>
                <a:sym typeface="Work Sans"/>
              </a:defRPr>
            </a:lvl4pPr>
            <a:lvl5pPr lvl="4" algn="l">
              <a:lnSpc>
                <a:spcPct val="115000"/>
              </a:lnSpc>
              <a:spcBef>
                <a:spcPts val="0"/>
              </a:spcBef>
              <a:spcAft>
                <a:spcPts val="0"/>
              </a:spcAft>
              <a:buSzPts val="800"/>
              <a:buNone/>
              <a:defRPr sz="800">
                <a:latin typeface="Work Sans"/>
                <a:ea typeface="Work Sans"/>
                <a:cs typeface="Work Sans"/>
                <a:sym typeface="Work Sans"/>
              </a:defRPr>
            </a:lvl5pPr>
            <a:lvl6pPr lvl="5" algn="l">
              <a:lnSpc>
                <a:spcPct val="115000"/>
              </a:lnSpc>
              <a:spcBef>
                <a:spcPts val="0"/>
              </a:spcBef>
              <a:spcAft>
                <a:spcPts val="0"/>
              </a:spcAft>
              <a:buSzPts val="800"/>
              <a:buNone/>
              <a:defRPr sz="800">
                <a:latin typeface="Work Sans"/>
                <a:ea typeface="Work Sans"/>
                <a:cs typeface="Work Sans"/>
                <a:sym typeface="Work Sans"/>
              </a:defRPr>
            </a:lvl6pPr>
            <a:lvl7pPr lvl="6" algn="l">
              <a:lnSpc>
                <a:spcPct val="115000"/>
              </a:lnSpc>
              <a:spcBef>
                <a:spcPts val="0"/>
              </a:spcBef>
              <a:spcAft>
                <a:spcPts val="0"/>
              </a:spcAft>
              <a:buSzPts val="800"/>
              <a:buNone/>
              <a:defRPr sz="800">
                <a:latin typeface="Work Sans"/>
                <a:ea typeface="Work Sans"/>
                <a:cs typeface="Work Sans"/>
                <a:sym typeface="Work Sans"/>
              </a:defRPr>
            </a:lvl7pPr>
            <a:lvl8pPr lvl="7" algn="l">
              <a:lnSpc>
                <a:spcPct val="115000"/>
              </a:lnSpc>
              <a:spcBef>
                <a:spcPts val="0"/>
              </a:spcBef>
              <a:spcAft>
                <a:spcPts val="0"/>
              </a:spcAft>
              <a:buSzPts val="800"/>
              <a:buNone/>
              <a:defRPr sz="800">
                <a:latin typeface="Work Sans"/>
                <a:ea typeface="Work Sans"/>
                <a:cs typeface="Work Sans"/>
                <a:sym typeface="Work Sans"/>
              </a:defRPr>
            </a:lvl8pPr>
            <a:lvl9pPr lvl="8" algn="l">
              <a:lnSpc>
                <a:spcPct val="115000"/>
              </a:lnSpc>
              <a:spcBef>
                <a:spcPts val="0"/>
              </a:spcBef>
              <a:spcAft>
                <a:spcPts val="0"/>
              </a:spcAft>
              <a:buSzPts val="800"/>
              <a:buNone/>
              <a:defRPr sz="800">
                <a:latin typeface="Work Sans"/>
                <a:ea typeface="Work Sans"/>
                <a:cs typeface="Work Sans"/>
                <a:sym typeface="Work Sans"/>
              </a:defRPr>
            </a:lvl9pPr>
          </a:lstStyle>
          <a:p/>
        </p:txBody>
      </p:sp>
      <p:sp>
        <p:nvSpPr>
          <p:cNvPr id="3333" name="Google Shape;3333;p63"/>
          <p:cNvSpPr txBox="1"/>
          <p:nvPr>
            <p:ph idx="4" type="title"/>
          </p:nvPr>
        </p:nvSpPr>
        <p:spPr>
          <a:xfrm>
            <a:off x="4332275" y="2261250"/>
            <a:ext cx="1921500" cy="7569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800"/>
              <a:buFont typeface="Work Sans"/>
              <a:buNone/>
              <a:defRPr sz="800">
                <a:solidFill>
                  <a:schemeClr val="lt1"/>
                </a:solidFill>
                <a:latin typeface="Work Sans"/>
                <a:ea typeface="Work Sans"/>
                <a:cs typeface="Work Sans"/>
                <a:sym typeface="Work Sans"/>
              </a:defRPr>
            </a:lvl1pPr>
            <a:lvl2pPr lvl="1" algn="l">
              <a:lnSpc>
                <a:spcPct val="115000"/>
              </a:lnSpc>
              <a:spcBef>
                <a:spcPts val="0"/>
              </a:spcBef>
              <a:spcAft>
                <a:spcPts val="0"/>
              </a:spcAft>
              <a:buSzPts val="800"/>
              <a:buNone/>
              <a:defRPr sz="800">
                <a:latin typeface="Work Sans"/>
                <a:ea typeface="Work Sans"/>
                <a:cs typeface="Work Sans"/>
                <a:sym typeface="Work Sans"/>
              </a:defRPr>
            </a:lvl2pPr>
            <a:lvl3pPr lvl="2" algn="l">
              <a:lnSpc>
                <a:spcPct val="115000"/>
              </a:lnSpc>
              <a:spcBef>
                <a:spcPts val="0"/>
              </a:spcBef>
              <a:spcAft>
                <a:spcPts val="0"/>
              </a:spcAft>
              <a:buSzPts val="800"/>
              <a:buNone/>
              <a:defRPr sz="800">
                <a:latin typeface="Work Sans"/>
                <a:ea typeface="Work Sans"/>
                <a:cs typeface="Work Sans"/>
                <a:sym typeface="Work Sans"/>
              </a:defRPr>
            </a:lvl3pPr>
            <a:lvl4pPr lvl="3" algn="l">
              <a:lnSpc>
                <a:spcPct val="115000"/>
              </a:lnSpc>
              <a:spcBef>
                <a:spcPts val="0"/>
              </a:spcBef>
              <a:spcAft>
                <a:spcPts val="0"/>
              </a:spcAft>
              <a:buSzPts val="800"/>
              <a:buNone/>
              <a:defRPr sz="800">
                <a:latin typeface="Work Sans"/>
                <a:ea typeface="Work Sans"/>
                <a:cs typeface="Work Sans"/>
                <a:sym typeface="Work Sans"/>
              </a:defRPr>
            </a:lvl4pPr>
            <a:lvl5pPr lvl="4" algn="l">
              <a:lnSpc>
                <a:spcPct val="115000"/>
              </a:lnSpc>
              <a:spcBef>
                <a:spcPts val="0"/>
              </a:spcBef>
              <a:spcAft>
                <a:spcPts val="0"/>
              </a:spcAft>
              <a:buSzPts val="800"/>
              <a:buNone/>
              <a:defRPr sz="800">
                <a:latin typeface="Work Sans"/>
                <a:ea typeface="Work Sans"/>
                <a:cs typeface="Work Sans"/>
                <a:sym typeface="Work Sans"/>
              </a:defRPr>
            </a:lvl5pPr>
            <a:lvl6pPr lvl="5" algn="l">
              <a:lnSpc>
                <a:spcPct val="115000"/>
              </a:lnSpc>
              <a:spcBef>
                <a:spcPts val="0"/>
              </a:spcBef>
              <a:spcAft>
                <a:spcPts val="0"/>
              </a:spcAft>
              <a:buSzPts val="800"/>
              <a:buNone/>
              <a:defRPr sz="800">
                <a:latin typeface="Work Sans"/>
                <a:ea typeface="Work Sans"/>
                <a:cs typeface="Work Sans"/>
                <a:sym typeface="Work Sans"/>
              </a:defRPr>
            </a:lvl6pPr>
            <a:lvl7pPr lvl="6" algn="l">
              <a:lnSpc>
                <a:spcPct val="115000"/>
              </a:lnSpc>
              <a:spcBef>
                <a:spcPts val="0"/>
              </a:spcBef>
              <a:spcAft>
                <a:spcPts val="0"/>
              </a:spcAft>
              <a:buSzPts val="800"/>
              <a:buNone/>
              <a:defRPr sz="800">
                <a:latin typeface="Work Sans"/>
                <a:ea typeface="Work Sans"/>
                <a:cs typeface="Work Sans"/>
                <a:sym typeface="Work Sans"/>
              </a:defRPr>
            </a:lvl7pPr>
            <a:lvl8pPr lvl="7" algn="l">
              <a:lnSpc>
                <a:spcPct val="115000"/>
              </a:lnSpc>
              <a:spcBef>
                <a:spcPts val="0"/>
              </a:spcBef>
              <a:spcAft>
                <a:spcPts val="0"/>
              </a:spcAft>
              <a:buSzPts val="800"/>
              <a:buNone/>
              <a:defRPr sz="800">
                <a:latin typeface="Work Sans"/>
                <a:ea typeface="Work Sans"/>
                <a:cs typeface="Work Sans"/>
                <a:sym typeface="Work Sans"/>
              </a:defRPr>
            </a:lvl8pPr>
            <a:lvl9pPr lvl="8" algn="l">
              <a:lnSpc>
                <a:spcPct val="115000"/>
              </a:lnSpc>
              <a:spcBef>
                <a:spcPts val="0"/>
              </a:spcBef>
              <a:spcAft>
                <a:spcPts val="0"/>
              </a:spcAft>
              <a:buSzPts val="800"/>
              <a:buNone/>
              <a:defRPr sz="800">
                <a:latin typeface="Work Sans"/>
                <a:ea typeface="Work Sans"/>
                <a:cs typeface="Work Sans"/>
                <a:sym typeface="Work Sans"/>
              </a:defRPr>
            </a:lvl9pPr>
          </a:lstStyle>
          <a:p/>
        </p:txBody>
      </p:sp>
      <p:sp>
        <p:nvSpPr>
          <p:cNvPr id="3334" name="Google Shape;3334;p63"/>
          <p:cNvSpPr txBox="1"/>
          <p:nvPr>
            <p:ph idx="5" type="title"/>
          </p:nvPr>
        </p:nvSpPr>
        <p:spPr>
          <a:xfrm>
            <a:off x="6452388" y="2261250"/>
            <a:ext cx="1921500" cy="7569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800"/>
              <a:buFont typeface="Work Sans"/>
              <a:buNone/>
              <a:defRPr sz="800">
                <a:solidFill>
                  <a:schemeClr val="lt1"/>
                </a:solidFill>
                <a:latin typeface="Work Sans"/>
                <a:ea typeface="Work Sans"/>
                <a:cs typeface="Work Sans"/>
                <a:sym typeface="Work Sans"/>
              </a:defRPr>
            </a:lvl1pPr>
            <a:lvl2pPr lvl="1" algn="l">
              <a:lnSpc>
                <a:spcPct val="115000"/>
              </a:lnSpc>
              <a:spcBef>
                <a:spcPts val="0"/>
              </a:spcBef>
              <a:spcAft>
                <a:spcPts val="0"/>
              </a:spcAft>
              <a:buSzPts val="800"/>
              <a:buNone/>
              <a:defRPr sz="800">
                <a:latin typeface="Work Sans"/>
                <a:ea typeface="Work Sans"/>
                <a:cs typeface="Work Sans"/>
                <a:sym typeface="Work Sans"/>
              </a:defRPr>
            </a:lvl2pPr>
            <a:lvl3pPr lvl="2" algn="l">
              <a:lnSpc>
                <a:spcPct val="115000"/>
              </a:lnSpc>
              <a:spcBef>
                <a:spcPts val="0"/>
              </a:spcBef>
              <a:spcAft>
                <a:spcPts val="0"/>
              </a:spcAft>
              <a:buSzPts val="800"/>
              <a:buNone/>
              <a:defRPr sz="800">
                <a:latin typeface="Work Sans"/>
                <a:ea typeface="Work Sans"/>
                <a:cs typeface="Work Sans"/>
                <a:sym typeface="Work Sans"/>
              </a:defRPr>
            </a:lvl3pPr>
            <a:lvl4pPr lvl="3" algn="l">
              <a:lnSpc>
                <a:spcPct val="115000"/>
              </a:lnSpc>
              <a:spcBef>
                <a:spcPts val="0"/>
              </a:spcBef>
              <a:spcAft>
                <a:spcPts val="0"/>
              </a:spcAft>
              <a:buSzPts val="800"/>
              <a:buNone/>
              <a:defRPr sz="800">
                <a:latin typeface="Work Sans"/>
                <a:ea typeface="Work Sans"/>
                <a:cs typeface="Work Sans"/>
                <a:sym typeface="Work Sans"/>
              </a:defRPr>
            </a:lvl4pPr>
            <a:lvl5pPr lvl="4" algn="l">
              <a:lnSpc>
                <a:spcPct val="115000"/>
              </a:lnSpc>
              <a:spcBef>
                <a:spcPts val="0"/>
              </a:spcBef>
              <a:spcAft>
                <a:spcPts val="0"/>
              </a:spcAft>
              <a:buSzPts val="800"/>
              <a:buNone/>
              <a:defRPr sz="800">
                <a:latin typeface="Work Sans"/>
                <a:ea typeface="Work Sans"/>
                <a:cs typeface="Work Sans"/>
                <a:sym typeface="Work Sans"/>
              </a:defRPr>
            </a:lvl5pPr>
            <a:lvl6pPr lvl="5" algn="l">
              <a:lnSpc>
                <a:spcPct val="115000"/>
              </a:lnSpc>
              <a:spcBef>
                <a:spcPts val="0"/>
              </a:spcBef>
              <a:spcAft>
                <a:spcPts val="0"/>
              </a:spcAft>
              <a:buSzPts val="800"/>
              <a:buNone/>
              <a:defRPr sz="800">
                <a:latin typeface="Work Sans"/>
                <a:ea typeface="Work Sans"/>
                <a:cs typeface="Work Sans"/>
                <a:sym typeface="Work Sans"/>
              </a:defRPr>
            </a:lvl6pPr>
            <a:lvl7pPr lvl="6" algn="l">
              <a:lnSpc>
                <a:spcPct val="115000"/>
              </a:lnSpc>
              <a:spcBef>
                <a:spcPts val="0"/>
              </a:spcBef>
              <a:spcAft>
                <a:spcPts val="0"/>
              </a:spcAft>
              <a:buSzPts val="800"/>
              <a:buNone/>
              <a:defRPr sz="800">
                <a:latin typeface="Work Sans"/>
                <a:ea typeface="Work Sans"/>
                <a:cs typeface="Work Sans"/>
                <a:sym typeface="Work Sans"/>
              </a:defRPr>
            </a:lvl7pPr>
            <a:lvl8pPr lvl="7" algn="l">
              <a:lnSpc>
                <a:spcPct val="115000"/>
              </a:lnSpc>
              <a:spcBef>
                <a:spcPts val="0"/>
              </a:spcBef>
              <a:spcAft>
                <a:spcPts val="0"/>
              </a:spcAft>
              <a:buSzPts val="800"/>
              <a:buNone/>
              <a:defRPr sz="800">
                <a:latin typeface="Work Sans"/>
                <a:ea typeface="Work Sans"/>
                <a:cs typeface="Work Sans"/>
                <a:sym typeface="Work Sans"/>
              </a:defRPr>
            </a:lvl8pPr>
            <a:lvl9pPr lvl="8" algn="l">
              <a:lnSpc>
                <a:spcPct val="115000"/>
              </a:lnSpc>
              <a:spcBef>
                <a:spcPts val="0"/>
              </a:spcBef>
              <a:spcAft>
                <a:spcPts val="0"/>
              </a:spcAft>
              <a:buSzPts val="800"/>
              <a:buNone/>
              <a:defRPr sz="800">
                <a:latin typeface="Work Sans"/>
                <a:ea typeface="Work Sans"/>
                <a:cs typeface="Work Sans"/>
                <a:sym typeface="Work Sans"/>
              </a:defRPr>
            </a:lvl9pPr>
          </a:lstStyle>
          <a:p/>
        </p:txBody>
      </p:sp>
      <p:sp>
        <p:nvSpPr>
          <p:cNvPr id="3335" name="Google Shape;3335;p63"/>
          <p:cNvSpPr txBox="1"/>
          <p:nvPr>
            <p:ph idx="6" type="title"/>
          </p:nvPr>
        </p:nvSpPr>
        <p:spPr>
          <a:xfrm>
            <a:off x="4332275" y="3395550"/>
            <a:ext cx="1921500" cy="7569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800"/>
              <a:buFont typeface="Work Sans"/>
              <a:buNone/>
              <a:defRPr sz="800">
                <a:solidFill>
                  <a:schemeClr val="lt1"/>
                </a:solidFill>
                <a:latin typeface="Work Sans"/>
                <a:ea typeface="Work Sans"/>
                <a:cs typeface="Work Sans"/>
                <a:sym typeface="Work Sans"/>
              </a:defRPr>
            </a:lvl1pPr>
            <a:lvl2pPr lvl="1" algn="l">
              <a:lnSpc>
                <a:spcPct val="115000"/>
              </a:lnSpc>
              <a:spcBef>
                <a:spcPts val="0"/>
              </a:spcBef>
              <a:spcAft>
                <a:spcPts val="0"/>
              </a:spcAft>
              <a:buSzPts val="800"/>
              <a:buNone/>
              <a:defRPr sz="800">
                <a:latin typeface="Work Sans"/>
                <a:ea typeface="Work Sans"/>
                <a:cs typeface="Work Sans"/>
                <a:sym typeface="Work Sans"/>
              </a:defRPr>
            </a:lvl2pPr>
            <a:lvl3pPr lvl="2" algn="l">
              <a:lnSpc>
                <a:spcPct val="115000"/>
              </a:lnSpc>
              <a:spcBef>
                <a:spcPts val="0"/>
              </a:spcBef>
              <a:spcAft>
                <a:spcPts val="0"/>
              </a:spcAft>
              <a:buSzPts val="800"/>
              <a:buNone/>
              <a:defRPr sz="800">
                <a:latin typeface="Work Sans"/>
                <a:ea typeface="Work Sans"/>
                <a:cs typeface="Work Sans"/>
                <a:sym typeface="Work Sans"/>
              </a:defRPr>
            </a:lvl3pPr>
            <a:lvl4pPr lvl="3" algn="l">
              <a:lnSpc>
                <a:spcPct val="115000"/>
              </a:lnSpc>
              <a:spcBef>
                <a:spcPts val="0"/>
              </a:spcBef>
              <a:spcAft>
                <a:spcPts val="0"/>
              </a:spcAft>
              <a:buSzPts val="800"/>
              <a:buNone/>
              <a:defRPr sz="800">
                <a:latin typeface="Work Sans"/>
                <a:ea typeface="Work Sans"/>
                <a:cs typeface="Work Sans"/>
                <a:sym typeface="Work Sans"/>
              </a:defRPr>
            </a:lvl4pPr>
            <a:lvl5pPr lvl="4" algn="l">
              <a:lnSpc>
                <a:spcPct val="115000"/>
              </a:lnSpc>
              <a:spcBef>
                <a:spcPts val="0"/>
              </a:spcBef>
              <a:spcAft>
                <a:spcPts val="0"/>
              </a:spcAft>
              <a:buSzPts val="800"/>
              <a:buNone/>
              <a:defRPr sz="800">
                <a:latin typeface="Work Sans"/>
                <a:ea typeface="Work Sans"/>
                <a:cs typeface="Work Sans"/>
                <a:sym typeface="Work Sans"/>
              </a:defRPr>
            </a:lvl5pPr>
            <a:lvl6pPr lvl="5" algn="l">
              <a:lnSpc>
                <a:spcPct val="115000"/>
              </a:lnSpc>
              <a:spcBef>
                <a:spcPts val="0"/>
              </a:spcBef>
              <a:spcAft>
                <a:spcPts val="0"/>
              </a:spcAft>
              <a:buSzPts val="800"/>
              <a:buNone/>
              <a:defRPr sz="800">
                <a:latin typeface="Work Sans"/>
                <a:ea typeface="Work Sans"/>
                <a:cs typeface="Work Sans"/>
                <a:sym typeface="Work Sans"/>
              </a:defRPr>
            </a:lvl6pPr>
            <a:lvl7pPr lvl="6" algn="l">
              <a:lnSpc>
                <a:spcPct val="115000"/>
              </a:lnSpc>
              <a:spcBef>
                <a:spcPts val="0"/>
              </a:spcBef>
              <a:spcAft>
                <a:spcPts val="0"/>
              </a:spcAft>
              <a:buSzPts val="800"/>
              <a:buNone/>
              <a:defRPr sz="800">
                <a:latin typeface="Work Sans"/>
                <a:ea typeface="Work Sans"/>
                <a:cs typeface="Work Sans"/>
                <a:sym typeface="Work Sans"/>
              </a:defRPr>
            </a:lvl7pPr>
            <a:lvl8pPr lvl="7" algn="l">
              <a:lnSpc>
                <a:spcPct val="115000"/>
              </a:lnSpc>
              <a:spcBef>
                <a:spcPts val="0"/>
              </a:spcBef>
              <a:spcAft>
                <a:spcPts val="0"/>
              </a:spcAft>
              <a:buSzPts val="800"/>
              <a:buNone/>
              <a:defRPr sz="800">
                <a:latin typeface="Work Sans"/>
                <a:ea typeface="Work Sans"/>
                <a:cs typeface="Work Sans"/>
                <a:sym typeface="Work Sans"/>
              </a:defRPr>
            </a:lvl8pPr>
            <a:lvl9pPr lvl="8" algn="l">
              <a:lnSpc>
                <a:spcPct val="115000"/>
              </a:lnSpc>
              <a:spcBef>
                <a:spcPts val="0"/>
              </a:spcBef>
              <a:spcAft>
                <a:spcPts val="0"/>
              </a:spcAft>
              <a:buSzPts val="800"/>
              <a:buNone/>
              <a:defRPr sz="800">
                <a:latin typeface="Work Sans"/>
                <a:ea typeface="Work Sans"/>
                <a:cs typeface="Work Sans"/>
                <a:sym typeface="Work Sans"/>
              </a:defRPr>
            </a:lvl9pPr>
          </a:lstStyle>
          <a:p/>
        </p:txBody>
      </p:sp>
      <p:sp>
        <p:nvSpPr>
          <p:cNvPr id="3336" name="Google Shape;3336;p63"/>
          <p:cNvSpPr txBox="1"/>
          <p:nvPr>
            <p:ph idx="7" type="title"/>
          </p:nvPr>
        </p:nvSpPr>
        <p:spPr>
          <a:xfrm>
            <a:off x="6452388" y="3395550"/>
            <a:ext cx="1921500" cy="7569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800"/>
              <a:buFont typeface="Work Sans"/>
              <a:buNone/>
              <a:defRPr sz="800">
                <a:solidFill>
                  <a:schemeClr val="lt1"/>
                </a:solidFill>
                <a:latin typeface="Work Sans"/>
                <a:ea typeface="Work Sans"/>
                <a:cs typeface="Work Sans"/>
                <a:sym typeface="Work Sans"/>
              </a:defRPr>
            </a:lvl1pPr>
            <a:lvl2pPr lvl="1" algn="l">
              <a:lnSpc>
                <a:spcPct val="115000"/>
              </a:lnSpc>
              <a:spcBef>
                <a:spcPts val="0"/>
              </a:spcBef>
              <a:spcAft>
                <a:spcPts val="0"/>
              </a:spcAft>
              <a:buSzPts val="800"/>
              <a:buNone/>
              <a:defRPr sz="800">
                <a:latin typeface="Work Sans"/>
                <a:ea typeface="Work Sans"/>
                <a:cs typeface="Work Sans"/>
                <a:sym typeface="Work Sans"/>
              </a:defRPr>
            </a:lvl2pPr>
            <a:lvl3pPr lvl="2" algn="l">
              <a:lnSpc>
                <a:spcPct val="115000"/>
              </a:lnSpc>
              <a:spcBef>
                <a:spcPts val="0"/>
              </a:spcBef>
              <a:spcAft>
                <a:spcPts val="0"/>
              </a:spcAft>
              <a:buSzPts val="800"/>
              <a:buNone/>
              <a:defRPr sz="800">
                <a:latin typeface="Work Sans"/>
                <a:ea typeface="Work Sans"/>
                <a:cs typeface="Work Sans"/>
                <a:sym typeface="Work Sans"/>
              </a:defRPr>
            </a:lvl3pPr>
            <a:lvl4pPr lvl="3" algn="l">
              <a:lnSpc>
                <a:spcPct val="115000"/>
              </a:lnSpc>
              <a:spcBef>
                <a:spcPts val="0"/>
              </a:spcBef>
              <a:spcAft>
                <a:spcPts val="0"/>
              </a:spcAft>
              <a:buSzPts val="800"/>
              <a:buNone/>
              <a:defRPr sz="800">
                <a:latin typeface="Work Sans"/>
                <a:ea typeface="Work Sans"/>
                <a:cs typeface="Work Sans"/>
                <a:sym typeface="Work Sans"/>
              </a:defRPr>
            </a:lvl4pPr>
            <a:lvl5pPr lvl="4" algn="l">
              <a:lnSpc>
                <a:spcPct val="115000"/>
              </a:lnSpc>
              <a:spcBef>
                <a:spcPts val="0"/>
              </a:spcBef>
              <a:spcAft>
                <a:spcPts val="0"/>
              </a:spcAft>
              <a:buSzPts val="800"/>
              <a:buNone/>
              <a:defRPr sz="800">
                <a:latin typeface="Work Sans"/>
                <a:ea typeface="Work Sans"/>
                <a:cs typeface="Work Sans"/>
                <a:sym typeface="Work Sans"/>
              </a:defRPr>
            </a:lvl5pPr>
            <a:lvl6pPr lvl="5" algn="l">
              <a:lnSpc>
                <a:spcPct val="115000"/>
              </a:lnSpc>
              <a:spcBef>
                <a:spcPts val="0"/>
              </a:spcBef>
              <a:spcAft>
                <a:spcPts val="0"/>
              </a:spcAft>
              <a:buSzPts val="800"/>
              <a:buNone/>
              <a:defRPr sz="800">
                <a:latin typeface="Work Sans"/>
                <a:ea typeface="Work Sans"/>
                <a:cs typeface="Work Sans"/>
                <a:sym typeface="Work Sans"/>
              </a:defRPr>
            </a:lvl6pPr>
            <a:lvl7pPr lvl="6" algn="l">
              <a:lnSpc>
                <a:spcPct val="115000"/>
              </a:lnSpc>
              <a:spcBef>
                <a:spcPts val="0"/>
              </a:spcBef>
              <a:spcAft>
                <a:spcPts val="0"/>
              </a:spcAft>
              <a:buSzPts val="800"/>
              <a:buNone/>
              <a:defRPr sz="800">
                <a:latin typeface="Work Sans"/>
                <a:ea typeface="Work Sans"/>
                <a:cs typeface="Work Sans"/>
                <a:sym typeface="Work Sans"/>
              </a:defRPr>
            </a:lvl7pPr>
            <a:lvl8pPr lvl="7" algn="l">
              <a:lnSpc>
                <a:spcPct val="115000"/>
              </a:lnSpc>
              <a:spcBef>
                <a:spcPts val="0"/>
              </a:spcBef>
              <a:spcAft>
                <a:spcPts val="0"/>
              </a:spcAft>
              <a:buSzPts val="800"/>
              <a:buNone/>
              <a:defRPr sz="800">
                <a:latin typeface="Work Sans"/>
                <a:ea typeface="Work Sans"/>
                <a:cs typeface="Work Sans"/>
                <a:sym typeface="Work Sans"/>
              </a:defRPr>
            </a:lvl8pPr>
            <a:lvl9pPr lvl="8" algn="l">
              <a:lnSpc>
                <a:spcPct val="115000"/>
              </a:lnSpc>
              <a:spcBef>
                <a:spcPts val="0"/>
              </a:spcBef>
              <a:spcAft>
                <a:spcPts val="0"/>
              </a:spcAft>
              <a:buSzPts val="800"/>
              <a:buNone/>
              <a:defRPr sz="800">
                <a:latin typeface="Work Sans"/>
                <a:ea typeface="Work Sans"/>
                <a:cs typeface="Work Sans"/>
                <a:sym typeface="Work Sans"/>
              </a:defRPr>
            </a:lvl9pPr>
          </a:lstStyle>
          <a:p/>
        </p:txBody>
      </p:sp>
      <p:sp>
        <p:nvSpPr>
          <p:cNvPr id="3337" name="Google Shape;3337;p63"/>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254">
          <p15:clr>
            <a:srgbClr val="FA7B17"/>
          </p15:clr>
        </p15:guide>
        <p15:guide id="2" pos="2440">
          <p15:clr>
            <a:srgbClr val="FA7B17"/>
          </p15:clr>
        </p15:guide>
        <p15:guide id="3" pos="2625">
          <p15:clr>
            <a:srgbClr val="FA7B17"/>
          </p15:clr>
        </p15:guide>
      </p15:sldGuideLst>
    </p:ext>
  </p:extLst>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Basic Blue 3 1 1 2">
  <p:cSld name="Cover Slide - Brands_6_2_1_2_2_3_1_2_2">
    <p:bg>
      <p:bgPr>
        <a:solidFill>
          <a:schemeClr val="dk1"/>
        </a:solidFill>
      </p:bgPr>
    </p:bg>
    <p:spTree>
      <p:nvGrpSpPr>
        <p:cNvPr id="3338" name="Shape 3338"/>
        <p:cNvGrpSpPr/>
        <p:nvPr/>
      </p:nvGrpSpPr>
      <p:grpSpPr>
        <a:xfrm>
          <a:off x="0" y="0"/>
          <a:ext cx="0" cy="0"/>
          <a:chOff x="0" y="0"/>
          <a:chExt cx="0" cy="0"/>
        </a:xfrm>
      </p:grpSpPr>
      <p:sp>
        <p:nvSpPr>
          <p:cNvPr id="3339" name="Google Shape;3339;p64"/>
          <p:cNvSpPr/>
          <p:nvPr/>
        </p:nvSpPr>
        <p:spPr>
          <a:xfrm rot="-5400000">
            <a:off x="8572500" y="2720575"/>
            <a:ext cx="1151400" cy="1151400"/>
          </a:xfrm>
          <a:prstGeom prst="blockArc">
            <a:avLst>
              <a:gd fmla="val 10800000" name="adj1"/>
              <a:gd fmla="val 21587484" name="adj2"/>
              <a:gd fmla="val 17796" name="adj3"/>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40" name="Google Shape;3340;p64"/>
          <p:cNvGrpSpPr/>
          <p:nvPr/>
        </p:nvGrpSpPr>
        <p:grpSpPr>
          <a:xfrm>
            <a:off x="87702" y="687790"/>
            <a:ext cx="367164" cy="1116748"/>
            <a:chOff x="4257275" y="306450"/>
            <a:chExt cx="488575" cy="1486025"/>
          </a:xfrm>
        </p:grpSpPr>
        <p:grpSp>
          <p:nvGrpSpPr>
            <p:cNvPr id="3341" name="Google Shape;3341;p64"/>
            <p:cNvGrpSpPr/>
            <p:nvPr/>
          </p:nvGrpSpPr>
          <p:grpSpPr>
            <a:xfrm>
              <a:off x="4257275" y="306450"/>
              <a:ext cx="488575" cy="140700"/>
              <a:chOff x="4257275" y="306450"/>
              <a:chExt cx="488575" cy="140700"/>
            </a:xfrm>
          </p:grpSpPr>
          <p:sp>
            <p:nvSpPr>
              <p:cNvPr id="3342" name="Google Shape;3342;p64"/>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3" name="Google Shape;3343;p64"/>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44" name="Google Shape;3344;p64"/>
            <p:cNvGrpSpPr/>
            <p:nvPr/>
          </p:nvGrpSpPr>
          <p:grpSpPr>
            <a:xfrm>
              <a:off x="4257275" y="575515"/>
              <a:ext cx="488575" cy="140700"/>
              <a:chOff x="4257275" y="306450"/>
              <a:chExt cx="488575" cy="140700"/>
            </a:xfrm>
          </p:grpSpPr>
          <p:sp>
            <p:nvSpPr>
              <p:cNvPr id="3345" name="Google Shape;3345;p64"/>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6" name="Google Shape;3346;p64"/>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47" name="Google Shape;3347;p64"/>
            <p:cNvGrpSpPr/>
            <p:nvPr/>
          </p:nvGrpSpPr>
          <p:grpSpPr>
            <a:xfrm>
              <a:off x="4257275" y="844580"/>
              <a:ext cx="488575" cy="140700"/>
              <a:chOff x="4257275" y="306450"/>
              <a:chExt cx="488575" cy="140700"/>
            </a:xfrm>
          </p:grpSpPr>
          <p:sp>
            <p:nvSpPr>
              <p:cNvPr id="3348" name="Google Shape;3348;p64"/>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9" name="Google Shape;3349;p64"/>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50" name="Google Shape;3350;p64"/>
            <p:cNvGrpSpPr/>
            <p:nvPr/>
          </p:nvGrpSpPr>
          <p:grpSpPr>
            <a:xfrm>
              <a:off x="4257275" y="1113645"/>
              <a:ext cx="488575" cy="140700"/>
              <a:chOff x="4257275" y="306450"/>
              <a:chExt cx="488575" cy="140700"/>
            </a:xfrm>
          </p:grpSpPr>
          <p:sp>
            <p:nvSpPr>
              <p:cNvPr id="3351" name="Google Shape;3351;p64"/>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2" name="Google Shape;3352;p64"/>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53" name="Google Shape;3353;p64"/>
            <p:cNvGrpSpPr/>
            <p:nvPr/>
          </p:nvGrpSpPr>
          <p:grpSpPr>
            <a:xfrm>
              <a:off x="4257275" y="1382710"/>
              <a:ext cx="488575" cy="140700"/>
              <a:chOff x="4257275" y="306450"/>
              <a:chExt cx="488575" cy="140700"/>
            </a:xfrm>
          </p:grpSpPr>
          <p:sp>
            <p:nvSpPr>
              <p:cNvPr id="3354" name="Google Shape;3354;p64"/>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5" name="Google Shape;3355;p64"/>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56" name="Google Shape;3356;p64"/>
            <p:cNvGrpSpPr/>
            <p:nvPr/>
          </p:nvGrpSpPr>
          <p:grpSpPr>
            <a:xfrm>
              <a:off x="4257275" y="1651775"/>
              <a:ext cx="488575" cy="140700"/>
              <a:chOff x="4257275" y="306450"/>
              <a:chExt cx="488575" cy="140700"/>
            </a:xfrm>
          </p:grpSpPr>
          <p:sp>
            <p:nvSpPr>
              <p:cNvPr id="3357" name="Google Shape;3357;p64"/>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8" name="Google Shape;3358;p64"/>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3359" name="Google Shape;3359;p64"/>
          <p:cNvPicPr preferRelativeResize="0"/>
          <p:nvPr/>
        </p:nvPicPr>
        <p:blipFill rotWithShape="1">
          <a:blip r:embed="rId2">
            <a:alphaModFix/>
          </a:blip>
          <a:srcRect b="0" l="0" r="0" t="0"/>
          <a:stretch/>
        </p:blipFill>
        <p:spPr>
          <a:xfrm>
            <a:off x="8046050" y="218415"/>
            <a:ext cx="801848" cy="331010"/>
          </a:xfrm>
          <a:prstGeom prst="rect">
            <a:avLst/>
          </a:prstGeom>
          <a:noFill/>
          <a:ln>
            <a:noFill/>
          </a:ln>
        </p:spPr>
      </p:pic>
      <p:sp>
        <p:nvSpPr>
          <p:cNvPr id="3360" name="Google Shape;3360;p64"/>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2023</a:t>
            </a:r>
            <a:endParaRPr b="0" i="0" sz="600" u="none" cap="none" strike="noStrike">
              <a:solidFill>
                <a:srgbClr val="FFFFFF"/>
              </a:solidFill>
              <a:latin typeface="Work Sans"/>
              <a:ea typeface="Work Sans"/>
              <a:cs typeface="Work Sans"/>
              <a:sym typeface="Work Sans"/>
            </a:endParaRPr>
          </a:p>
        </p:txBody>
      </p:sp>
      <p:sp>
        <p:nvSpPr>
          <p:cNvPr id="3361" name="Google Shape;3361;p64"/>
          <p:cNvSpPr txBox="1"/>
          <p:nvPr>
            <p:ph type="title"/>
          </p:nvPr>
        </p:nvSpPr>
        <p:spPr>
          <a:xfrm>
            <a:off x="568025" y="1825151"/>
            <a:ext cx="3010200" cy="1827900"/>
          </a:xfrm>
          <a:prstGeom prst="rect">
            <a:avLst/>
          </a:prstGeom>
          <a:noFill/>
          <a:ln>
            <a:noFill/>
          </a:ln>
        </p:spPr>
        <p:txBody>
          <a:bodyPr anchorCtr="0" anchor="t" bIns="0" lIns="0" spcFirstLastPara="1" rIns="0" wrap="square" tIns="0">
            <a:noAutofit/>
          </a:bodyPr>
          <a:lstStyle>
            <a:lvl1pPr lvl="0" algn="r">
              <a:lnSpc>
                <a:spcPct val="80000"/>
              </a:lnSpc>
              <a:spcBef>
                <a:spcPts val="0"/>
              </a:spcBef>
              <a:spcAft>
                <a:spcPts val="0"/>
              </a:spcAft>
              <a:buClr>
                <a:schemeClr val="accent1"/>
              </a:buClr>
              <a:buSzPts val="3900"/>
              <a:buFont typeface="Work Sans SemiBold"/>
              <a:buNone/>
              <a:defRPr sz="3600">
                <a:solidFill>
                  <a:schemeClr val="accent1"/>
                </a:solidFill>
                <a:latin typeface="Work Sans SemiBold"/>
                <a:ea typeface="Work Sans SemiBold"/>
                <a:cs typeface="Work Sans SemiBold"/>
                <a:sym typeface="Work Sans SemiBold"/>
              </a:defRPr>
            </a:lvl1pPr>
            <a:lvl2pPr lvl="1" algn="r">
              <a:lnSpc>
                <a:spcPct val="80000"/>
              </a:lnSpc>
              <a:spcBef>
                <a:spcPts val="0"/>
              </a:spcBef>
              <a:spcAft>
                <a:spcPts val="0"/>
              </a:spcAft>
              <a:buSzPts val="4000"/>
              <a:buNone/>
              <a:defRPr sz="4000">
                <a:latin typeface="Work Sans"/>
                <a:ea typeface="Work Sans"/>
                <a:cs typeface="Work Sans"/>
                <a:sym typeface="Work Sans"/>
              </a:defRPr>
            </a:lvl2pPr>
            <a:lvl3pPr lvl="2" algn="r">
              <a:lnSpc>
                <a:spcPct val="80000"/>
              </a:lnSpc>
              <a:spcBef>
                <a:spcPts val="0"/>
              </a:spcBef>
              <a:spcAft>
                <a:spcPts val="0"/>
              </a:spcAft>
              <a:buSzPts val="4000"/>
              <a:buNone/>
              <a:defRPr sz="4000">
                <a:latin typeface="Work Sans"/>
                <a:ea typeface="Work Sans"/>
                <a:cs typeface="Work Sans"/>
                <a:sym typeface="Work Sans"/>
              </a:defRPr>
            </a:lvl3pPr>
            <a:lvl4pPr lvl="3" algn="r">
              <a:lnSpc>
                <a:spcPct val="80000"/>
              </a:lnSpc>
              <a:spcBef>
                <a:spcPts val="0"/>
              </a:spcBef>
              <a:spcAft>
                <a:spcPts val="0"/>
              </a:spcAft>
              <a:buSzPts val="4000"/>
              <a:buNone/>
              <a:defRPr sz="4000">
                <a:latin typeface="Work Sans"/>
                <a:ea typeface="Work Sans"/>
                <a:cs typeface="Work Sans"/>
                <a:sym typeface="Work Sans"/>
              </a:defRPr>
            </a:lvl4pPr>
            <a:lvl5pPr lvl="4" algn="r">
              <a:lnSpc>
                <a:spcPct val="80000"/>
              </a:lnSpc>
              <a:spcBef>
                <a:spcPts val="0"/>
              </a:spcBef>
              <a:spcAft>
                <a:spcPts val="0"/>
              </a:spcAft>
              <a:buSzPts val="4000"/>
              <a:buNone/>
              <a:defRPr sz="4000">
                <a:latin typeface="Work Sans"/>
                <a:ea typeface="Work Sans"/>
                <a:cs typeface="Work Sans"/>
                <a:sym typeface="Work Sans"/>
              </a:defRPr>
            </a:lvl5pPr>
            <a:lvl6pPr lvl="5" algn="r">
              <a:lnSpc>
                <a:spcPct val="80000"/>
              </a:lnSpc>
              <a:spcBef>
                <a:spcPts val="0"/>
              </a:spcBef>
              <a:spcAft>
                <a:spcPts val="0"/>
              </a:spcAft>
              <a:buSzPts val="4000"/>
              <a:buNone/>
              <a:defRPr sz="4000">
                <a:latin typeface="Work Sans"/>
                <a:ea typeface="Work Sans"/>
                <a:cs typeface="Work Sans"/>
                <a:sym typeface="Work Sans"/>
              </a:defRPr>
            </a:lvl6pPr>
            <a:lvl7pPr lvl="6" algn="r">
              <a:lnSpc>
                <a:spcPct val="80000"/>
              </a:lnSpc>
              <a:spcBef>
                <a:spcPts val="0"/>
              </a:spcBef>
              <a:spcAft>
                <a:spcPts val="0"/>
              </a:spcAft>
              <a:buSzPts val="4000"/>
              <a:buNone/>
              <a:defRPr sz="4000">
                <a:latin typeface="Work Sans"/>
                <a:ea typeface="Work Sans"/>
                <a:cs typeface="Work Sans"/>
                <a:sym typeface="Work Sans"/>
              </a:defRPr>
            </a:lvl7pPr>
            <a:lvl8pPr lvl="7" algn="r">
              <a:lnSpc>
                <a:spcPct val="80000"/>
              </a:lnSpc>
              <a:spcBef>
                <a:spcPts val="0"/>
              </a:spcBef>
              <a:spcAft>
                <a:spcPts val="0"/>
              </a:spcAft>
              <a:buSzPts val="4000"/>
              <a:buNone/>
              <a:defRPr sz="4000">
                <a:latin typeface="Work Sans"/>
                <a:ea typeface="Work Sans"/>
                <a:cs typeface="Work Sans"/>
                <a:sym typeface="Work Sans"/>
              </a:defRPr>
            </a:lvl8pPr>
            <a:lvl9pPr lvl="8" algn="r">
              <a:lnSpc>
                <a:spcPct val="80000"/>
              </a:lnSpc>
              <a:spcBef>
                <a:spcPts val="0"/>
              </a:spcBef>
              <a:spcAft>
                <a:spcPts val="0"/>
              </a:spcAft>
              <a:buSzPts val="4000"/>
              <a:buNone/>
              <a:defRPr sz="4000">
                <a:latin typeface="Work Sans"/>
                <a:ea typeface="Work Sans"/>
                <a:cs typeface="Work Sans"/>
                <a:sym typeface="Work Sans"/>
              </a:defRPr>
            </a:lvl9pPr>
          </a:lstStyle>
          <a:p/>
        </p:txBody>
      </p:sp>
      <p:cxnSp>
        <p:nvCxnSpPr>
          <p:cNvPr id="3362" name="Google Shape;3362;p64"/>
          <p:cNvCxnSpPr/>
          <p:nvPr/>
        </p:nvCxnSpPr>
        <p:spPr>
          <a:xfrm>
            <a:off x="3993525" y="1485750"/>
            <a:ext cx="0" cy="2295000"/>
          </a:xfrm>
          <a:prstGeom prst="straightConnector1">
            <a:avLst/>
          </a:prstGeom>
          <a:noFill/>
          <a:ln cap="flat" cmpd="sng" w="9525">
            <a:solidFill>
              <a:srgbClr val="FFFFFF"/>
            </a:solidFill>
            <a:prstDash val="solid"/>
            <a:round/>
            <a:headEnd len="sm" w="sm" type="none"/>
            <a:tailEnd len="sm" w="sm" type="none"/>
          </a:ln>
        </p:spPr>
      </p:cxnSp>
      <p:sp>
        <p:nvSpPr>
          <p:cNvPr id="3363" name="Google Shape;3363;p64"/>
          <p:cNvSpPr txBox="1"/>
          <p:nvPr>
            <p:ph idx="2" type="title"/>
          </p:nvPr>
        </p:nvSpPr>
        <p:spPr>
          <a:xfrm>
            <a:off x="4408825" y="1524700"/>
            <a:ext cx="3823500" cy="22173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1000"/>
              <a:buFont typeface="Work Sans"/>
              <a:buNone/>
              <a:defRPr sz="1000">
                <a:solidFill>
                  <a:schemeClr val="lt1"/>
                </a:solidFill>
                <a:latin typeface="Work Sans"/>
                <a:ea typeface="Work Sans"/>
                <a:cs typeface="Work Sans"/>
                <a:sym typeface="Work Sans"/>
              </a:defRPr>
            </a:lvl1pPr>
            <a:lvl2pPr lvl="1" algn="l">
              <a:lnSpc>
                <a:spcPct val="115000"/>
              </a:lnSpc>
              <a:spcBef>
                <a:spcPts val="0"/>
              </a:spcBef>
              <a:spcAft>
                <a:spcPts val="0"/>
              </a:spcAft>
              <a:buSzPts val="1000"/>
              <a:buNone/>
              <a:defRPr sz="1000">
                <a:latin typeface="Work Sans"/>
                <a:ea typeface="Work Sans"/>
                <a:cs typeface="Work Sans"/>
                <a:sym typeface="Work Sans"/>
              </a:defRPr>
            </a:lvl2pPr>
            <a:lvl3pPr lvl="2" algn="l">
              <a:lnSpc>
                <a:spcPct val="115000"/>
              </a:lnSpc>
              <a:spcBef>
                <a:spcPts val="0"/>
              </a:spcBef>
              <a:spcAft>
                <a:spcPts val="0"/>
              </a:spcAft>
              <a:buSzPts val="1000"/>
              <a:buNone/>
              <a:defRPr sz="1000">
                <a:latin typeface="Work Sans"/>
                <a:ea typeface="Work Sans"/>
                <a:cs typeface="Work Sans"/>
                <a:sym typeface="Work Sans"/>
              </a:defRPr>
            </a:lvl3pPr>
            <a:lvl4pPr lvl="3" algn="l">
              <a:lnSpc>
                <a:spcPct val="115000"/>
              </a:lnSpc>
              <a:spcBef>
                <a:spcPts val="0"/>
              </a:spcBef>
              <a:spcAft>
                <a:spcPts val="0"/>
              </a:spcAft>
              <a:buSzPts val="1000"/>
              <a:buNone/>
              <a:defRPr sz="1000">
                <a:latin typeface="Work Sans"/>
                <a:ea typeface="Work Sans"/>
                <a:cs typeface="Work Sans"/>
                <a:sym typeface="Work Sans"/>
              </a:defRPr>
            </a:lvl4pPr>
            <a:lvl5pPr lvl="4" algn="l">
              <a:lnSpc>
                <a:spcPct val="115000"/>
              </a:lnSpc>
              <a:spcBef>
                <a:spcPts val="0"/>
              </a:spcBef>
              <a:spcAft>
                <a:spcPts val="0"/>
              </a:spcAft>
              <a:buSzPts val="1000"/>
              <a:buNone/>
              <a:defRPr sz="1000">
                <a:latin typeface="Work Sans"/>
                <a:ea typeface="Work Sans"/>
                <a:cs typeface="Work Sans"/>
                <a:sym typeface="Work Sans"/>
              </a:defRPr>
            </a:lvl5pPr>
            <a:lvl6pPr lvl="5" algn="l">
              <a:lnSpc>
                <a:spcPct val="115000"/>
              </a:lnSpc>
              <a:spcBef>
                <a:spcPts val="0"/>
              </a:spcBef>
              <a:spcAft>
                <a:spcPts val="0"/>
              </a:spcAft>
              <a:buSzPts val="1000"/>
              <a:buNone/>
              <a:defRPr sz="1000">
                <a:latin typeface="Work Sans"/>
                <a:ea typeface="Work Sans"/>
                <a:cs typeface="Work Sans"/>
                <a:sym typeface="Work Sans"/>
              </a:defRPr>
            </a:lvl6pPr>
            <a:lvl7pPr lvl="6" algn="l">
              <a:lnSpc>
                <a:spcPct val="115000"/>
              </a:lnSpc>
              <a:spcBef>
                <a:spcPts val="0"/>
              </a:spcBef>
              <a:spcAft>
                <a:spcPts val="0"/>
              </a:spcAft>
              <a:buSzPts val="1000"/>
              <a:buNone/>
              <a:defRPr sz="1000">
                <a:latin typeface="Work Sans"/>
                <a:ea typeface="Work Sans"/>
                <a:cs typeface="Work Sans"/>
                <a:sym typeface="Work Sans"/>
              </a:defRPr>
            </a:lvl7pPr>
            <a:lvl8pPr lvl="7" algn="l">
              <a:lnSpc>
                <a:spcPct val="115000"/>
              </a:lnSpc>
              <a:spcBef>
                <a:spcPts val="0"/>
              </a:spcBef>
              <a:spcAft>
                <a:spcPts val="0"/>
              </a:spcAft>
              <a:buSzPts val="1000"/>
              <a:buNone/>
              <a:defRPr sz="1000">
                <a:latin typeface="Work Sans"/>
                <a:ea typeface="Work Sans"/>
                <a:cs typeface="Work Sans"/>
                <a:sym typeface="Work Sans"/>
              </a:defRPr>
            </a:lvl8pPr>
            <a:lvl9pPr lvl="8" algn="l">
              <a:lnSpc>
                <a:spcPct val="115000"/>
              </a:lnSpc>
              <a:spcBef>
                <a:spcPts val="0"/>
              </a:spcBef>
              <a:spcAft>
                <a:spcPts val="0"/>
              </a:spcAft>
              <a:buSzPts val="1000"/>
              <a:buNone/>
              <a:defRPr sz="1000">
                <a:latin typeface="Work Sans"/>
                <a:ea typeface="Work Sans"/>
                <a:cs typeface="Work Sans"/>
                <a:sym typeface="Work Sans"/>
              </a:defRPr>
            </a:lvl9pPr>
          </a:lstStyle>
          <a:p/>
        </p:txBody>
      </p:sp>
      <p:sp>
        <p:nvSpPr>
          <p:cNvPr id="3364" name="Google Shape;3364;p64"/>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254">
          <p15:clr>
            <a:srgbClr val="FA7B17"/>
          </p15:clr>
        </p15:guide>
        <p15:guide id="2" pos="2440">
          <p15:clr>
            <a:srgbClr val="FA7B17"/>
          </p15:clr>
        </p15:guide>
        <p15:guide id="3" pos="2625">
          <p15:clr>
            <a:srgbClr val="FA7B17"/>
          </p15:clr>
        </p15:guide>
      </p15:sldGuideLst>
    </p:ext>
  </p:extLst>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Basic Blue 3 1 1 2 1">
  <p:cSld name="Cover Slide - Brands_6_2_1_2_2_3_1_2_2_1">
    <p:bg>
      <p:bgPr>
        <a:solidFill>
          <a:schemeClr val="dk1"/>
        </a:solidFill>
      </p:bgPr>
    </p:bg>
    <p:spTree>
      <p:nvGrpSpPr>
        <p:cNvPr id="3365" name="Shape 3365"/>
        <p:cNvGrpSpPr/>
        <p:nvPr/>
      </p:nvGrpSpPr>
      <p:grpSpPr>
        <a:xfrm>
          <a:off x="0" y="0"/>
          <a:ext cx="0" cy="0"/>
          <a:chOff x="0" y="0"/>
          <a:chExt cx="0" cy="0"/>
        </a:xfrm>
      </p:grpSpPr>
      <p:sp>
        <p:nvSpPr>
          <p:cNvPr id="3366" name="Google Shape;3366;p65"/>
          <p:cNvSpPr/>
          <p:nvPr/>
        </p:nvSpPr>
        <p:spPr>
          <a:xfrm rot="-5400000">
            <a:off x="8572500" y="2720575"/>
            <a:ext cx="1151400" cy="1151400"/>
          </a:xfrm>
          <a:prstGeom prst="blockArc">
            <a:avLst>
              <a:gd fmla="val 10800000" name="adj1"/>
              <a:gd fmla="val 21587484" name="adj2"/>
              <a:gd fmla="val 17796" name="adj3"/>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67" name="Google Shape;3367;p65"/>
          <p:cNvGrpSpPr/>
          <p:nvPr/>
        </p:nvGrpSpPr>
        <p:grpSpPr>
          <a:xfrm>
            <a:off x="87702" y="687790"/>
            <a:ext cx="367164" cy="1116748"/>
            <a:chOff x="4257275" y="306450"/>
            <a:chExt cx="488575" cy="1486025"/>
          </a:xfrm>
        </p:grpSpPr>
        <p:grpSp>
          <p:nvGrpSpPr>
            <p:cNvPr id="3368" name="Google Shape;3368;p65"/>
            <p:cNvGrpSpPr/>
            <p:nvPr/>
          </p:nvGrpSpPr>
          <p:grpSpPr>
            <a:xfrm>
              <a:off x="4257275" y="306450"/>
              <a:ext cx="488575" cy="140700"/>
              <a:chOff x="4257275" y="306450"/>
              <a:chExt cx="488575" cy="140700"/>
            </a:xfrm>
          </p:grpSpPr>
          <p:sp>
            <p:nvSpPr>
              <p:cNvPr id="3369" name="Google Shape;3369;p6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0" name="Google Shape;3370;p6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71" name="Google Shape;3371;p65"/>
            <p:cNvGrpSpPr/>
            <p:nvPr/>
          </p:nvGrpSpPr>
          <p:grpSpPr>
            <a:xfrm>
              <a:off x="4257275" y="575515"/>
              <a:ext cx="488575" cy="140700"/>
              <a:chOff x="4257275" y="306450"/>
              <a:chExt cx="488575" cy="140700"/>
            </a:xfrm>
          </p:grpSpPr>
          <p:sp>
            <p:nvSpPr>
              <p:cNvPr id="3372" name="Google Shape;3372;p6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3" name="Google Shape;3373;p6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74" name="Google Shape;3374;p65"/>
            <p:cNvGrpSpPr/>
            <p:nvPr/>
          </p:nvGrpSpPr>
          <p:grpSpPr>
            <a:xfrm>
              <a:off x="4257275" y="844580"/>
              <a:ext cx="488575" cy="140700"/>
              <a:chOff x="4257275" y="306450"/>
              <a:chExt cx="488575" cy="140700"/>
            </a:xfrm>
          </p:grpSpPr>
          <p:sp>
            <p:nvSpPr>
              <p:cNvPr id="3375" name="Google Shape;3375;p6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6" name="Google Shape;3376;p6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77" name="Google Shape;3377;p65"/>
            <p:cNvGrpSpPr/>
            <p:nvPr/>
          </p:nvGrpSpPr>
          <p:grpSpPr>
            <a:xfrm>
              <a:off x="4257275" y="1113645"/>
              <a:ext cx="488575" cy="140700"/>
              <a:chOff x="4257275" y="306450"/>
              <a:chExt cx="488575" cy="140700"/>
            </a:xfrm>
          </p:grpSpPr>
          <p:sp>
            <p:nvSpPr>
              <p:cNvPr id="3378" name="Google Shape;3378;p6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9" name="Google Shape;3379;p6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80" name="Google Shape;3380;p65"/>
            <p:cNvGrpSpPr/>
            <p:nvPr/>
          </p:nvGrpSpPr>
          <p:grpSpPr>
            <a:xfrm>
              <a:off x="4257275" y="1382710"/>
              <a:ext cx="488575" cy="140700"/>
              <a:chOff x="4257275" y="306450"/>
              <a:chExt cx="488575" cy="140700"/>
            </a:xfrm>
          </p:grpSpPr>
          <p:sp>
            <p:nvSpPr>
              <p:cNvPr id="3381" name="Google Shape;3381;p6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2" name="Google Shape;3382;p6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83" name="Google Shape;3383;p65"/>
            <p:cNvGrpSpPr/>
            <p:nvPr/>
          </p:nvGrpSpPr>
          <p:grpSpPr>
            <a:xfrm>
              <a:off x="4257275" y="1651775"/>
              <a:ext cx="488575" cy="140700"/>
              <a:chOff x="4257275" y="306450"/>
              <a:chExt cx="488575" cy="140700"/>
            </a:xfrm>
          </p:grpSpPr>
          <p:sp>
            <p:nvSpPr>
              <p:cNvPr id="3384" name="Google Shape;3384;p6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5" name="Google Shape;3385;p6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3386" name="Google Shape;3386;p65"/>
          <p:cNvPicPr preferRelativeResize="0"/>
          <p:nvPr/>
        </p:nvPicPr>
        <p:blipFill rotWithShape="1">
          <a:blip r:embed="rId2">
            <a:alphaModFix/>
          </a:blip>
          <a:srcRect b="0" l="0" r="0" t="0"/>
          <a:stretch/>
        </p:blipFill>
        <p:spPr>
          <a:xfrm>
            <a:off x="8046050" y="218415"/>
            <a:ext cx="801848" cy="331010"/>
          </a:xfrm>
          <a:prstGeom prst="rect">
            <a:avLst/>
          </a:prstGeom>
          <a:noFill/>
          <a:ln>
            <a:noFill/>
          </a:ln>
        </p:spPr>
      </p:pic>
      <p:sp>
        <p:nvSpPr>
          <p:cNvPr id="3387" name="Google Shape;3387;p65"/>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2023</a:t>
            </a:r>
            <a:endParaRPr b="0" i="0" sz="600" u="none" cap="none" strike="noStrike">
              <a:solidFill>
                <a:srgbClr val="FFFFFF"/>
              </a:solidFill>
              <a:latin typeface="Work Sans"/>
              <a:ea typeface="Work Sans"/>
              <a:cs typeface="Work Sans"/>
              <a:sym typeface="Work Sans"/>
            </a:endParaRPr>
          </a:p>
        </p:txBody>
      </p:sp>
      <p:sp>
        <p:nvSpPr>
          <p:cNvPr id="3388" name="Google Shape;3388;p65"/>
          <p:cNvSpPr txBox="1"/>
          <p:nvPr>
            <p:ph type="title"/>
          </p:nvPr>
        </p:nvSpPr>
        <p:spPr>
          <a:xfrm>
            <a:off x="568025" y="1444150"/>
            <a:ext cx="3010200" cy="1342800"/>
          </a:xfrm>
          <a:prstGeom prst="rect">
            <a:avLst/>
          </a:prstGeom>
          <a:noFill/>
          <a:ln>
            <a:noFill/>
          </a:ln>
        </p:spPr>
        <p:txBody>
          <a:bodyPr anchorCtr="0" anchor="t" bIns="0" lIns="0" spcFirstLastPara="1" rIns="0" wrap="square" tIns="0">
            <a:noAutofit/>
          </a:bodyPr>
          <a:lstStyle>
            <a:lvl1pPr lvl="0" algn="r">
              <a:lnSpc>
                <a:spcPct val="80000"/>
              </a:lnSpc>
              <a:spcBef>
                <a:spcPts val="0"/>
              </a:spcBef>
              <a:spcAft>
                <a:spcPts val="0"/>
              </a:spcAft>
              <a:buClr>
                <a:schemeClr val="accent1"/>
              </a:buClr>
              <a:buSzPts val="3900"/>
              <a:buFont typeface="Work Sans SemiBold"/>
              <a:buNone/>
              <a:defRPr sz="3600">
                <a:solidFill>
                  <a:schemeClr val="accent1"/>
                </a:solidFill>
                <a:latin typeface="Work Sans SemiBold"/>
                <a:ea typeface="Work Sans SemiBold"/>
                <a:cs typeface="Work Sans SemiBold"/>
                <a:sym typeface="Work Sans SemiBold"/>
              </a:defRPr>
            </a:lvl1pPr>
            <a:lvl2pPr lvl="1" algn="r">
              <a:lnSpc>
                <a:spcPct val="80000"/>
              </a:lnSpc>
              <a:spcBef>
                <a:spcPts val="0"/>
              </a:spcBef>
              <a:spcAft>
                <a:spcPts val="0"/>
              </a:spcAft>
              <a:buSzPts val="4000"/>
              <a:buNone/>
              <a:defRPr sz="4000">
                <a:latin typeface="Work Sans"/>
                <a:ea typeface="Work Sans"/>
                <a:cs typeface="Work Sans"/>
                <a:sym typeface="Work Sans"/>
              </a:defRPr>
            </a:lvl2pPr>
            <a:lvl3pPr lvl="2" algn="r">
              <a:lnSpc>
                <a:spcPct val="80000"/>
              </a:lnSpc>
              <a:spcBef>
                <a:spcPts val="0"/>
              </a:spcBef>
              <a:spcAft>
                <a:spcPts val="0"/>
              </a:spcAft>
              <a:buSzPts val="4000"/>
              <a:buNone/>
              <a:defRPr sz="4000">
                <a:latin typeface="Work Sans"/>
                <a:ea typeface="Work Sans"/>
                <a:cs typeface="Work Sans"/>
                <a:sym typeface="Work Sans"/>
              </a:defRPr>
            </a:lvl3pPr>
            <a:lvl4pPr lvl="3" algn="r">
              <a:lnSpc>
                <a:spcPct val="80000"/>
              </a:lnSpc>
              <a:spcBef>
                <a:spcPts val="0"/>
              </a:spcBef>
              <a:spcAft>
                <a:spcPts val="0"/>
              </a:spcAft>
              <a:buSzPts val="4000"/>
              <a:buNone/>
              <a:defRPr sz="4000">
                <a:latin typeface="Work Sans"/>
                <a:ea typeface="Work Sans"/>
                <a:cs typeface="Work Sans"/>
                <a:sym typeface="Work Sans"/>
              </a:defRPr>
            </a:lvl4pPr>
            <a:lvl5pPr lvl="4" algn="r">
              <a:lnSpc>
                <a:spcPct val="80000"/>
              </a:lnSpc>
              <a:spcBef>
                <a:spcPts val="0"/>
              </a:spcBef>
              <a:spcAft>
                <a:spcPts val="0"/>
              </a:spcAft>
              <a:buSzPts val="4000"/>
              <a:buNone/>
              <a:defRPr sz="4000">
                <a:latin typeface="Work Sans"/>
                <a:ea typeface="Work Sans"/>
                <a:cs typeface="Work Sans"/>
                <a:sym typeface="Work Sans"/>
              </a:defRPr>
            </a:lvl5pPr>
            <a:lvl6pPr lvl="5" algn="r">
              <a:lnSpc>
                <a:spcPct val="80000"/>
              </a:lnSpc>
              <a:spcBef>
                <a:spcPts val="0"/>
              </a:spcBef>
              <a:spcAft>
                <a:spcPts val="0"/>
              </a:spcAft>
              <a:buSzPts val="4000"/>
              <a:buNone/>
              <a:defRPr sz="4000">
                <a:latin typeface="Work Sans"/>
                <a:ea typeface="Work Sans"/>
                <a:cs typeface="Work Sans"/>
                <a:sym typeface="Work Sans"/>
              </a:defRPr>
            </a:lvl6pPr>
            <a:lvl7pPr lvl="6" algn="r">
              <a:lnSpc>
                <a:spcPct val="80000"/>
              </a:lnSpc>
              <a:spcBef>
                <a:spcPts val="0"/>
              </a:spcBef>
              <a:spcAft>
                <a:spcPts val="0"/>
              </a:spcAft>
              <a:buSzPts val="4000"/>
              <a:buNone/>
              <a:defRPr sz="4000">
                <a:latin typeface="Work Sans"/>
                <a:ea typeface="Work Sans"/>
                <a:cs typeface="Work Sans"/>
                <a:sym typeface="Work Sans"/>
              </a:defRPr>
            </a:lvl7pPr>
            <a:lvl8pPr lvl="7" algn="r">
              <a:lnSpc>
                <a:spcPct val="80000"/>
              </a:lnSpc>
              <a:spcBef>
                <a:spcPts val="0"/>
              </a:spcBef>
              <a:spcAft>
                <a:spcPts val="0"/>
              </a:spcAft>
              <a:buSzPts val="4000"/>
              <a:buNone/>
              <a:defRPr sz="4000">
                <a:latin typeface="Work Sans"/>
                <a:ea typeface="Work Sans"/>
                <a:cs typeface="Work Sans"/>
                <a:sym typeface="Work Sans"/>
              </a:defRPr>
            </a:lvl8pPr>
            <a:lvl9pPr lvl="8" algn="r">
              <a:lnSpc>
                <a:spcPct val="80000"/>
              </a:lnSpc>
              <a:spcBef>
                <a:spcPts val="0"/>
              </a:spcBef>
              <a:spcAft>
                <a:spcPts val="0"/>
              </a:spcAft>
              <a:buSzPts val="4000"/>
              <a:buNone/>
              <a:defRPr sz="4000">
                <a:latin typeface="Work Sans"/>
                <a:ea typeface="Work Sans"/>
                <a:cs typeface="Work Sans"/>
                <a:sym typeface="Work Sans"/>
              </a:defRPr>
            </a:lvl9pPr>
          </a:lstStyle>
          <a:p/>
        </p:txBody>
      </p:sp>
      <p:cxnSp>
        <p:nvCxnSpPr>
          <p:cNvPr id="3389" name="Google Shape;3389;p65"/>
          <p:cNvCxnSpPr/>
          <p:nvPr/>
        </p:nvCxnSpPr>
        <p:spPr>
          <a:xfrm>
            <a:off x="3993525" y="1485750"/>
            <a:ext cx="0" cy="2295000"/>
          </a:xfrm>
          <a:prstGeom prst="straightConnector1">
            <a:avLst/>
          </a:prstGeom>
          <a:noFill/>
          <a:ln cap="flat" cmpd="sng" w="9525">
            <a:solidFill>
              <a:srgbClr val="FFFFFF"/>
            </a:solidFill>
            <a:prstDash val="solid"/>
            <a:round/>
            <a:headEnd len="sm" w="sm" type="none"/>
            <a:tailEnd len="sm" w="sm" type="none"/>
          </a:ln>
        </p:spPr>
      </p:cxnSp>
      <p:sp>
        <p:nvSpPr>
          <p:cNvPr id="3390" name="Google Shape;3390;p65"/>
          <p:cNvSpPr txBox="1"/>
          <p:nvPr>
            <p:ph idx="2" type="title"/>
          </p:nvPr>
        </p:nvSpPr>
        <p:spPr>
          <a:xfrm>
            <a:off x="4408825" y="1524700"/>
            <a:ext cx="3823500" cy="754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1000"/>
              <a:buFont typeface="Work Sans"/>
              <a:buNone/>
              <a:defRPr sz="1000">
                <a:solidFill>
                  <a:schemeClr val="lt1"/>
                </a:solidFill>
                <a:latin typeface="Work Sans"/>
                <a:ea typeface="Work Sans"/>
                <a:cs typeface="Work Sans"/>
                <a:sym typeface="Work Sans"/>
              </a:defRPr>
            </a:lvl1pPr>
            <a:lvl2pPr lvl="1" algn="l">
              <a:lnSpc>
                <a:spcPct val="115000"/>
              </a:lnSpc>
              <a:spcBef>
                <a:spcPts val="0"/>
              </a:spcBef>
              <a:spcAft>
                <a:spcPts val="0"/>
              </a:spcAft>
              <a:buSzPts val="1000"/>
              <a:buNone/>
              <a:defRPr sz="1000">
                <a:latin typeface="Work Sans"/>
                <a:ea typeface="Work Sans"/>
                <a:cs typeface="Work Sans"/>
                <a:sym typeface="Work Sans"/>
              </a:defRPr>
            </a:lvl2pPr>
            <a:lvl3pPr lvl="2" algn="l">
              <a:lnSpc>
                <a:spcPct val="115000"/>
              </a:lnSpc>
              <a:spcBef>
                <a:spcPts val="0"/>
              </a:spcBef>
              <a:spcAft>
                <a:spcPts val="0"/>
              </a:spcAft>
              <a:buSzPts val="1000"/>
              <a:buNone/>
              <a:defRPr sz="1000">
                <a:latin typeface="Work Sans"/>
                <a:ea typeface="Work Sans"/>
                <a:cs typeface="Work Sans"/>
                <a:sym typeface="Work Sans"/>
              </a:defRPr>
            </a:lvl3pPr>
            <a:lvl4pPr lvl="3" algn="l">
              <a:lnSpc>
                <a:spcPct val="115000"/>
              </a:lnSpc>
              <a:spcBef>
                <a:spcPts val="0"/>
              </a:spcBef>
              <a:spcAft>
                <a:spcPts val="0"/>
              </a:spcAft>
              <a:buSzPts val="1000"/>
              <a:buNone/>
              <a:defRPr sz="1000">
                <a:latin typeface="Work Sans"/>
                <a:ea typeface="Work Sans"/>
                <a:cs typeface="Work Sans"/>
                <a:sym typeface="Work Sans"/>
              </a:defRPr>
            </a:lvl4pPr>
            <a:lvl5pPr lvl="4" algn="l">
              <a:lnSpc>
                <a:spcPct val="115000"/>
              </a:lnSpc>
              <a:spcBef>
                <a:spcPts val="0"/>
              </a:spcBef>
              <a:spcAft>
                <a:spcPts val="0"/>
              </a:spcAft>
              <a:buSzPts val="1000"/>
              <a:buNone/>
              <a:defRPr sz="1000">
                <a:latin typeface="Work Sans"/>
                <a:ea typeface="Work Sans"/>
                <a:cs typeface="Work Sans"/>
                <a:sym typeface="Work Sans"/>
              </a:defRPr>
            </a:lvl5pPr>
            <a:lvl6pPr lvl="5" algn="l">
              <a:lnSpc>
                <a:spcPct val="115000"/>
              </a:lnSpc>
              <a:spcBef>
                <a:spcPts val="0"/>
              </a:spcBef>
              <a:spcAft>
                <a:spcPts val="0"/>
              </a:spcAft>
              <a:buSzPts val="1000"/>
              <a:buNone/>
              <a:defRPr sz="1000">
                <a:latin typeface="Work Sans"/>
                <a:ea typeface="Work Sans"/>
                <a:cs typeface="Work Sans"/>
                <a:sym typeface="Work Sans"/>
              </a:defRPr>
            </a:lvl6pPr>
            <a:lvl7pPr lvl="6" algn="l">
              <a:lnSpc>
                <a:spcPct val="115000"/>
              </a:lnSpc>
              <a:spcBef>
                <a:spcPts val="0"/>
              </a:spcBef>
              <a:spcAft>
                <a:spcPts val="0"/>
              </a:spcAft>
              <a:buSzPts val="1000"/>
              <a:buNone/>
              <a:defRPr sz="1000">
                <a:latin typeface="Work Sans"/>
                <a:ea typeface="Work Sans"/>
                <a:cs typeface="Work Sans"/>
                <a:sym typeface="Work Sans"/>
              </a:defRPr>
            </a:lvl7pPr>
            <a:lvl8pPr lvl="7" algn="l">
              <a:lnSpc>
                <a:spcPct val="115000"/>
              </a:lnSpc>
              <a:spcBef>
                <a:spcPts val="0"/>
              </a:spcBef>
              <a:spcAft>
                <a:spcPts val="0"/>
              </a:spcAft>
              <a:buSzPts val="1000"/>
              <a:buNone/>
              <a:defRPr sz="1000">
                <a:latin typeface="Work Sans"/>
                <a:ea typeface="Work Sans"/>
                <a:cs typeface="Work Sans"/>
                <a:sym typeface="Work Sans"/>
              </a:defRPr>
            </a:lvl8pPr>
            <a:lvl9pPr lvl="8" algn="l">
              <a:lnSpc>
                <a:spcPct val="115000"/>
              </a:lnSpc>
              <a:spcBef>
                <a:spcPts val="0"/>
              </a:spcBef>
              <a:spcAft>
                <a:spcPts val="0"/>
              </a:spcAft>
              <a:buSzPts val="1000"/>
              <a:buNone/>
              <a:defRPr sz="1000">
                <a:latin typeface="Work Sans"/>
                <a:ea typeface="Work Sans"/>
                <a:cs typeface="Work Sans"/>
                <a:sym typeface="Work Sans"/>
              </a:defRPr>
            </a:lvl9pPr>
          </a:lstStyle>
          <a:p/>
        </p:txBody>
      </p:sp>
      <p:sp>
        <p:nvSpPr>
          <p:cNvPr id="3391" name="Google Shape;3391;p65"/>
          <p:cNvSpPr txBox="1"/>
          <p:nvPr>
            <p:ph idx="3" type="title"/>
          </p:nvPr>
        </p:nvSpPr>
        <p:spPr>
          <a:xfrm>
            <a:off x="568025" y="2975300"/>
            <a:ext cx="3010200" cy="990300"/>
          </a:xfrm>
          <a:prstGeom prst="rect">
            <a:avLst/>
          </a:prstGeom>
          <a:noFill/>
          <a:ln>
            <a:noFill/>
          </a:ln>
        </p:spPr>
        <p:txBody>
          <a:bodyPr anchorCtr="0" anchor="t" bIns="0" lIns="0" spcFirstLastPara="1" rIns="0" wrap="square" tIns="0">
            <a:noAutofit/>
          </a:bodyPr>
          <a:lstStyle>
            <a:lvl1pPr lvl="0" algn="r">
              <a:lnSpc>
                <a:spcPct val="115000"/>
              </a:lnSpc>
              <a:spcBef>
                <a:spcPts val="0"/>
              </a:spcBef>
              <a:spcAft>
                <a:spcPts val="0"/>
              </a:spcAft>
              <a:buClr>
                <a:schemeClr val="lt1"/>
              </a:buClr>
              <a:buSzPts val="1000"/>
              <a:buFont typeface="Work Sans"/>
              <a:buNone/>
              <a:defRPr sz="1000">
                <a:solidFill>
                  <a:schemeClr val="lt1"/>
                </a:solidFill>
                <a:latin typeface="Work Sans"/>
                <a:ea typeface="Work Sans"/>
                <a:cs typeface="Work Sans"/>
                <a:sym typeface="Work Sans"/>
              </a:defRPr>
            </a:lvl1pPr>
            <a:lvl2pPr lvl="1" algn="r">
              <a:lnSpc>
                <a:spcPct val="115000"/>
              </a:lnSpc>
              <a:spcBef>
                <a:spcPts val="0"/>
              </a:spcBef>
              <a:spcAft>
                <a:spcPts val="0"/>
              </a:spcAft>
              <a:buClr>
                <a:schemeClr val="lt1"/>
              </a:buClr>
              <a:buSzPts val="1000"/>
              <a:buFont typeface="Work Sans"/>
              <a:buNone/>
              <a:defRPr sz="1000">
                <a:solidFill>
                  <a:schemeClr val="lt1"/>
                </a:solidFill>
                <a:latin typeface="Work Sans"/>
                <a:ea typeface="Work Sans"/>
                <a:cs typeface="Work Sans"/>
                <a:sym typeface="Work Sans"/>
              </a:defRPr>
            </a:lvl2pPr>
            <a:lvl3pPr lvl="2" algn="r">
              <a:lnSpc>
                <a:spcPct val="115000"/>
              </a:lnSpc>
              <a:spcBef>
                <a:spcPts val="0"/>
              </a:spcBef>
              <a:spcAft>
                <a:spcPts val="0"/>
              </a:spcAft>
              <a:buClr>
                <a:schemeClr val="lt1"/>
              </a:buClr>
              <a:buSzPts val="1000"/>
              <a:buFont typeface="Work Sans"/>
              <a:buNone/>
              <a:defRPr sz="1000">
                <a:solidFill>
                  <a:schemeClr val="lt1"/>
                </a:solidFill>
                <a:latin typeface="Work Sans"/>
                <a:ea typeface="Work Sans"/>
                <a:cs typeface="Work Sans"/>
                <a:sym typeface="Work Sans"/>
              </a:defRPr>
            </a:lvl3pPr>
            <a:lvl4pPr lvl="3" algn="r">
              <a:lnSpc>
                <a:spcPct val="115000"/>
              </a:lnSpc>
              <a:spcBef>
                <a:spcPts val="0"/>
              </a:spcBef>
              <a:spcAft>
                <a:spcPts val="0"/>
              </a:spcAft>
              <a:buClr>
                <a:schemeClr val="lt1"/>
              </a:buClr>
              <a:buSzPts val="1000"/>
              <a:buFont typeface="Work Sans"/>
              <a:buNone/>
              <a:defRPr sz="1000">
                <a:solidFill>
                  <a:schemeClr val="lt1"/>
                </a:solidFill>
                <a:latin typeface="Work Sans"/>
                <a:ea typeface="Work Sans"/>
                <a:cs typeface="Work Sans"/>
                <a:sym typeface="Work Sans"/>
              </a:defRPr>
            </a:lvl4pPr>
            <a:lvl5pPr lvl="4" algn="r">
              <a:lnSpc>
                <a:spcPct val="115000"/>
              </a:lnSpc>
              <a:spcBef>
                <a:spcPts val="0"/>
              </a:spcBef>
              <a:spcAft>
                <a:spcPts val="0"/>
              </a:spcAft>
              <a:buClr>
                <a:schemeClr val="lt1"/>
              </a:buClr>
              <a:buSzPts val="1000"/>
              <a:buFont typeface="Work Sans"/>
              <a:buNone/>
              <a:defRPr sz="1000">
                <a:solidFill>
                  <a:schemeClr val="lt1"/>
                </a:solidFill>
                <a:latin typeface="Work Sans"/>
                <a:ea typeface="Work Sans"/>
                <a:cs typeface="Work Sans"/>
                <a:sym typeface="Work Sans"/>
              </a:defRPr>
            </a:lvl5pPr>
            <a:lvl6pPr lvl="5" algn="r">
              <a:lnSpc>
                <a:spcPct val="115000"/>
              </a:lnSpc>
              <a:spcBef>
                <a:spcPts val="0"/>
              </a:spcBef>
              <a:spcAft>
                <a:spcPts val="0"/>
              </a:spcAft>
              <a:buClr>
                <a:schemeClr val="lt1"/>
              </a:buClr>
              <a:buSzPts val="1000"/>
              <a:buFont typeface="Work Sans"/>
              <a:buNone/>
              <a:defRPr sz="1000">
                <a:solidFill>
                  <a:schemeClr val="lt1"/>
                </a:solidFill>
                <a:latin typeface="Work Sans"/>
                <a:ea typeface="Work Sans"/>
                <a:cs typeface="Work Sans"/>
                <a:sym typeface="Work Sans"/>
              </a:defRPr>
            </a:lvl6pPr>
            <a:lvl7pPr lvl="6" algn="r">
              <a:lnSpc>
                <a:spcPct val="115000"/>
              </a:lnSpc>
              <a:spcBef>
                <a:spcPts val="0"/>
              </a:spcBef>
              <a:spcAft>
                <a:spcPts val="0"/>
              </a:spcAft>
              <a:buClr>
                <a:schemeClr val="lt1"/>
              </a:buClr>
              <a:buSzPts val="1000"/>
              <a:buFont typeface="Work Sans"/>
              <a:buNone/>
              <a:defRPr sz="1000">
                <a:solidFill>
                  <a:schemeClr val="lt1"/>
                </a:solidFill>
                <a:latin typeface="Work Sans"/>
                <a:ea typeface="Work Sans"/>
                <a:cs typeface="Work Sans"/>
                <a:sym typeface="Work Sans"/>
              </a:defRPr>
            </a:lvl7pPr>
            <a:lvl8pPr lvl="7" algn="r">
              <a:lnSpc>
                <a:spcPct val="115000"/>
              </a:lnSpc>
              <a:spcBef>
                <a:spcPts val="0"/>
              </a:spcBef>
              <a:spcAft>
                <a:spcPts val="0"/>
              </a:spcAft>
              <a:buClr>
                <a:schemeClr val="lt1"/>
              </a:buClr>
              <a:buSzPts val="1000"/>
              <a:buFont typeface="Work Sans"/>
              <a:buNone/>
              <a:defRPr sz="1000">
                <a:solidFill>
                  <a:schemeClr val="lt1"/>
                </a:solidFill>
                <a:latin typeface="Work Sans"/>
                <a:ea typeface="Work Sans"/>
                <a:cs typeface="Work Sans"/>
                <a:sym typeface="Work Sans"/>
              </a:defRPr>
            </a:lvl8pPr>
            <a:lvl9pPr lvl="8" algn="r">
              <a:lnSpc>
                <a:spcPct val="115000"/>
              </a:lnSpc>
              <a:spcBef>
                <a:spcPts val="0"/>
              </a:spcBef>
              <a:spcAft>
                <a:spcPts val="0"/>
              </a:spcAft>
              <a:buClr>
                <a:schemeClr val="lt1"/>
              </a:buClr>
              <a:buSzPts val="1000"/>
              <a:buFont typeface="Work Sans"/>
              <a:buNone/>
              <a:defRPr sz="1000">
                <a:solidFill>
                  <a:schemeClr val="lt1"/>
                </a:solidFill>
                <a:latin typeface="Work Sans"/>
                <a:ea typeface="Work Sans"/>
                <a:cs typeface="Work Sans"/>
                <a:sym typeface="Work Sans"/>
              </a:defRPr>
            </a:lvl9pPr>
          </a:lstStyle>
          <a:p/>
        </p:txBody>
      </p:sp>
      <p:sp>
        <p:nvSpPr>
          <p:cNvPr id="3392" name="Google Shape;3392;p65"/>
          <p:cNvSpPr txBox="1"/>
          <p:nvPr>
            <p:ph idx="4" type="title"/>
          </p:nvPr>
        </p:nvSpPr>
        <p:spPr>
          <a:xfrm>
            <a:off x="4408825" y="2279500"/>
            <a:ext cx="3823500" cy="754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1000"/>
              <a:buFont typeface="Work Sans"/>
              <a:buNone/>
              <a:defRPr sz="1000">
                <a:solidFill>
                  <a:schemeClr val="lt1"/>
                </a:solidFill>
                <a:latin typeface="Work Sans"/>
                <a:ea typeface="Work Sans"/>
                <a:cs typeface="Work Sans"/>
                <a:sym typeface="Work Sans"/>
              </a:defRPr>
            </a:lvl1pPr>
            <a:lvl2pPr lvl="1" algn="l">
              <a:lnSpc>
                <a:spcPct val="115000"/>
              </a:lnSpc>
              <a:spcBef>
                <a:spcPts val="0"/>
              </a:spcBef>
              <a:spcAft>
                <a:spcPts val="0"/>
              </a:spcAft>
              <a:buSzPts val="1000"/>
              <a:buNone/>
              <a:defRPr sz="1000">
                <a:latin typeface="Work Sans"/>
                <a:ea typeface="Work Sans"/>
                <a:cs typeface="Work Sans"/>
                <a:sym typeface="Work Sans"/>
              </a:defRPr>
            </a:lvl2pPr>
            <a:lvl3pPr lvl="2" algn="l">
              <a:lnSpc>
                <a:spcPct val="115000"/>
              </a:lnSpc>
              <a:spcBef>
                <a:spcPts val="0"/>
              </a:spcBef>
              <a:spcAft>
                <a:spcPts val="0"/>
              </a:spcAft>
              <a:buSzPts val="1000"/>
              <a:buNone/>
              <a:defRPr sz="1000">
                <a:latin typeface="Work Sans"/>
                <a:ea typeface="Work Sans"/>
                <a:cs typeface="Work Sans"/>
                <a:sym typeface="Work Sans"/>
              </a:defRPr>
            </a:lvl3pPr>
            <a:lvl4pPr lvl="3" algn="l">
              <a:lnSpc>
                <a:spcPct val="115000"/>
              </a:lnSpc>
              <a:spcBef>
                <a:spcPts val="0"/>
              </a:spcBef>
              <a:spcAft>
                <a:spcPts val="0"/>
              </a:spcAft>
              <a:buSzPts val="1000"/>
              <a:buNone/>
              <a:defRPr sz="1000">
                <a:latin typeface="Work Sans"/>
                <a:ea typeface="Work Sans"/>
                <a:cs typeface="Work Sans"/>
                <a:sym typeface="Work Sans"/>
              </a:defRPr>
            </a:lvl4pPr>
            <a:lvl5pPr lvl="4" algn="l">
              <a:lnSpc>
                <a:spcPct val="115000"/>
              </a:lnSpc>
              <a:spcBef>
                <a:spcPts val="0"/>
              </a:spcBef>
              <a:spcAft>
                <a:spcPts val="0"/>
              </a:spcAft>
              <a:buSzPts val="1000"/>
              <a:buNone/>
              <a:defRPr sz="1000">
                <a:latin typeface="Work Sans"/>
                <a:ea typeface="Work Sans"/>
                <a:cs typeface="Work Sans"/>
                <a:sym typeface="Work Sans"/>
              </a:defRPr>
            </a:lvl5pPr>
            <a:lvl6pPr lvl="5" algn="l">
              <a:lnSpc>
                <a:spcPct val="115000"/>
              </a:lnSpc>
              <a:spcBef>
                <a:spcPts val="0"/>
              </a:spcBef>
              <a:spcAft>
                <a:spcPts val="0"/>
              </a:spcAft>
              <a:buSzPts val="1000"/>
              <a:buNone/>
              <a:defRPr sz="1000">
                <a:latin typeface="Work Sans"/>
                <a:ea typeface="Work Sans"/>
                <a:cs typeface="Work Sans"/>
                <a:sym typeface="Work Sans"/>
              </a:defRPr>
            </a:lvl6pPr>
            <a:lvl7pPr lvl="6" algn="l">
              <a:lnSpc>
                <a:spcPct val="115000"/>
              </a:lnSpc>
              <a:spcBef>
                <a:spcPts val="0"/>
              </a:spcBef>
              <a:spcAft>
                <a:spcPts val="0"/>
              </a:spcAft>
              <a:buSzPts val="1000"/>
              <a:buNone/>
              <a:defRPr sz="1000">
                <a:latin typeface="Work Sans"/>
                <a:ea typeface="Work Sans"/>
                <a:cs typeface="Work Sans"/>
                <a:sym typeface="Work Sans"/>
              </a:defRPr>
            </a:lvl7pPr>
            <a:lvl8pPr lvl="7" algn="l">
              <a:lnSpc>
                <a:spcPct val="115000"/>
              </a:lnSpc>
              <a:spcBef>
                <a:spcPts val="0"/>
              </a:spcBef>
              <a:spcAft>
                <a:spcPts val="0"/>
              </a:spcAft>
              <a:buSzPts val="1000"/>
              <a:buNone/>
              <a:defRPr sz="1000">
                <a:latin typeface="Work Sans"/>
                <a:ea typeface="Work Sans"/>
                <a:cs typeface="Work Sans"/>
                <a:sym typeface="Work Sans"/>
              </a:defRPr>
            </a:lvl8pPr>
            <a:lvl9pPr lvl="8" algn="l">
              <a:lnSpc>
                <a:spcPct val="115000"/>
              </a:lnSpc>
              <a:spcBef>
                <a:spcPts val="0"/>
              </a:spcBef>
              <a:spcAft>
                <a:spcPts val="0"/>
              </a:spcAft>
              <a:buSzPts val="1000"/>
              <a:buNone/>
              <a:defRPr sz="1000">
                <a:latin typeface="Work Sans"/>
                <a:ea typeface="Work Sans"/>
                <a:cs typeface="Work Sans"/>
                <a:sym typeface="Work Sans"/>
              </a:defRPr>
            </a:lvl9pPr>
          </a:lstStyle>
          <a:p/>
        </p:txBody>
      </p:sp>
      <p:sp>
        <p:nvSpPr>
          <p:cNvPr id="3393" name="Google Shape;3393;p65"/>
          <p:cNvSpPr txBox="1"/>
          <p:nvPr>
            <p:ph idx="5" type="title"/>
          </p:nvPr>
        </p:nvSpPr>
        <p:spPr>
          <a:xfrm>
            <a:off x="4408825" y="3034300"/>
            <a:ext cx="3823500" cy="754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1000"/>
              <a:buFont typeface="Work Sans"/>
              <a:buNone/>
              <a:defRPr sz="1000">
                <a:solidFill>
                  <a:schemeClr val="lt1"/>
                </a:solidFill>
                <a:latin typeface="Work Sans"/>
                <a:ea typeface="Work Sans"/>
                <a:cs typeface="Work Sans"/>
                <a:sym typeface="Work Sans"/>
              </a:defRPr>
            </a:lvl1pPr>
            <a:lvl2pPr lvl="1" algn="l">
              <a:lnSpc>
                <a:spcPct val="115000"/>
              </a:lnSpc>
              <a:spcBef>
                <a:spcPts val="0"/>
              </a:spcBef>
              <a:spcAft>
                <a:spcPts val="0"/>
              </a:spcAft>
              <a:buSzPts val="1000"/>
              <a:buNone/>
              <a:defRPr sz="1000">
                <a:latin typeface="Work Sans"/>
                <a:ea typeface="Work Sans"/>
                <a:cs typeface="Work Sans"/>
                <a:sym typeface="Work Sans"/>
              </a:defRPr>
            </a:lvl2pPr>
            <a:lvl3pPr lvl="2" algn="l">
              <a:lnSpc>
                <a:spcPct val="115000"/>
              </a:lnSpc>
              <a:spcBef>
                <a:spcPts val="0"/>
              </a:spcBef>
              <a:spcAft>
                <a:spcPts val="0"/>
              </a:spcAft>
              <a:buSzPts val="1000"/>
              <a:buNone/>
              <a:defRPr sz="1000">
                <a:latin typeface="Work Sans"/>
                <a:ea typeface="Work Sans"/>
                <a:cs typeface="Work Sans"/>
                <a:sym typeface="Work Sans"/>
              </a:defRPr>
            </a:lvl3pPr>
            <a:lvl4pPr lvl="3" algn="l">
              <a:lnSpc>
                <a:spcPct val="115000"/>
              </a:lnSpc>
              <a:spcBef>
                <a:spcPts val="0"/>
              </a:spcBef>
              <a:spcAft>
                <a:spcPts val="0"/>
              </a:spcAft>
              <a:buSzPts val="1000"/>
              <a:buNone/>
              <a:defRPr sz="1000">
                <a:latin typeface="Work Sans"/>
                <a:ea typeface="Work Sans"/>
                <a:cs typeface="Work Sans"/>
                <a:sym typeface="Work Sans"/>
              </a:defRPr>
            </a:lvl4pPr>
            <a:lvl5pPr lvl="4" algn="l">
              <a:lnSpc>
                <a:spcPct val="115000"/>
              </a:lnSpc>
              <a:spcBef>
                <a:spcPts val="0"/>
              </a:spcBef>
              <a:spcAft>
                <a:spcPts val="0"/>
              </a:spcAft>
              <a:buSzPts val="1000"/>
              <a:buNone/>
              <a:defRPr sz="1000">
                <a:latin typeface="Work Sans"/>
                <a:ea typeface="Work Sans"/>
                <a:cs typeface="Work Sans"/>
                <a:sym typeface="Work Sans"/>
              </a:defRPr>
            </a:lvl5pPr>
            <a:lvl6pPr lvl="5" algn="l">
              <a:lnSpc>
                <a:spcPct val="115000"/>
              </a:lnSpc>
              <a:spcBef>
                <a:spcPts val="0"/>
              </a:spcBef>
              <a:spcAft>
                <a:spcPts val="0"/>
              </a:spcAft>
              <a:buSzPts val="1000"/>
              <a:buNone/>
              <a:defRPr sz="1000">
                <a:latin typeface="Work Sans"/>
                <a:ea typeface="Work Sans"/>
                <a:cs typeface="Work Sans"/>
                <a:sym typeface="Work Sans"/>
              </a:defRPr>
            </a:lvl6pPr>
            <a:lvl7pPr lvl="6" algn="l">
              <a:lnSpc>
                <a:spcPct val="115000"/>
              </a:lnSpc>
              <a:spcBef>
                <a:spcPts val="0"/>
              </a:spcBef>
              <a:spcAft>
                <a:spcPts val="0"/>
              </a:spcAft>
              <a:buSzPts val="1000"/>
              <a:buNone/>
              <a:defRPr sz="1000">
                <a:latin typeface="Work Sans"/>
                <a:ea typeface="Work Sans"/>
                <a:cs typeface="Work Sans"/>
                <a:sym typeface="Work Sans"/>
              </a:defRPr>
            </a:lvl7pPr>
            <a:lvl8pPr lvl="7" algn="l">
              <a:lnSpc>
                <a:spcPct val="115000"/>
              </a:lnSpc>
              <a:spcBef>
                <a:spcPts val="0"/>
              </a:spcBef>
              <a:spcAft>
                <a:spcPts val="0"/>
              </a:spcAft>
              <a:buSzPts val="1000"/>
              <a:buNone/>
              <a:defRPr sz="1000">
                <a:latin typeface="Work Sans"/>
                <a:ea typeface="Work Sans"/>
                <a:cs typeface="Work Sans"/>
                <a:sym typeface="Work Sans"/>
              </a:defRPr>
            </a:lvl8pPr>
            <a:lvl9pPr lvl="8" algn="l">
              <a:lnSpc>
                <a:spcPct val="115000"/>
              </a:lnSpc>
              <a:spcBef>
                <a:spcPts val="0"/>
              </a:spcBef>
              <a:spcAft>
                <a:spcPts val="0"/>
              </a:spcAft>
              <a:buSzPts val="1000"/>
              <a:buNone/>
              <a:defRPr sz="1000">
                <a:latin typeface="Work Sans"/>
                <a:ea typeface="Work Sans"/>
                <a:cs typeface="Work Sans"/>
                <a:sym typeface="Work Sans"/>
              </a:defRPr>
            </a:lvl9pPr>
          </a:lstStyle>
          <a:p/>
        </p:txBody>
      </p:sp>
      <p:sp>
        <p:nvSpPr>
          <p:cNvPr id="3394" name="Google Shape;3394;p65"/>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254">
          <p15:clr>
            <a:srgbClr val="FA7B17"/>
          </p15:clr>
        </p15:guide>
        <p15:guide id="2" pos="2440">
          <p15:clr>
            <a:srgbClr val="FA7B17"/>
          </p15:clr>
        </p15:guide>
        <p15:guide id="3" pos="2625">
          <p15:clr>
            <a:srgbClr val="FA7B17"/>
          </p15:clr>
        </p15:guide>
      </p15:sldGuideLst>
    </p:ext>
  </p:extLst>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 Brands 1 1 1 1">
  <p:cSld name="Cover Slide - Brands_5_1_1_1">
    <p:bg>
      <p:bgPr>
        <a:solidFill>
          <a:srgbClr val="00334E"/>
        </a:solidFill>
      </p:bgPr>
    </p:bg>
    <p:spTree>
      <p:nvGrpSpPr>
        <p:cNvPr id="3395" name="Shape 3395"/>
        <p:cNvGrpSpPr/>
        <p:nvPr/>
      </p:nvGrpSpPr>
      <p:grpSpPr>
        <a:xfrm>
          <a:off x="0" y="0"/>
          <a:ext cx="0" cy="0"/>
          <a:chOff x="0" y="0"/>
          <a:chExt cx="0" cy="0"/>
        </a:xfrm>
      </p:grpSpPr>
      <p:sp>
        <p:nvSpPr>
          <p:cNvPr id="3396" name="Google Shape;3396;p66"/>
          <p:cNvSpPr/>
          <p:nvPr/>
        </p:nvSpPr>
        <p:spPr>
          <a:xfrm rot="9604128">
            <a:off x="7254449" y="1592472"/>
            <a:ext cx="6032101" cy="3643424"/>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0097A7">
              <a:alpha val="4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7" name="Google Shape;3397;p66"/>
          <p:cNvSpPr/>
          <p:nvPr/>
        </p:nvSpPr>
        <p:spPr>
          <a:xfrm rot="8274301">
            <a:off x="-2758811" y="-639784"/>
            <a:ext cx="6032169" cy="3643475"/>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0D4D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98" name="Google Shape;3398;p66"/>
          <p:cNvGrpSpPr/>
          <p:nvPr/>
        </p:nvGrpSpPr>
        <p:grpSpPr>
          <a:xfrm rot="5400000">
            <a:off x="2495202" y="53840"/>
            <a:ext cx="367164" cy="1116748"/>
            <a:chOff x="4257275" y="306450"/>
            <a:chExt cx="488575" cy="1486025"/>
          </a:xfrm>
        </p:grpSpPr>
        <p:grpSp>
          <p:nvGrpSpPr>
            <p:cNvPr id="3399" name="Google Shape;3399;p66"/>
            <p:cNvGrpSpPr/>
            <p:nvPr/>
          </p:nvGrpSpPr>
          <p:grpSpPr>
            <a:xfrm>
              <a:off x="4257275" y="306450"/>
              <a:ext cx="488575" cy="140700"/>
              <a:chOff x="4257275" y="306450"/>
              <a:chExt cx="488575" cy="140700"/>
            </a:xfrm>
          </p:grpSpPr>
          <p:sp>
            <p:nvSpPr>
              <p:cNvPr id="3400" name="Google Shape;3400;p66"/>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1" name="Google Shape;3401;p66"/>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02" name="Google Shape;3402;p66"/>
            <p:cNvGrpSpPr/>
            <p:nvPr/>
          </p:nvGrpSpPr>
          <p:grpSpPr>
            <a:xfrm>
              <a:off x="4257275" y="575515"/>
              <a:ext cx="488575" cy="140700"/>
              <a:chOff x="4257275" y="306450"/>
              <a:chExt cx="488575" cy="140700"/>
            </a:xfrm>
          </p:grpSpPr>
          <p:sp>
            <p:nvSpPr>
              <p:cNvPr id="3403" name="Google Shape;3403;p66"/>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4" name="Google Shape;3404;p66"/>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05" name="Google Shape;3405;p66"/>
            <p:cNvGrpSpPr/>
            <p:nvPr/>
          </p:nvGrpSpPr>
          <p:grpSpPr>
            <a:xfrm>
              <a:off x="4257275" y="844580"/>
              <a:ext cx="488575" cy="140700"/>
              <a:chOff x="4257275" y="306450"/>
              <a:chExt cx="488575" cy="140700"/>
            </a:xfrm>
          </p:grpSpPr>
          <p:sp>
            <p:nvSpPr>
              <p:cNvPr id="3406" name="Google Shape;3406;p66"/>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7" name="Google Shape;3407;p66"/>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08" name="Google Shape;3408;p66"/>
            <p:cNvGrpSpPr/>
            <p:nvPr/>
          </p:nvGrpSpPr>
          <p:grpSpPr>
            <a:xfrm>
              <a:off x="4257275" y="1113645"/>
              <a:ext cx="488575" cy="140700"/>
              <a:chOff x="4257275" y="306450"/>
              <a:chExt cx="488575" cy="140700"/>
            </a:xfrm>
          </p:grpSpPr>
          <p:sp>
            <p:nvSpPr>
              <p:cNvPr id="3409" name="Google Shape;3409;p66"/>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0" name="Google Shape;3410;p66"/>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11" name="Google Shape;3411;p66"/>
            <p:cNvGrpSpPr/>
            <p:nvPr/>
          </p:nvGrpSpPr>
          <p:grpSpPr>
            <a:xfrm>
              <a:off x="4257275" y="1382710"/>
              <a:ext cx="488575" cy="140700"/>
              <a:chOff x="4257275" y="306450"/>
              <a:chExt cx="488575" cy="140700"/>
            </a:xfrm>
          </p:grpSpPr>
          <p:sp>
            <p:nvSpPr>
              <p:cNvPr id="3412" name="Google Shape;3412;p66"/>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3" name="Google Shape;3413;p66"/>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14" name="Google Shape;3414;p66"/>
            <p:cNvGrpSpPr/>
            <p:nvPr/>
          </p:nvGrpSpPr>
          <p:grpSpPr>
            <a:xfrm>
              <a:off x="4257275" y="1651775"/>
              <a:ext cx="488575" cy="140700"/>
              <a:chOff x="4257275" y="306450"/>
              <a:chExt cx="488575" cy="140700"/>
            </a:xfrm>
          </p:grpSpPr>
          <p:sp>
            <p:nvSpPr>
              <p:cNvPr id="3415" name="Google Shape;3415;p66"/>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6" name="Google Shape;3416;p66"/>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417" name="Google Shape;3417;p66"/>
          <p:cNvSpPr/>
          <p:nvPr/>
        </p:nvSpPr>
        <p:spPr>
          <a:xfrm>
            <a:off x="-1548375" y="-2364300"/>
            <a:ext cx="113115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8" name="Google Shape;3418;p66"/>
          <p:cNvSpPr/>
          <p:nvPr/>
        </p:nvSpPr>
        <p:spPr>
          <a:xfrm>
            <a:off x="-3574800" y="-962025"/>
            <a:ext cx="3574800" cy="6852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9" name="Google Shape;3419;p66"/>
          <p:cNvSpPr/>
          <p:nvPr/>
        </p:nvSpPr>
        <p:spPr>
          <a:xfrm rot="5400000">
            <a:off x="-603600" y="1203775"/>
            <a:ext cx="1207200" cy="1207200"/>
          </a:xfrm>
          <a:prstGeom prst="blockArc">
            <a:avLst>
              <a:gd fmla="val 10800000" name="adj1"/>
              <a:gd fmla="val 21587484" name="adj2"/>
              <a:gd fmla="val 17796" name="adj3"/>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0" name="Google Shape;3420;p66"/>
          <p:cNvSpPr/>
          <p:nvPr/>
        </p:nvSpPr>
        <p:spPr>
          <a:xfrm>
            <a:off x="-2881700" y="5143500"/>
            <a:ext cx="145422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1" name="Google Shape;3421;p66"/>
          <p:cNvSpPr/>
          <p:nvPr/>
        </p:nvSpPr>
        <p:spPr>
          <a:xfrm>
            <a:off x="9144000" y="-1285875"/>
            <a:ext cx="3574800" cy="6852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22" name="Google Shape;3422;p66"/>
          <p:cNvPicPr preferRelativeResize="0"/>
          <p:nvPr/>
        </p:nvPicPr>
        <p:blipFill rotWithShape="1">
          <a:blip r:embed="rId2">
            <a:alphaModFix/>
          </a:blip>
          <a:srcRect b="0" l="0" r="0" t="0"/>
          <a:stretch/>
        </p:blipFill>
        <p:spPr>
          <a:xfrm>
            <a:off x="8046050" y="218415"/>
            <a:ext cx="801848" cy="331010"/>
          </a:xfrm>
          <a:prstGeom prst="rect">
            <a:avLst/>
          </a:prstGeom>
          <a:noFill/>
          <a:ln>
            <a:noFill/>
          </a:ln>
        </p:spPr>
      </p:pic>
      <p:sp>
        <p:nvSpPr>
          <p:cNvPr id="3423" name="Google Shape;3423;p66"/>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2023</a:t>
            </a:r>
            <a:endParaRPr b="0" i="0" sz="600" u="none" cap="none" strike="noStrike">
              <a:solidFill>
                <a:srgbClr val="FFFFFF"/>
              </a:solidFill>
              <a:latin typeface="Work Sans"/>
              <a:ea typeface="Work Sans"/>
              <a:cs typeface="Work Sans"/>
              <a:sym typeface="Work Sans"/>
            </a:endParaRPr>
          </a:p>
        </p:txBody>
      </p:sp>
      <p:sp>
        <p:nvSpPr>
          <p:cNvPr id="3424" name="Google Shape;3424;p66"/>
          <p:cNvSpPr txBox="1"/>
          <p:nvPr>
            <p:ph type="title"/>
          </p:nvPr>
        </p:nvSpPr>
        <p:spPr>
          <a:xfrm>
            <a:off x="1918250" y="1797825"/>
            <a:ext cx="5316000" cy="1333200"/>
          </a:xfrm>
          <a:prstGeom prst="rect">
            <a:avLst/>
          </a:prstGeom>
          <a:noFill/>
          <a:ln>
            <a:noFill/>
          </a:ln>
        </p:spPr>
        <p:txBody>
          <a:bodyPr anchorCtr="0" anchor="ctr" bIns="0" lIns="0" spcFirstLastPara="1" rIns="0" wrap="square" tIns="0">
            <a:noAutofit/>
          </a:bodyPr>
          <a:lstStyle>
            <a:lvl1pPr lvl="0" algn="ctr">
              <a:lnSpc>
                <a:spcPct val="80000"/>
              </a:lnSpc>
              <a:spcBef>
                <a:spcPts val="0"/>
              </a:spcBef>
              <a:spcAft>
                <a:spcPts val="0"/>
              </a:spcAft>
              <a:buClr>
                <a:schemeClr val="lt2"/>
              </a:buClr>
              <a:buSzPts val="4800"/>
              <a:buNone/>
              <a:defRPr sz="4800">
                <a:solidFill>
                  <a:schemeClr val="lt2"/>
                </a:solidFill>
              </a:defRPr>
            </a:lvl1pPr>
            <a:lvl2pPr lvl="1" algn="ctr">
              <a:lnSpc>
                <a:spcPct val="100000"/>
              </a:lnSpc>
              <a:spcBef>
                <a:spcPts val="0"/>
              </a:spcBef>
              <a:spcAft>
                <a:spcPts val="0"/>
              </a:spcAft>
              <a:buSzPts val="4800"/>
              <a:buFont typeface="Work Sans SemiBold"/>
              <a:buNone/>
              <a:defRPr sz="4800">
                <a:latin typeface="Work Sans SemiBold"/>
                <a:ea typeface="Work Sans SemiBold"/>
                <a:cs typeface="Work Sans SemiBold"/>
                <a:sym typeface="Work Sans SemiBold"/>
              </a:defRPr>
            </a:lvl2pPr>
            <a:lvl3pPr lvl="2" algn="ctr">
              <a:lnSpc>
                <a:spcPct val="100000"/>
              </a:lnSpc>
              <a:spcBef>
                <a:spcPts val="0"/>
              </a:spcBef>
              <a:spcAft>
                <a:spcPts val="0"/>
              </a:spcAft>
              <a:buSzPts val="4800"/>
              <a:buFont typeface="Work Sans SemiBold"/>
              <a:buNone/>
              <a:defRPr sz="4800">
                <a:latin typeface="Work Sans SemiBold"/>
                <a:ea typeface="Work Sans SemiBold"/>
                <a:cs typeface="Work Sans SemiBold"/>
                <a:sym typeface="Work Sans SemiBold"/>
              </a:defRPr>
            </a:lvl3pPr>
            <a:lvl4pPr lvl="3" algn="ctr">
              <a:lnSpc>
                <a:spcPct val="100000"/>
              </a:lnSpc>
              <a:spcBef>
                <a:spcPts val="0"/>
              </a:spcBef>
              <a:spcAft>
                <a:spcPts val="0"/>
              </a:spcAft>
              <a:buSzPts val="4800"/>
              <a:buFont typeface="Work Sans SemiBold"/>
              <a:buNone/>
              <a:defRPr sz="4800">
                <a:latin typeface="Work Sans SemiBold"/>
                <a:ea typeface="Work Sans SemiBold"/>
                <a:cs typeface="Work Sans SemiBold"/>
                <a:sym typeface="Work Sans SemiBold"/>
              </a:defRPr>
            </a:lvl4pPr>
            <a:lvl5pPr lvl="4" algn="ctr">
              <a:lnSpc>
                <a:spcPct val="100000"/>
              </a:lnSpc>
              <a:spcBef>
                <a:spcPts val="0"/>
              </a:spcBef>
              <a:spcAft>
                <a:spcPts val="0"/>
              </a:spcAft>
              <a:buSzPts val="4800"/>
              <a:buFont typeface="Work Sans SemiBold"/>
              <a:buNone/>
              <a:defRPr sz="4800">
                <a:latin typeface="Work Sans SemiBold"/>
                <a:ea typeface="Work Sans SemiBold"/>
                <a:cs typeface="Work Sans SemiBold"/>
                <a:sym typeface="Work Sans SemiBold"/>
              </a:defRPr>
            </a:lvl5pPr>
            <a:lvl6pPr lvl="5" algn="ctr">
              <a:lnSpc>
                <a:spcPct val="100000"/>
              </a:lnSpc>
              <a:spcBef>
                <a:spcPts val="0"/>
              </a:spcBef>
              <a:spcAft>
                <a:spcPts val="0"/>
              </a:spcAft>
              <a:buSzPts val="4800"/>
              <a:buFont typeface="Work Sans SemiBold"/>
              <a:buNone/>
              <a:defRPr sz="4800">
                <a:latin typeface="Work Sans SemiBold"/>
                <a:ea typeface="Work Sans SemiBold"/>
                <a:cs typeface="Work Sans SemiBold"/>
                <a:sym typeface="Work Sans SemiBold"/>
              </a:defRPr>
            </a:lvl6pPr>
            <a:lvl7pPr lvl="6" algn="ctr">
              <a:lnSpc>
                <a:spcPct val="100000"/>
              </a:lnSpc>
              <a:spcBef>
                <a:spcPts val="0"/>
              </a:spcBef>
              <a:spcAft>
                <a:spcPts val="0"/>
              </a:spcAft>
              <a:buSzPts val="4800"/>
              <a:buFont typeface="Work Sans SemiBold"/>
              <a:buNone/>
              <a:defRPr sz="4800">
                <a:latin typeface="Work Sans SemiBold"/>
                <a:ea typeface="Work Sans SemiBold"/>
                <a:cs typeface="Work Sans SemiBold"/>
                <a:sym typeface="Work Sans SemiBold"/>
              </a:defRPr>
            </a:lvl7pPr>
            <a:lvl8pPr lvl="7" algn="ctr">
              <a:lnSpc>
                <a:spcPct val="100000"/>
              </a:lnSpc>
              <a:spcBef>
                <a:spcPts val="0"/>
              </a:spcBef>
              <a:spcAft>
                <a:spcPts val="0"/>
              </a:spcAft>
              <a:buSzPts val="4800"/>
              <a:buFont typeface="Work Sans SemiBold"/>
              <a:buNone/>
              <a:defRPr sz="4800">
                <a:latin typeface="Work Sans SemiBold"/>
                <a:ea typeface="Work Sans SemiBold"/>
                <a:cs typeface="Work Sans SemiBold"/>
                <a:sym typeface="Work Sans SemiBold"/>
              </a:defRPr>
            </a:lvl8pPr>
            <a:lvl9pPr lvl="8" algn="ctr">
              <a:lnSpc>
                <a:spcPct val="100000"/>
              </a:lnSpc>
              <a:spcBef>
                <a:spcPts val="0"/>
              </a:spcBef>
              <a:spcAft>
                <a:spcPts val="0"/>
              </a:spcAft>
              <a:buSzPts val="4800"/>
              <a:buFont typeface="Work Sans SemiBold"/>
              <a:buNone/>
              <a:defRPr sz="4800">
                <a:latin typeface="Work Sans SemiBold"/>
                <a:ea typeface="Work Sans SemiBold"/>
                <a:cs typeface="Work Sans SemiBold"/>
                <a:sym typeface="Work Sans SemiBold"/>
              </a:defRPr>
            </a:lvl9pPr>
          </a:lstStyle>
          <a:p/>
        </p:txBody>
      </p:sp>
      <p:sp>
        <p:nvSpPr>
          <p:cNvPr id="3425" name="Google Shape;3425;p66"/>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3" name="Shape 183"/>
        <p:cNvGrpSpPr/>
        <p:nvPr/>
      </p:nvGrpSpPr>
      <p:grpSpPr>
        <a:xfrm>
          <a:off x="0" y="0"/>
          <a:ext cx="0" cy="0"/>
          <a:chOff x="0" y="0"/>
          <a:chExt cx="0" cy="0"/>
        </a:xfrm>
      </p:grpSpPr>
      <p:sp>
        <p:nvSpPr>
          <p:cNvPr id="184" name="Google Shape;184;p5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85" name="Google Shape;185;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 Brands 1 1 1 1 1">
  <p:cSld name="Cover Slide - Brands_5_1_1_1_1">
    <p:bg>
      <p:bgPr>
        <a:solidFill>
          <a:schemeClr val="dk2"/>
        </a:solidFill>
      </p:bgPr>
    </p:bg>
    <p:spTree>
      <p:nvGrpSpPr>
        <p:cNvPr id="3426" name="Shape 3426"/>
        <p:cNvGrpSpPr/>
        <p:nvPr/>
      </p:nvGrpSpPr>
      <p:grpSpPr>
        <a:xfrm>
          <a:off x="0" y="0"/>
          <a:ext cx="0" cy="0"/>
          <a:chOff x="0" y="0"/>
          <a:chExt cx="0" cy="0"/>
        </a:xfrm>
      </p:grpSpPr>
      <p:sp>
        <p:nvSpPr>
          <p:cNvPr id="3427" name="Google Shape;3427;p67"/>
          <p:cNvSpPr/>
          <p:nvPr/>
        </p:nvSpPr>
        <p:spPr>
          <a:xfrm rot="9604128">
            <a:off x="-4035876" y="4098759"/>
            <a:ext cx="6032101" cy="3643424"/>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0097A7">
              <a:alpha val="4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28" name="Google Shape;3428;p67"/>
          <p:cNvGrpSpPr/>
          <p:nvPr/>
        </p:nvGrpSpPr>
        <p:grpSpPr>
          <a:xfrm rot="5400000">
            <a:off x="1098477" y="546915"/>
            <a:ext cx="367164" cy="1116748"/>
            <a:chOff x="4257275" y="306450"/>
            <a:chExt cx="488575" cy="1486025"/>
          </a:xfrm>
        </p:grpSpPr>
        <p:grpSp>
          <p:nvGrpSpPr>
            <p:cNvPr id="3429" name="Google Shape;3429;p67"/>
            <p:cNvGrpSpPr/>
            <p:nvPr/>
          </p:nvGrpSpPr>
          <p:grpSpPr>
            <a:xfrm>
              <a:off x="4257275" y="306450"/>
              <a:ext cx="488575" cy="140700"/>
              <a:chOff x="4257275" y="306450"/>
              <a:chExt cx="488575" cy="140700"/>
            </a:xfrm>
          </p:grpSpPr>
          <p:sp>
            <p:nvSpPr>
              <p:cNvPr id="3430" name="Google Shape;3430;p67"/>
              <p:cNvSpPr/>
              <p:nvPr/>
            </p:nvSpPr>
            <p:spPr>
              <a:xfrm>
                <a:off x="4257275" y="306450"/>
                <a:ext cx="140700" cy="140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1" name="Google Shape;3431;p67"/>
              <p:cNvSpPr/>
              <p:nvPr/>
            </p:nvSpPr>
            <p:spPr>
              <a:xfrm>
                <a:off x="4605150" y="306450"/>
                <a:ext cx="140700" cy="140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32" name="Google Shape;3432;p67"/>
            <p:cNvGrpSpPr/>
            <p:nvPr/>
          </p:nvGrpSpPr>
          <p:grpSpPr>
            <a:xfrm>
              <a:off x="4257275" y="575515"/>
              <a:ext cx="488575" cy="140700"/>
              <a:chOff x="4257275" y="306450"/>
              <a:chExt cx="488575" cy="140700"/>
            </a:xfrm>
          </p:grpSpPr>
          <p:sp>
            <p:nvSpPr>
              <p:cNvPr id="3433" name="Google Shape;3433;p67"/>
              <p:cNvSpPr/>
              <p:nvPr/>
            </p:nvSpPr>
            <p:spPr>
              <a:xfrm>
                <a:off x="4257275" y="306450"/>
                <a:ext cx="140700" cy="140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4" name="Google Shape;3434;p67"/>
              <p:cNvSpPr/>
              <p:nvPr/>
            </p:nvSpPr>
            <p:spPr>
              <a:xfrm>
                <a:off x="4605150" y="306450"/>
                <a:ext cx="140700" cy="140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35" name="Google Shape;3435;p67"/>
            <p:cNvGrpSpPr/>
            <p:nvPr/>
          </p:nvGrpSpPr>
          <p:grpSpPr>
            <a:xfrm>
              <a:off x="4257275" y="844580"/>
              <a:ext cx="488575" cy="140700"/>
              <a:chOff x="4257275" y="306450"/>
              <a:chExt cx="488575" cy="140700"/>
            </a:xfrm>
          </p:grpSpPr>
          <p:sp>
            <p:nvSpPr>
              <p:cNvPr id="3436" name="Google Shape;3436;p67"/>
              <p:cNvSpPr/>
              <p:nvPr/>
            </p:nvSpPr>
            <p:spPr>
              <a:xfrm>
                <a:off x="4257275" y="306450"/>
                <a:ext cx="140700" cy="140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7" name="Google Shape;3437;p67"/>
              <p:cNvSpPr/>
              <p:nvPr/>
            </p:nvSpPr>
            <p:spPr>
              <a:xfrm>
                <a:off x="4605150" y="306450"/>
                <a:ext cx="140700" cy="140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38" name="Google Shape;3438;p67"/>
            <p:cNvGrpSpPr/>
            <p:nvPr/>
          </p:nvGrpSpPr>
          <p:grpSpPr>
            <a:xfrm>
              <a:off x="4257275" y="1113645"/>
              <a:ext cx="488575" cy="140700"/>
              <a:chOff x="4257275" y="306450"/>
              <a:chExt cx="488575" cy="140700"/>
            </a:xfrm>
          </p:grpSpPr>
          <p:sp>
            <p:nvSpPr>
              <p:cNvPr id="3439" name="Google Shape;3439;p67"/>
              <p:cNvSpPr/>
              <p:nvPr/>
            </p:nvSpPr>
            <p:spPr>
              <a:xfrm>
                <a:off x="4257275" y="306450"/>
                <a:ext cx="140700" cy="140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0" name="Google Shape;3440;p67"/>
              <p:cNvSpPr/>
              <p:nvPr/>
            </p:nvSpPr>
            <p:spPr>
              <a:xfrm>
                <a:off x="4605150" y="306450"/>
                <a:ext cx="140700" cy="140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41" name="Google Shape;3441;p67"/>
            <p:cNvGrpSpPr/>
            <p:nvPr/>
          </p:nvGrpSpPr>
          <p:grpSpPr>
            <a:xfrm>
              <a:off x="4257275" y="1382710"/>
              <a:ext cx="488575" cy="140700"/>
              <a:chOff x="4257275" y="306450"/>
              <a:chExt cx="488575" cy="140700"/>
            </a:xfrm>
          </p:grpSpPr>
          <p:sp>
            <p:nvSpPr>
              <p:cNvPr id="3442" name="Google Shape;3442;p67"/>
              <p:cNvSpPr/>
              <p:nvPr/>
            </p:nvSpPr>
            <p:spPr>
              <a:xfrm>
                <a:off x="4257275" y="306450"/>
                <a:ext cx="140700" cy="140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3" name="Google Shape;3443;p67"/>
              <p:cNvSpPr/>
              <p:nvPr/>
            </p:nvSpPr>
            <p:spPr>
              <a:xfrm>
                <a:off x="4605150" y="306450"/>
                <a:ext cx="140700" cy="140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44" name="Google Shape;3444;p67"/>
            <p:cNvGrpSpPr/>
            <p:nvPr/>
          </p:nvGrpSpPr>
          <p:grpSpPr>
            <a:xfrm>
              <a:off x="4257275" y="1651775"/>
              <a:ext cx="488575" cy="140700"/>
              <a:chOff x="4257275" y="306450"/>
              <a:chExt cx="488575" cy="140700"/>
            </a:xfrm>
          </p:grpSpPr>
          <p:sp>
            <p:nvSpPr>
              <p:cNvPr id="3445" name="Google Shape;3445;p67"/>
              <p:cNvSpPr/>
              <p:nvPr/>
            </p:nvSpPr>
            <p:spPr>
              <a:xfrm>
                <a:off x="4257275" y="306450"/>
                <a:ext cx="140700" cy="140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6" name="Google Shape;3446;p67"/>
              <p:cNvSpPr/>
              <p:nvPr/>
            </p:nvSpPr>
            <p:spPr>
              <a:xfrm>
                <a:off x="4605150" y="306450"/>
                <a:ext cx="140700" cy="140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447" name="Google Shape;3447;p67"/>
          <p:cNvSpPr/>
          <p:nvPr/>
        </p:nvSpPr>
        <p:spPr>
          <a:xfrm>
            <a:off x="-1548375" y="-2364300"/>
            <a:ext cx="113115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8" name="Google Shape;3448;p67"/>
          <p:cNvSpPr/>
          <p:nvPr/>
        </p:nvSpPr>
        <p:spPr>
          <a:xfrm>
            <a:off x="-3574800" y="-962025"/>
            <a:ext cx="3574800" cy="6852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9" name="Google Shape;3449;p67"/>
          <p:cNvSpPr/>
          <p:nvPr/>
        </p:nvSpPr>
        <p:spPr>
          <a:xfrm rot="-5400000">
            <a:off x="8419200" y="2888225"/>
            <a:ext cx="1467300" cy="1467000"/>
          </a:xfrm>
          <a:prstGeom prst="blockArc">
            <a:avLst>
              <a:gd fmla="val 10800000" name="adj1"/>
              <a:gd fmla="val 21587484" name="adj2"/>
              <a:gd fmla="val 17796" name="adj3"/>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sng" cap="none" strike="noStrike">
              <a:solidFill>
                <a:schemeClr val="dk2"/>
              </a:solidFill>
              <a:latin typeface="Arial"/>
              <a:ea typeface="Arial"/>
              <a:cs typeface="Arial"/>
              <a:sym typeface="Arial"/>
            </a:endParaRPr>
          </a:p>
        </p:txBody>
      </p:sp>
      <p:sp>
        <p:nvSpPr>
          <p:cNvPr id="3450" name="Google Shape;3450;p67"/>
          <p:cNvSpPr/>
          <p:nvPr/>
        </p:nvSpPr>
        <p:spPr>
          <a:xfrm>
            <a:off x="-2881700" y="5143500"/>
            <a:ext cx="145422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1" name="Google Shape;3451;p67"/>
          <p:cNvSpPr/>
          <p:nvPr/>
        </p:nvSpPr>
        <p:spPr>
          <a:xfrm>
            <a:off x="9144000" y="-1285875"/>
            <a:ext cx="3574800" cy="6852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52" name="Google Shape;3452;p67"/>
          <p:cNvPicPr preferRelativeResize="0"/>
          <p:nvPr/>
        </p:nvPicPr>
        <p:blipFill rotWithShape="1">
          <a:blip r:embed="rId2">
            <a:alphaModFix/>
          </a:blip>
          <a:srcRect b="0" l="0" r="0" t="0"/>
          <a:stretch/>
        </p:blipFill>
        <p:spPr>
          <a:xfrm>
            <a:off x="8046050" y="218415"/>
            <a:ext cx="801848" cy="331010"/>
          </a:xfrm>
          <a:prstGeom prst="rect">
            <a:avLst/>
          </a:prstGeom>
          <a:noFill/>
          <a:ln>
            <a:noFill/>
          </a:ln>
        </p:spPr>
      </p:pic>
      <p:sp>
        <p:nvSpPr>
          <p:cNvPr id="3453" name="Google Shape;3453;p67"/>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2023</a:t>
            </a:r>
            <a:endParaRPr b="0" i="0" sz="600" u="none" cap="none" strike="noStrike">
              <a:solidFill>
                <a:srgbClr val="FFFFFF"/>
              </a:solidFill>
              <a:latin typeface="Work Sans"/>
              <a:ea typeface="Work Sans"/>
              <a:cs typeface="Work Sans"/>
              <a:sym typeface="Work Sans"/>
            </a:endParaRPr>
          </a:p>
        </p:txBody>
      </p:sp>
      <p:sp>
        <p:nvSpPr>
          <p:cNvPr id="3454" name="Google Shape;3454;p67"/>
          <p:cNvSpPr txBox="1"/>
          <p:nvPr>
            <p:ph type="title"/>
          </p:nvPr>
        </p:nvSpPr>
        <p:spPr>
          <a:xfrm>
            <a:off x="1918250" y="1797825"/>
            <a:ext cx="5316000" cy="1333200"/>
          </a:xfrm>
          <a:prstGeom prst="rect">
            <a:avLst/>
          </a:prstGeom>
          <a:noFill/>
          <a:ln>
            <a:noFill/>
          </a:ln>
        </p:spPr>
        <p:txBody>
          <a:bodyPr anchorCtr="0" anchor="ctr" bIns="0" lIns="0" spcFirstLastPara="1" rIns="0" wrap="square" tIns="0">
            <a:noAutofit/>
          </a:bodyPr>
          <a:lstStyle>
            <a:lvl1pPr lvl="0" algn="ctr">
              <a:lnSpc>
                <a:spcPct val="80000"/>
              </a:lnSpc>
              <a:spcBef>
                <a:spcPts val="0"/>
              </a:spcBef>
              <a:spcAft>
                <a:spcPts val="0"/>
              </a:spcAft>
              <a:buClr>
                <a:schemeClr val="lt2"/>
              </a:buClr>
              <a:buSzPts val="4800"/>
              <a:buNone/>
              <a:defRPr sz="4800">
                <a:solidFill>
                  <a:schemeClr val="lt2"/>
                </a:solidFill>
              </a:defRPr>
            </a:lvl1pPr>
            <a:lvl2pPr lvl="1" algn="ctr">
              <a:lnSpc>
                <a:spcPct val="100000"/>
              </a:lnSpc>
              <a:spcBef>
                <a:spcPts val="0"/>
              </a:spcBef>
              <a:spcAft>
                <a:spcPts val="0"/>
              </a:spcAft>
              <a:buSzPts val="4800"/>
              <a:buFont typeface="Work Sans SemiBold"/>
              <a:buNone/>
              <a:defRPr sz="4800">
                <a:latin typeface="Work Sans SemiBold"/>
                <a:ea typeface="Work Sans SemiBold"/>
                <a:cs typeface="Work Sans SemiBold"/>
                <a:sym typeface="Work Sans SemiBold"/>
              </a:defRPr>
            </a:lvl2pPr>
            <a:lvl3pPr lvl="2" algn="ctr">
              <a:lnSpc>
                <a:spcPct val="100000"/>
              </a:lnSpc>
              <a:spcBef>
                <a:spcPts val="0"/>
              </a:spcBef>
              <a:spcAft>
                <a:spcPts val="0"/>
              </a:spcAft>
              <a:buSzPts val="4800"/>
              <a:buFont typeface="Work Sans SemiBold"/>
              <a:buNone/>
              <a:defRPr sz="4800">
                <a:latin typeface="Work Sans SemiBold"/>
                <a:ea typeface="Work Sans SemiBold"/>
                <a:cs typeface="Work Sans SemiBold"/>
                <a:sym typeface="Work Sans SemiBold"/>
              </a:defRPr>
            </a:lvl3pPr>
            <a:lvl4pPr lvl="3" algn="ctr">
              <a:lnSpc>
                <a:spcPct val="100000"/>
              </a:lnSpc>
              <a:spcBef>
                <a:spcPts val="0"/>
              </a:spcBef>
              <a:spcAft>
                <a:spcPts val="0"/>
              </a:spcAft>
              <a:buSzPts val="4800"/>
              <a:buFont typeface="Work Sans SemiBold"/>
              <a:buNone/>
              <a:defRPr sz="4800">
                <a:latin typeface="Work Sans SemiBold"/>
                <a:ea typeface="Work Sans SemiBold"/>
                <a:cs typeface="Work Sans SemiBold"/>
                <a:sym typeface="Work Sans SemiBold"/>
              </a:defRPr>
            </a:lvl4pPr>
            <a:lvl5pPr lvl="4" algn="ctr">
              <a:lnSpc>
                <a:spcPct val="100000"/>
              </a:lnSpc>
              <a:spcBef>
                <a:spcPts val="0"/>
              </a:spcBef>
              <a:spcAft>
                <a:spcPts val="0"/>
              </a:spcAft>
              <a:buSzPts val="4800"/>
              <a:buFont typeface="Work Sans SemiBold"/>
              <a:buNone/>
              <a:defRPr sz="4800">
                <a:latin typeface="Work Sans SemiBold"/>
                <a:ea typeface="Work Sans SemiBold"/>
                <a:cs typeface="Work Sans SemiBold"/>
                <a:sym typeface="Work Sans SemiBold"/>
              </a:defRPr>
            </a:lvl5pPr>
            <a:lvl6pPr lvl="5" algn="ctr">
              <a:lnSpc>
                <a:spcPct val="100000"/>
              </a:lnSpc>
              <a:spcBef>
                <a:spcPts val="0"/>
              </a:spcBef>
              <a:spcAft>
                <a:spcPts val="0"/>
              </a:spcAft>
              <a:buSzPts val="4800"/>
              <a:buFont typeface="Work Sans SemiBold"/>
              <a:buNone/>
              <a:defRPr sz="4800">
                <a:latin typeface="Work Sans SemiBold"/>
                <a:ea typeface="Work Sans SemiBold"/>
                <a:cs typeface="Work Sans SemiBold"/>
                <a:sym typeface="Work Sans SemiBold"/>
              </a:defRPr>
            </a:lvl6pPr>
            <a:lvl7pPr lvl="6" algn="ctr">
              <a:lnSpc>
                <a:spcPct val="100000"/>
              </a:lnSpc>
              <a:spcBef>
                <a:spcPts val="0"/>
              </a:spcBef>
              <a:spcAft>
                <a:spcPts val="0"/>
              </a:spcAft>
              <a:buSzPts val="4800"/>
              <a:buFont typeface="Work Sans SemiBold"/>
              <a:buNone/>
              <a:defRPr sz="4800">
                <a:latin typeface="Work Sans SemiBold"/>
                <a:ea typeface="Work Sans SemiBold"/>
                <a:cs typeface="Work Sans SemiBold"/>
                <a:sym typeface="Work Sans SemiBold"/>
              </a:defRPr>
            </a:lvl7pPr>
            <a:lvl8pPr lvl="7" algn="ctr">
              <a:lnSpc>
                <a:spcPct val="100000"/>
              </a:lnSpc>
              <a:spcBef>
                <a:spcPts val="0"/>
              </a:spcBef>
              <a:spcAft>
                <a:spcPts val="0"/>
              </a:spcAft>
              <a:buSzPts val="4800"/>
              <a:buFont typeface="Work Sans SemiBold"/>
              <a:buNone/>
              <a:defRPr sz="4800">
                <a:latin typeface="Work Sans SemiBold"/>
                <a:ea typeface="Work Sans SemiBold"/>
                <a:cs typeface="Work Sans SemiBold"/>
                <a:sym typeface="Work Sans SemiBold"/>
              </a:defRPr>
            </a:lvl8pPr>
            <a:lvl9pPr lvl="8" algn="ctr">
              <a:lnSpc>
                <a:spcPct val="100000"/>
              </a:lnSpc>
              <a:spcBef>
                <a:spcPts val="0"/>
              </a:spcBef>
              <a:spcAft>
                <a:spcPts val="0"/>
              </a:spcAft>
              <a:buSzPts val="4800"/>
              <a:buFont typeface="Work Sans SemiBold"/>
              <a:buNone/>
              <a:defRPr sz="4800">
                <a:latin typeface="Work Sans SemiBold"/>
                <a:ea typeface="Work Sans SemiBold"/>
                <a:cs typeface="Work Sans SemiBold"/>
                <a:sym typeface="Work Sans SemiBold"/>
              </a:defRPr>
            </a:lvl9pPr>
          </a:lstStyle>
          <a:p/>
        </p:txBody>
      </p:sp>
      <p:sp>
        <p:nvSpPr>
          <p:cNvPr id="3455" name="Google Shape;3455;p67"/>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 Brands 1 1 1 1 1 1">
  <p:cSld name="Cover Slide - Brands_5_1_1_1_1_1">
    <p:bg>
      <p:bgPr>
        <a:solidFill>
          <a:schemeClr val="lt1"/>
        </a:solidFill>
      </p:bgPr>
    </p:bg>
    <p:spTree>
      <p:nvGrpSpPr>
        <p:cNvPr id="3456" name="Shape 3456"/>
        <p:cNvGrpSpPr/>
        <p:nvPr/>
      </p:nvGrpSpPr>
      <p:grpSpPr>
        <a:xfrm>
          <a:off x="0" y="0"/>
          <a:ext cx="0" cy="0"/>
          <a:chOff x="0" y="0"/>
          <a:chExt cx="0" cy="0"/>
        </a:xfrm>
      </p:grpSpPr>
      <p:sp>
        <p:nvSpPr>
          <p:cNvPr id="3457" name="Google Shape;3457;p68"/>
          <p:cNvSpPr/>
          <p:nvPr/>
        </p:nvSpPr>
        <p:spPr>
          <a:xfrm rot="-454686">
            <a:off x="7259362" y="-830522"/>
            <a:ext cx="3049329" cy="1841833"/>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58" name="Google Shape;3458;p68"/>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grpSp>
        <p:nvGrpSpPr>
          <p:cNvPr id="3459" name="Google Shape;3459;p68"/>
          <p:cNvGrpSpPr/>
          <p:nvPr/>
        </p:nvGrpSpPr>
        <p:grpSpPr>
          <a:xfrm rot="5400000">
            <a:off x="960327" y="560790"/>
            <a:ext cx="367164" cy="1116748"/>
            <a:chOff x="4257275" y="306450"/>
            <a:chExt cx="488575" cy="1486025"/>
          </a:xfrm>
        </p:grpSpPr>
        <p:grpSp>
          <p:nvGrpSpPr>
            <p:cNvPr id="3460" name="Google Shape;3460;p68"/>
            <p:cNvGrpSpPr/>
            <p:nvPr/>
          </p:nvGrpSpPr>
          <p:grpSpPr>
            <a:xfrm>
              <a:off x="4257275" y="306450"/>
              <a:ext cx="488575" cy="140700"/>
              <a:chOff x="4257275" y="306450"/>
              <a:chExt cx="488575" cy="140700"/>
            </a:xfrm>
          </p:grpSpPr>
          <p:sp>
            <p:nvSpPr>
              <p:cNvPr id="3461" name="Google Shape;3461;p68"/>
              <p:cNvSpPr/>
              <p:nvPr/>
            </p:nvSpPr>
            <p:spPr>
              <a:xfrm>
                <a:off x="4257275" y="306450"/>
                <a:ext cx="140700" cy="140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2" name="Google Shape;3462;p68"/>
              <p:cNvSpPr/>
              <p:nvPr/>
            </p:nvSpPr>
            <p:spPr>
              <a:xfrm>
                <a:off x="4605150" y="306450"/>
                <a:ext cx="140700" cy="140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63" name="Google Shape;3463;p68"/>
            <p:cNvGrpSpPr/>
            <p:nvPr/>
          </p:nvGrpSpPr>
          <p:grpSpPr>
            <a:xfrm>
              <a:off x="4257275" y="575515"/>
              <a:ext cx="488575" cy="140700"/>
              <a:chOff x="4257275" y="306450"/>
              <a:chExt cx="488575" cy="140700"/>
            </a:xfrm>
          </p:grpSpPr>
          <p:sp>
            <p:nvSpPr>
              <p:cNvPr id="3464" name="Google Shape;3464;p68"/>
              <p:cNvSpPr/>
              <p:nvPr/>
            </p:nvSpPr>
            <p:spPr>
              <a:xfrm>
                <a:off x="4257275" y="306450"/>
                <a:ext cx="140700" cy="140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5" name="Google Shape;3465;p68"/>
              <p:cNvSpPr/>
              <p:nvPr/>
            </p:nvSpPr>
            <p:spPr>
              <a:xfrm>
                <a:off x="4605150" y="306450"/>
                <a:ext cx="140700" cy="140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66" name="Google Shape;3466;p68"/>
            <p:cNvGrpSpPr/>
            <p:nvPr/>
          </p:nvGrpSpPr>
          <p:grpSpPr>
            <a:xfrm>
              <a:off x="4257275" y="844580"/>
              <a:ext cx="488575" cy="140700"/>
              <a:chOff x="4257275" y="306450"/>
              <a:chExt cx="488575" cy="140700"/>
            </a:xfrm>
          </p:grpSpPr>
          <p:sp>
            <p:nvSpPr>
              <p:cNvPr id="3467" name="Google Shape;3467;p68"/>
              <p:cNvSpPr/>
              <p:nvPr/>
            </p:nvSpPr>
            <p:spPr>
              <a:xfrm>
                <a:off x="4257275" y="306450"/>
                <a:ext cx="140700" cy="140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8" name="Google Shape;3468;p68"/>
              <p:cNvSpPr/>
              <p:nvPr/>
            </p:nvSpPr>
            <p:spPr>
              <a:xfrm>
                <a:off x="4605150" y="306450"/>
                <a:ext cx="140700" cy="140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69" name="Google Shape;3469;p68"/>
            <p:cNvGrpSpPr/>
            <p:nvPr/>
          </p:nvGrpSpPr>
          <p:grpSpPr>
            <a:xfrm>
              <a:off x="4257275" y="1113645"/>
              <a:ext cx="488575" cy="140700"/>
              <a:chOff x="4257275" y="306450"/>
              <a:chExt cx="488575" cy="140700"/>
            </a:xfrm>
          </p:grpSpPr>
          <p:sp>
            <p:nvSpPr>
              <p:cNvPr id="3470" name="Google Shape;3470;p68"/>
              <p:cNvSpPr/>
              <p:nvPr/>
            </p:nvSpPr>
            <p:spPr>
              <a:xfrm>
                <a:off x="4257275" y="306450"/>
                <a:ext cx="140700" cy="140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1" name="Google Shape;3471;p68"/>
              <p:cNvSpPr/>
              <p:nvPr/>
            </p:nvSpPr>
            <p:spPr>
              <a:xfrm>
                <a:off x="4605150" y="306450"/>
                <a:ext cx="140700" cy="140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72" name="Google Shape;3472;p68"/>
            <p:cNvGrpSpPr/>
            <p:nvPr/>
          </p:nvGrpSpPr>
          <p:grpSpPr>
            <a:xfrm>
              <a:off x="4257275" y="1382710"/>
              <a:ext cx="488575" cy="140700"/>
              <a:chOff x="4257275" y="306450"/>
              <a:chExt cx="488575" cy="140700"/>
            </a:xfrm>
          </p:grpSpPr>
          <p:sp>
            <p:nvSpPr>
              <p:cNvPr id="3473" name="Google Shape;3473;p68"/>
              <p:cNvSpPr/>
              <p:nvPr/>
            </p:nvSpPr>
            <p:spPr>
              <a:xfrm>
                <a:off x="4257275" y="306450"/>
                <a:ext cx="140700" cy="140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4" name="Google Shape;3474;p68"/>
              <p:cNvSpPr/>
              <p:nvPr/>
            </p:nvSpPr>
            <p:spPr>
              <a:xfrm>
                <a:off x="4605150" y="306450"/>
                <a:ext cx="140700" cy="140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75" name="Google Shape;3475;p68"/>
            <p:cNvGrpSpPr/>
            <p:nvPr/>
          </p:nvGrpSpPr>
          <p:grpSpPr>
            <a:xfrm>
              <a:off x="4257275" y="1651775"/>
              <a:ext cx="488575" cy="140700"/>
              <a:chOff x="4257275" y="306450"/>
              <a:chExt cx="488575" cy="140700"/>
            </a:xfrm>
          </p:grpSpPr>
          <p:sp>
            <p:nvSpPr>
              <p:cNvPr id="3476" name="Google Shape;3476;p68"/>
              <p:cNvSpPr/>
              <p:nvPr/>
            </p:nvSpPr>
            <p:spPr>
              <a:xfrm>
                <a:off x="4257275" y="306450"/>
                <a:ext cx="140700" cy="140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7" name="Google Shape;3477;p68"/>
              <p:cNvSpPr/>
              <p:nvPr/>
            </p:nvSpPr>
            <p:spPr>
              <a:xfrm>
                <a:off x="4605150" y="306450"/>
                <a:ext cx="140700" cy="140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478" name="Google Shape;3478;p68"/>
          <p:cNvSpPr/>
          <p:nvPr/>
        </p:nvSpPr>
        <p:spPr>
          <a:xfrm>
            <a:off x="-1548375" y="-2364300"/>
            <a:ext cx="113115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9" name="Google Shape;3479;p68"/>
          <p:cNvSpPr/>
          <p:nvPr/>
        </p:nvSpPr>
        <p:spPr>
          <a:xfrm>
            <a:off x="-3574800" y="-962025"/>
            <a:ext cx="3574800" cy="6852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0" name="Google Shape;3480;p68"/>
          <p:cNvSpPr/>
          <p:nvPr/>
        </p:nvSpPr>
        <p:spPr>
          <a:xfrm>
            <a:off x="5304175" y="4423877"/>
            <a:ext cx="1467300" cy="1467000"/>
          </a:xfrm>
          <a:prstGeom prst="blockArc">
            <a:avLst>
              <a:gd fmla="val 10800000" name="adj1"/>
              <a:gd fmla="val 21587484" name="adj2"/>
              <a:gd fmla="val 17796" name="adj3"/>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sng" cap="none" strike="noStrike">
              <a:solidFill>
                <a:schemeClr val="dk2"/>
              </a:solidFill>
              <a:latin typeface="Arial"/>
              <a:ea typeface="Arial"/>
              <a:cs typeface="Arial"/>
              <a:sym typeface="Arial"/>
            </a:endParaRPr>
          </a:p>
        </p:txBody>
      </p:sp>
      <p:sp>
        <p:nvSpPr>
          <p:cNvPr id="3481" name="Google Shape;3481;p68"/>
          <p:cNvSpPr/>
          <p:nvPr/>
        </p:nvSpPr>
        <p:spPr>
          <a:xfrm>
            <a:off x="-2881700" y="5143500"/>
            <a:ext cx="145422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2" name="Google Shape;3482;p68"/>
          <p:cNvSpPr/>
          <p:nvPr/>
        </p:nvSpPr>
        <p:spPr>
          <a:xfrm>
            <a:off x="9144000" y="-1285875"/>
            <a:ext cx="3574800" cy="6852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3" name="Google Shape;3483;p68"/>
          <p:cNvSpPr txBox="1"/>
          <p:nvPr>
            <p:ph type="title"/>
          </p:nvPr>
        </p:nvSpPr>
        <p:spPr>
          <a:xfrm>
            <a:off x="1918250" y="1797825"/>
            <a:ext cx="5316000" cy="1333200"/>
          </a:xfrm>
          <a:prstGeom prst="rect">
            <a:avLst/>
          </a:prstGeom>
          <a:noFill/>
          <a:ln>
            <a:noFill/>
          </a:ln>
        </p:spPr>
        <p:txBody>
          <a:bodyPr anchorCtr="0" anchor="ctr" bIns="0" lIns="0" spcFirstLastPara="1" rIns="0" wrap="square" tIns="0">
            <a:noAutofit/>
          </a:bodyPr>
          <a:lstStyle>
            <a:lvl1pPr lvl="0" algn="ctr">
              <a:lnSpc>
                <a:spcPct val="80000"/>
              </a:lnSpc>
              <a:spcBef>
                <a:spcPts val="0"/>
              </a:spcBef>
              <a:spcAft>
                <a:spcPts val="0"/>
              </a:spcAft>
              <a:buClr>
                <a:srgbClr val="00334E"/>
              </a:buClr>
              <a:buSzPts val="4800"/>
              <a:buNone/>
              <a:defRPr sz="4800">
                <a:solidFill>
                  <a:srgbClr val="00334E"/>
                </a:solidFill>
              </a:defRPr>
            </a:lvl1pPr>
            <a:lvl2pPr lvl="1" algn="ctr">
              <a:lnSpc>
                <a:spcPct val="100000"/>
              </a:lnSpc>
              <a:spcBef>
                <a:spcPts val="0"/>
              </a:spcBef>
              <a:spcAft>
                <a:spcPts val="0"/>
              </a:spcAft>
              <a:buSzPts val="4800"/>
              <a:buFont typeface="Work Sans SemiBold"/>
              <a:buNone/>
              <a:defRPr sz="4800">
                <a:latin typeface="Work Sans SemiBold"/>
                <a:ea typeface="Work Sans SemiBold"/>
                <a:cs typeface="Work Sans SemiBold"/>
                <a:sym typeface="Work Sans SemiBold"/>
              </a:defRPr>
            </a:lvl2pPr>
            <a:lvl3pPr lvl="2" algn="ctr">
              <a:lnSpc>
                <a:spcPct val="100000"/>
              </a:lnSpc>
              <a:spcBef>
                <a:spcPts val="0"/>
              </a:spcBef>
              <a:spcAft>
                <a:spcPts val="0"/>
              </a:spcAft>
              <a:buSzPts val="4800"/>
              <a:buFont typeface="Work Sans SemiBold"/>
              <a:buNone/>
              <a:defRPr sz="4800">
                <a:latin typeface="Work Sans SemiBold"/>
                <a:ea typeface="Work Sans SemiBold"/>
                <a:cs typeface="Work Sans SemiBold"/>
                <a:sym typeface="Work Sans SemiBold"/>
              </a:defRPr>
            </a:lvl3pPr>
            <a:lvl4pPr lvl="3" algn="ctr">
              <a:lnSpc>
                <a:spcPct val="100000"/>
              </a:lnSpc>
              <a:spcBef>
                <a:spcPts val="0"/>
              </a:spcBef>
              <a:spcAft>
                <a:spcPts val="0"/>
              </a:spcAft>
              <a:buSzPts val="4800"/>
              <a:buFont typeface="Work Sans SemiBold"/>
              <a:buNone/>
              <a:defRPr sz="4800">
                <a:latin typeface="Work Sans SemiBold"/>
                <a:ea typeface="Work Sans SemiBold"/>
                <a:cs typeface="Work Sans SemiBold"/>
                <a:sym typeface="Work Sans SemiBold"/>
              </a:defRPr>
            </a:lvl4pPr>
            <a:lvl5pPr lvl="4" algn="ctr">
              <a:lnSpc>
                <a:spcPct val="100000"/>
              </a:lnSpc>
              <a:spcBef>
                <a:spcPts val="0"/>
              </a:spcBef>
              <a:spcAft>
                <a:spcPts val="0"/>
              </a:spcAft>
              <a:buSzPts val="4800"/>
              <a:buFont typeface="Work Sans SemiBold"/>
              <a:buNone/>
              <a:defRPr sz="4800">
                <a:latin typeface="Work Sans SemiBold"/>
                <a:ea typeface="Work Sans SemiBold"/>
                <a:cs typeface="Work Sans SemiBold"/>
                <a:sym typeface="Work Sans SemiBold"/>
              </a:defRPr>
            </a:lvl5pPr>
            <a:lvl6pPr lvl="5" algn="ctr">
              <a:lnSpc>
                <a:spcPct val="100000"/>
              </a:lnSpc>
              <a:spcBef>
                <a:spcPts val="0"/>
              </a:spcBef>
              <a:spcAft>
                <a:spcPts val="0"/>
              </a:spcAft>
              <a:buSzPts val="4800"/>
              <a:buFont typeface="Work Sans SemiBold"/>
              <a:buNone/>
              <a:defRPr sz="4800">
                <a:latin typeface="Work Sans SemiBold"/>
                <a:ea typeface="Work Sans SemiBold"/>
                <a:cs typeface="Work Sans SemiBold"/>
                <a:sym typeface="Work Sans SemiBold"/>
              </a:defRPr>
            </a:lvl6pPr>
            <a:lvl7pPr lvl="6" algn="ctr">
              <a:lnSpc>
                <a:spcPct val="100000"/>
              </a:lnSpc>
              <a:spcBef>
                <a:spcPts val="0"/>
              </a:spcBef>
              <a:spcAft>
                <a:spcPts val="0"/>
              </a:spcAft>
              <a:buSzPts val="4800"/>
              <a:buFont typeface="Work Sans SemiBold"/>
              <a:buNone/>
              <a:defRPr sz="4800">
                <a:latin typeface="Work Sans SemiBold"/>
                <a:ea typeface="Work Sans SemiBold"/>
                <a:cs typeface="Work Sans SemiBold"/>
                <a:sym typeface="Work Sans SemiBold"/>
              </a:defRPr>
            </a:lvl7pPr>
            <a:lvl8pPr lvl="7" algn="ctr">
              <a:lnSpc>
                <a:spcPct val="100000"/>
              </a:lnSpc>
              <a:spcBef>
                <a:spcPts val="0"/>
              </a:spcBef>
              <a:spcAft>
                <a:spcPts val="0"/>
              </a:spcAft>
              <a:buSzPts val="4800"/>
              <a:buFont typeface="Work Sans SemiBold"/>
              <a:buNone/>
              <a:defRPr sz="4800">
                <a:latin typeface="Work Sans SemiBold"/>
                <a:ea typeface="Work Sans SemiBold"/>
                <a:cs typeface="Work Sans SemiBold"/>
                <a:sym typeface="Work Sans SemiBold"/>
              </a:defRPr>
            </a:lvl8pPr>
            <a:lvl9pPr lvl="8" algn="ctr">
              <a:lnSpc>
                <a:spcPct val="100000"/>
              </a:lnSpc>
              <a:spcBef>
                <a:spcPts val="0"/>
              </a:spcBef>
              <a:spcAft>
                <a:spcPts val="0"/>
              </a:spcAft>
              <a:buSzPts val="4800"/>
              <a:buFont typeface="Work Sans SemiBold"/>
              <a:buNone/>
              <a:defRPr sz="4800">
                <a:latin typeface="Work Sans SemiBold"/>
                <a:ea typeface="Work Sans SemiBold"/>
                <a:cs typeface="Work Sans SemiBold"/>
                <a:sym typeface="Work Sans SemiBold"/>
              </a:defRPr>
            </a:lvl9pPr>
          </a:lstStyle>
          <a:p/>
        </p:txBody>
      </p:sp>
      <p:sp>
        <p:nvSpPr>
          <p:cNvPr id="3484" name="Google Shape;3484;p68"/>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2023</a:t>
            </a:r>
            <a:endParaRPr b="0" i="0" sz="600" u="none" cap="none" strike="noStrike">
              <a:solidFill>
                <a:srgbClr val="666666"/>
              </a:solidFill>
              <a:latin typeface="Work Sans"/>
              <a:ea typeface="Work Sans"/>
              <a:cs typeface="Work Sans"/>
              <a:sym typeface="Work Sans"/>
            </a:endParaRPr>
          </a:p>
        </p:txBody>
      </p:sp>
      <p:sp>
        <p:nvSpPr>
          <p:cNvPr id="3485" name="Google Shape;3485;p68"/>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Headline for Table of Contents 2">
  <p:cSld name="SECTION_HEADER_1">
    <p:spTree>
      <p:nvGrpSpPr>
        <p:cNvPr id="3486" name="Shape 3486"/>
        <p:cNvGrpSpPr/>
        <p:nvPr/>
      </p:nvGrpSpPr>
      <p:grpSpPr>
        <a:xfrm>
          <a:off x="0" y="0"/>
          <a:ext cx="0" cy="0"/>
          <a:chOff x="0" y="0"/>
          <a:chExt cx="0" cy="0"/>
        </a:xfrm>
      </p:grpSpPr>
      <p:sp>
        <p:nvSpPr>
          <p:cNvPr id="3487" name="Google Shape;3487;p69"/>
          <p:cNvSpPr/>
          <p:nvPr/>
        </p:nvSpPr>
        <p:spPr>
          <a:xfrm rot="-454686">
            <a:off x="7218737" y="-768997"/>
            <a:ext cx="3049329" cy="1841833"/>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F6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88" name="Google Shape;3488;p69"/>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3489" name="Google Shape;3489;p69"/>
          <p:cNvSpPr/>
          <p:nvPr/>
        </p:nvSpPr>
        <p:spPr>
          <a:xfrm rot="4899983">
            <a:off x="-2058775" y="2878013"/>
            <a:ext cx="3905357" cy="4352823"/>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0" name="Google Shape;3490;p69"/>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2023</a:t>
            </a:r>
            <a:endParaRPr b="0" i="0" sz="600" u="none" cap="none" strike="noStrike">
              <a:solidFill>
                <a:srgbClr val="666666"/>
              </a:solidFill>
              <a:latin typeface="Work Sans"/>
              <a:ea typeface="Work Sans"/>
              <a:cs typeface="Work Sans"/>
              <a:sym typeface="Work Sans"/>
            </a:endParaRPr>
          </a:p>
        </p:txBody>
      </p:sp>
      <p:sp>
        <p:nvSpPr>
          <p:cNvPr id="3491" name="Google Shape;3491;p69"/>
          <p:cNvSpPr/>
          <p:nvPr/>
        </p:nvSpPr>
        <p:spPr>
          <a:xfrm>
            <a:off x="-101925" y="-962025"/>
            <a:ext cx="10808100" cy="961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2" name="Google Shape;3492;p69"/>
          <p:cNvSpPr/>
          <p:nvPr/>
        </p:nvSpPr>
        <p:spPr>
          <a:xfrm>
            <a:off x="-2542550" y="-962025"/>
            <a:ext cx="2542500" cy="79362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3" name="Google Shape;3493;p69"/>
          <p:cNvSpPr/>
          <p:nvPr/>
        </p:nvSpPr>
        <p:spPr>
          <a:xfrm>
            <a:off x="9144000" y="-962025"/>
            <a:ext cx="1956000" cy="79362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4" name="Google Shape;3494;p69"/>
          <p:cNvSpPr/>
          <p:nvPr/>
        </p:nvSpPr>
        <p:spPr>
          <a:xfrm>
            <a:off x="-101925" y="5143500"/>
            <a:ext cx="10808100" cy="18306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5" name="Google Shape;3495;p69"/>
          <p:cNvSpPr txBox="1"/>
          <p:nvPr>
            <p:ph type="title"/>
          </p:nvPr>
        </p:nvSpPr>
        <p:spPr>
          <a:xfrm>
            <a:off x="550527" y="428625"/>
            <a:ext cx="7595700" cy="498900"/>
          </a:xfrm>
          <a:prstGeom prst="rect">
            <a:avLst/>
          </a:prstGeom>
          <a:noFill/>
          <a:ln>
            <a:noFill/>
          </a:ln>
        </p:spPr>
        <p:txBody>
          <a:bodyPr anchorCtr="0" anchor="t" bIns="0" lIns="0" spcFirstLastPara="1" rIns="0" wrap="square" tIns="91425">
            <a:noAutofit/>
          </a:bodyPr>
          <a:lstStyle>
            <a:lvl1pPr lvl="0" algn="l">
              <a:lnSpc>
                <a:spcPct val="80000"/>
              </a:lnSpc>
              <a:spcBef>
                <a:spcPts val="0"/>
              </a:spcBef>
              <a:spcAft>
                <a:spcPts val="0"/>
              </a:spcAft>
              <a:buSzPts val="2500"/>
              <a:buNone/>
              <a:defRPr sz="2500"/>
            </a:lvl1pPr>
            <a:lvl2pPr lvl="1" algn="l">
              <a:lnSpc>
                <a:spcPct val="100000"/>
              </a:lnSpc>
              <a:spcBef>
                <a:spcPts val="0"/>
              </a:spcBef>
              <a:spcAft>
                <a:spcPts val="0"/>
              </a:spcAft>
              <a:buSzPts val="4100"/>
              <a:buNone/>
              <a:defRPr>
                <a:latin typeface="Work Sans"/>
                <a:ea typeface="Work Sans"/>
                <a:cs typeface="Work Sans"/>
                <a:sym typeface="Work Sans"/>
              </a:defRPr>
            </a:lvl2pPr>
            <a:lvl3pPr lvl="2" algn="l">
              <a:lnSpc>
                <a:spcPct val="100000"/>
              </a:lnSpc>
              <a:spcBef>
                <a:spcPts val="0"/>
              </a:spcBef>
              <a:spcAft>
                <a:spcPts val="0"/>
              </a:spcAft>
              <a:buSzPts val="4100"/>
              <a:buNone/>
              <a:defRPr>
                <a:latin typeface="Work Sans"/>
                <a:ea typeface="Work Sans"/>
                <a:cs typeface="Work Sans"/>
                <a:sym typeface="Work Sans"/>
              </a:defRPr>
            </a:lvl3pPr>
            <a:lvl4pPr lvl="3" algn="l">
              <a:lnSpc>
                <a:spcPct val="100000"/>
              </a:lnSpc>
              <a:spcBef>
                <a:spcPts val="0"/>
              </a:spcBef>
              <a:spcAft>
                <a:spcPts val="0"/>
              </a:spcAft>
              <a:buSzPts val="4100"/>
              <a:buNone/>
              <a:defRPr>
                <a:latin typeface="Work Sans"/>
                <a:ea typeface="Work Sans"/>
                <a:cs typeface="Work Sans"/>
                <a:sym typeface="Work Sans"/>
              </a:defRPr>
            </a:lvl4pPr>
            <a:lvl5pPr lvl="4" algn="l">
              <a:lnSpc>
                <a:spcPct val="100000"/>
              </a:lnSpc>
              <a:spcBef>
                <a:spcPts val="0"/>
              </a:spcBef>
              <a:spcAft>
                <a:spcPts val="0"/>
              </a:spcAft>
              <a:buSzPts val="4100"/>
              <a:buNone/>
              <a:defRPr>
                <a:latin typeface="Work Sans"/>
                <a:ea typeface="Work Sans"/>
                <a:cs typeface="Work Sans"/>
                <a:sym typeface="Work Sans"/>
              </a:defRPr>
            </a:lvl5pPr>
            <a:lvl6pPr lvl="5" algn="l">
              <a:lnSpc>
                <a:spcPct val="100000"/>
              </a:lnSpc>
              <a:spcBef>
                <a:spcPts val="0"/>
              </a:spcBef>
              <a:spcAft>
                <a:spcPts val="0"/>
              </a:spcAft>
              <a:buSzPts val="4100"/>
              <a:buNone/>
              <a:defRPr>
                <a:latin typeface="Work Sans"/>
                <a:ea typeface="Work Sans"/>
                <a:cs typeface="Work Sans"/>
                <a:sym typeface="Work Sans"/>
              </a:defRPr>
            </a:lvl6pPr>
            <a:lvl7pPr lvl="6" algn="l">
              <a:lnSpc>
                <a:spcPct val="100000"/>
              </a:lnSpc>
              <a:spcBef>
                <a:spcPts val="0"/>
              </a:spcBef>
              <a:spcAft>
                <a:spcPts val="0"/>
              </a:spcAft>
              <a:buSzPts val="4100"/>
              <a:buNone/>
              <a:defRPr>
                <a:latin typeface="Work Sans"/>
                <a:ea typeface="Work Sans"/>
                <a:cs typeface="Work Sans"/>
                <a:sym typeface="Work Sans"/>
              </a:defRPr>
            </a:lvl7pPr>
            <a:lvl8pPr lvl="7" algn="l">
              <a:lnSpc>
                <a:spcPct val="100000"/>
              </a:lnSpc>
              <a:spcBef>
                <a:spcPts val="0"/>
              </a:spcBef>
              <a:spcAft>
                <a:spcPts val="0"/>
              </a:spcAft>
              <a:buSzPts val="4100"/>
              <a:buNone/>
              <a:defRPr>
                <a:latin typeface="Work Sans"/>
                <a:ea typeface="Work Sans"/>
                <a:cs typeface="Work Sans"/>
                <a:sym typeface="Work Sans"/>
              </a:defRPr>
            </a:lvl8pPr>
            <a:lvl9pPr lvl="8" algn="l">
              <a:lnSpc>
                <a:spcPct val="100000"/>
              </a:lnSpc>
              <a:spcBef>
                <a:spcPts val="0"/>
              </a:spcBef>
              <a:spcAft>
                <a:spcPts val="0"/>
              </a:spcAft>
              <a:buSzPts val="4100"/>
              <a:buNone/>
              <a:defRPr>
                <a:latin typeface="Work Sans"/>
                <a:ea typeface="Work Sans"/>
                <a:cs typeface="Work Sans"/>
                <a:sym typeface="Work Sans"/>
              </a:defRPr>
            </a:lvl9pPr>
          </a:lstStyle>
          <a:p/>
        </p:txBody>
      </p:sp>
      <p:sp>
        <p:nvSpPr>
          <p:cNvPr id="3496" name="Google Shape;3496;p69"/>
          <p:cNvSpPr txBox="1"/>
          <p:nvPr>
            <p:ph idx="1" type="subTitle"/>
          </p:nvPr>
        </p:nvSpPr>
        <p:spPr>
          <a:xfrm>
            <a:off x="568025" y="941275"/>
            <a:ext cx="8118600" cy="662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600"/>
              <a:buNone/>
              <a:defRPr/>
            </a:lvl9pPr>
          </a:lstStyle>
          <a:p/>
        </p:txBody>
      </p:sp>
      <p:sp>
        <p:nvSpPr>
          <p:cNvPr id="3497" name="Google Shape;3497;p69"/>
          <p:cNvSpPr txBox="1"/>
          <p:nvPr>
            <p:ph idx="2" type="subTitle"/>
          </p:nvPr>
        </p:nvSpPr>
        <p:spPr>
          <a:xfrm>
            <a:off x="568025" y="278875"/>
            <a:ext cx="1909500" cy="149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3498" name="Google Shape;3498;p69"/>
          <p:cNvSpPr txBox="1"/>
          <p:nvPr>
            <p:ph idx="3" type="title"/>
          </p:nvPr>
        </p:nvSpPr>
        <p:spPr>
          <a:xfrm>
            <a:off x="985750" y="1542600"/>
            <a:ext cx="1694400" cy="498900"/>
          </a:xfrm>
          <a:prstGeom prst="rect">
            <a:avLst/>
          </a:prstGeom>
          <a:solidFill>
            <a:schemeClr val="lt1"/>
          </a:solidFill>
          <a:ln>
            <a:noFill/>
          </a:ln>
        </p:spPr>
        <p:txBody>
          <a:bodyPr anchorCtr="0" anchor="ctr" bIns="91425" lIns="0" spcFirstLastPara="1" rIns="91425" wrap="square" tIns="91425">
            <a:noAutofit/>
          </a:bodyPr>
          <a:lstStyle>
            <a:lvl1pPr lvl="0" algn="ctr">
              <a:lnSpc>
                <a:spcPct val="100000"/>
              </a:lnSpc>
              <a:spcBef>
                <a:spcPts val="0"/>
              </a:spcBef>
              <a:spcAft>
                <a:spcPts val="0"/>
              </a:spcAft>
              <a:buClr>
                <a:schemeClr val="dk2"/>
              </a:buClr>
              <a:buSzPts val="1200"/>
              <a:buNone/>
              <a:defRPr sz="1200">
                <a:solidFill>
                  <a:schemeClr val="dk2"/>
                </a:solidFill>
              </a:defRPr>
            </a:lvl1pPr>
            <a:lvl2pPr lvl="1" algn="ctr">
              <a:lnSpc>
                <a:spcPct val="100000"/>
              </a:lnSpc>
              <a:spcBef>
                <a:spcPts val="0"/>
              </a:spcBef>
              <a:spcAft>
                <a:spcPts val="0"/>
              </a:spcAft>
              <a:buClr>
                <a:schemeClr val="dk2"/>
              </a:buClr>
              <a:buSzPts val="1200"/>
              <a:buNone/>
              <a:defRPr sz="1200">
                <a:solidFill>
                  <a:schemeClr val="dk2"/>
                </a:solidFill>
                <a:latin typeface="Work Sans"/>
                <a:ea typeface="Work Sans"/>
                <a:cs typeface="Work Sans"/>
                <a:sym typeface="Work Sans"/>
              </a:defRPr>
            </a:lvl2pPr>
            <a:lvl3pPr lvl="2" algn="ctr">
              <a:lnSpc>
                <a:spcPct val="100000"/>
              </a:lnSpc>
              <a:spcBef>
                <a:spcPts val="0"/>
              </a:spcBef>
              <a:spcAft>
                <a:spcPts val="0"/>
              </a:spcAft>
              <a:buClr>
                <a:schemeClr val="dk2"/>
              </a:buClr>
              <a:buSzPts val="1200"/>
              <a:buNone/>
              <a:defRPr sz="1200">
                <a:solidFill>
                  <a:schemeClr val="dk2"/>
                </a:solidFill>
                <a:latin typeface="Work Sans"/>
                <a:ea typeface="Work Sans"/>
                <a:cs typeface="Work Sans"/>
                <a:sym typeface="Work Sans"/>
              </a:defRPr>
            </a:lvl3pPr>
            <a:lvl4pPr lvl="3" algn="ctr">
              <a:lnSpc>
                <a:spcPct val="100000"/>
              </a:lnSpc>
              <a:spcBef>
                <a:spcPts val="0"/>
              </a:spcBef>
              <a:spcAft>
                <a:spcPts val="0"/>
              </a:spcAft>
              <a:buClr>
                <a:schemeClr val="dk2"/>
              </a:buClr>
              <a:buSzPts val="1200"/>
              <a:buNone/>
              <a:defRPr sz="1200">
                <a:solidFill>
                  <a:schemeClr val="dk2"/>
                </a:solidFill>
                <a:latin typeface="Work Sans"/>
                <a:ea typeface="Work Sans"/>
                <a:cs typeface="Work Sans"/>
                <a:sym typeface="Work Sans"/>
              </a:defRPr>
            </a:lvl4pPr>
            <a:lvl5pPr lvl="4" algn="ctr">
              <a:lnSpc>
                <a:spcPct val="100000"/>
              </a:lnSpc>
              <a:spcBef>
                <a:spcPts val="0"/>
              </a:spcBef>
              <a:spcAft>
                <a:spcPts val="0"/>
              </a:spcAft>
              <a:buClr>
                <a:schemeClr val="dk2"/>
              </a:buClr>
              <a:buSzPts val="1200"/>
              <a:buNone/>
              <a:defRPr sz="1200">
                <a:solidFill>
                  <a:schemeClr val="dk2"/>
                </a:solidFill>
                <a:latin typeface="Work Sans"/>
                <a:ea typeface="Work Sans"/>
                <a:cs typeface="Work Sans"/>
                <a:sym typeface="Work Sans"/>
              </a:defRPr>
            </a:lvl5pPr>
            <a:lvl6pPr lvl="5" algn="ctr">
              <a:lnSpc>
                <a:spcPct val="100000"/>
              </a:lnSpc>
              <a:spcBef>
                <a:spcPts val="0"/>
              </a:spcBef>
              <a:spcAft>
                <a:spcPts val="0"/>
              </a:spcAft>
              <a:buClr>
                <a:schemeClr val="dk2"/>
              </a:buClr>
              <a:buSzPts val="1200"/>
              <a:buNone/>
              <a:defRPr sz="1200">
                <a:solidFill>
                  <a:schemeClr val="dk2"/>
                </a:solidFill>
                <a:latin typeface="Work Sans"/>
                <a:ea typeface="Work Sans"/>
                <a:cs typeface="Work Sans"/>
                <a:sym typeface="Work Sans"/>
              </a:defRPr>
            </a:lvl6pPr>
            <a:lvl7pPr lvl="6" algn="ctr">
              <a:lnSpc>
                <a:spcPct val="100000"/>
              </a:lnSpc>
              <a:spcBef>
                <a:spcPts val="0"/>
              </a:spcBef>
              <a:spcAft>
                <a:spcPts val="0"/>
              </a:spcAft>
              <a:buClr>
                <a:schemeClr val="dk2"/>
              </a:buClr>
              <a:buSzPts val="1200"/>
              <a:buNone/>
              <a:defRPr sz="1200">
                <a:solidFill>
                  <a:schemeClr val="dk2"/>
                </a:solidFill>
                <a:latin typeface="Work Sans"/>
                <a:ea typeface="Work Sans"/>
                <a:cs typeface="Work Sans"/>
                <a:sym typeface="Work Sans"/>
              </a:defRPr>
            </a:lvl7pPr>
            <a:lvl8pPr lvl="7" algn="ctr">
              <a:lnSpc>
                <a:spcPct val="100000"/>
              </a:lnSpc>
              <a:spcBef>
                <a:spcPts val="0"/>
              </a:spcBef>
              <a:spcAft>
                <a:spcPts val="0"/>
              </a:spcAft>
              <a:buClr>
                <a:schemeClr val="dk2"/>
              </a:buClr>
              <a:buSzPts val="1200"/>
              <a:buNone/>
              <a:defRPr sz="1200">
                <a:solidFill>
                  <a:schemeClr val="dk2"/>
                </a:solidFill>
                <a:latin typeface="Work Sans"/>
                <a:ea typeface="Work Sans"/>
                <a:cs typeface="Work Sans"/>
                <a:sym typeface="Work Sans"/>
              </a:defRPr>
            </a:lvl8pPr>
            <a:lvl9pPr lvl="8" algn="ctr">
              <a:lnSpc>
                <a:spcPct val="100000"/>
              </a:lnSpc>
              <a:spcBef>
                <a:spcPts val="0"/>
              </a:spcBef>
              <a:spcAft>
                <a:spcPts val="0"/>
              </a:spcAft>
              <a:buClr>
                <a:schemeClr val="dk2"/>
              </a:buClr>
              <a:buSzPts val="1200"/>
              <a:buNone/>
              <a:defRPr sz="1200">
                <a:solidFill>
                  <a:schemeClr val="dk2"/>
                </a:solidFill>
                <a:latin typeface="Work Sans"/>
                <a:ea typeface="Work Sans"/>
                <a:cs typeface="Work Sans"/>
                <a:sym typeface="Work Sans"/>
              </a:defRPr>
            </a:lvl9pPr>
          </a:lstStyle>
          <a:p/>
        </p:txBody>
      </p:sp>
      <p:sp>
        <p:nvSpPr>
          <p:cNvPr id="3499" name="Google Shape;3499;p69"/>
          <p:cNvSpPr txBox="1"/>
          <p:nvPr>
            <p:ph idx="4" type="title"/>
          </p:nvPr>
        </p:nvSpPr>
        <p:spPr>
          <a:xfrm>
            <a:off x="3800117" y="1542600"/>
            <a:ext cx="1694400" cy="498900"/>
          </a:xfrm>
          <a:prstGeom prst="rect">
            <a:avLst/>
          </a:prstGeom>
          <a:solidFill>
            <a:schemeClr val="lt1"/>
          </a:solidFill>
          <a:ln>
            <a:noFill/>
          </a:ln>
        </p:spPr>
        <p:txBody>
          <a:bodyPr anchorCtr="0" anchor="ctr" bIns="91425" lIns="0" spcFirstLastPara="1" rIns="91425" wrap="square" tIns="91425">
            <a:noAutofit/>
          </a:bodyPr>
          <a:lstStyle>
            <a:lvl1pPr lvl="0" algn="ctr">
              <a:lnSpc>
                <a:spcPct val="100000"/>
              </a:lnSpc>
              <a:spcBef>
                <a:spcPts val="0"/>
              </a:spcBef>
              <a:spcAft>
                <a:spcPts val="0"/>
              </a:spcAft>
              <a:buClr>
                <a:schemeClr val="accent3"/>
              </a:buClr>
              <a:buSzPts val="1200"/>
              <a:buNone/>
              <a:defRPr sz="1200">
                <a:solidFill>
                  <a:schemeClr val="accent3"/>
                </a:solidFill>
              </a:defRPr>
            </a:lvl1pPr>
            <a:lvl2pPr lvl="1" algn="ctr">
              <a:lnSpc>
                <a:spcPct val="100000"/>
              </a:lnSpc>
              <a:spcBef>
                <a:spcPts val="0"/>
              </a:spcBef>
              <a:spcAft>
                <a:spcPts val="0"/>
              </a:spcAft>
              <a:buClr>
                <a:schemeClr val="accent3"/>
              </a:buClr>
              <a:buSzPts val="1200"/>
              <a:buNone/>
              <a:defRPr sz="1200">
                <a:solidFill>
                  <a:schemeClr val="accent3"/>
                </a:solidFill>
                <a:latin typeface="Work Sans"/>
                <a:ea typeface="Work Sans"/>
                <a:cs typeface="Work Sans"/>
                <a:sym typeface="Work Sans"/>
              </a:defRPr>
            </a:lvl2pPr>
            <a:lvl3pPr lvl="2" algn="ctr">
              <a:lnSpc>
                <a:spcPct val="100000"/>
              </a:lnSpc>
              <a:spcBef>
                <a:spcPts val="0"/>
              </a:spcBef>
              <a:spcAft>
                <a:spcPts val="0"/>
              </a:spcAft>
              <a:buClr>
                <a:schemeClr val="accent3"/>
              </a:buClr>
              <a:buSzPts val="1200"/>
              <a:buNone/>
              <a:defRPr sz="1200">
                <a:solidFill>
                  <a:schemeClr val="accent3"/>
                </a:solidFill>
                <a:latin typeface="Work Sans"/>
                <a:ea typeface="Work Sans"/>
                <a:cs typeface="Work Sans"/>
                <a:sym typeface="Work Sans"/>
              </a:defRPr>
            </a:lvl3pPr>
            <a:lvl4pPr lvl="3" algn="ctr">
              <a:lnSpc>
                <a:spcPct val="100000"/>
              </a:lnSpc>
              <a:spcBef>
                <a:spcPts val="0"/>
              </a:spcBef>
              <a:spcAft>
                <a:spcPts val="0"/>
              </a:spcAft>
              <a:buClr>
                <a:schemeClr val="accent3"/>
              </a:buClr>
              <a:buSzPts val="1200"/>
              <a:buNone/>
              <a:defRPr sz="1200">
                <a:solidFill>
                  <a:schemeClr val="accent3"/>
                </a:solidFill>
                <a:latin typeface="Work Sans"/>
                <a:ea typeface="Work Sans"/>
                <a:cs typeface="Work Sans"/>
                <a:sym typeface="Work Sans"/>
              </a:defRPr>
            </a:lvl4pPr>
            <a:lvl5pPr lvl="4" algn="ctr">
              <a:lnSpc>
                <a:spcPct val="100000"/>
              </a:lnSpc>
              <a:spcBef>
                <a:spcPts val="0"/>
              </a:spcBef>
              <a:spcAft>
                <a:spcPts val="0"/>
              </a:spcAft>
              <a:buClr>
                <a:schemeClr val="accent3"/>
              </a:buClr>
              <a:buSzPts val="1200"/>
              <a:buNone/>
              <a:defRPr sz="1200">
                <a:solidFill>
                  <a:schemeClr val="accent3"/>
                </a:solidFill>
                <a:latin typeface="Work Sans"/>
                <a:ea typeface="Work Sans"/>
                <a:cs typeface="Work Sans"/>
                <a:sym typeface="Work Sans"/>
              </a:defRPr>
            </a:lvl5pPr>
            <a:lvl6pPr lvl="5" algn="ctr">
              <a:lnSpc>
                <a:spcPct val="100000"/>
              </a:lnSpc>
              <a:spcBef>
                <a:spcPts val="0"/>
              </a:spcBef>
              <a:spcAft>
                <a:spcPts val="0"/>
              </a:spcAft>
              <a:buClr>
                <a:schemeClr val="accent3"/>
              </a:buClr>
              <a:buSzPts val="1200"/>
              <a:buNone/>
              <a:defRPr sz="1200">
                <a:solidFill>
                  <a:schemeClr val="accent3"/>
                </a:solidFill>
                <a:latin typeface="Work Sans"/>
                <a:ea typeface="Work Sans"/>
                <a:cs typeface="Work Sans"/>
                <a:sym typeface="Work Sans"/>
              </a:defRPr>
            </a:lvl6pPr>
            <a:lvl7pPr lvl="6" algn="ctr">
              <a:lnSpc>
                <a:spcPct val="100000"/>
              </a:lnSpc>
              <a:spcBef>
                <a:spcPts val="0"/>
              </a:spcBef>
              <a:spcAft>
                <a:spcPts val="0"/>
              </a:spcAft>
              <a:buClr>
                <a:schemeClr val="accent3"/>
              </a:buClr>
              <a:buSzPts val="1200"/>
              <a:buNone/>
              <a:defRPr sz="1200">
                <a:solidFill>
                  <a:schemeClr val="accent3"/>
                </a:solidFill>
                <a:latin typeface="Work Sans"/>
                <a:ea typeface="Work Sans"/>
                <a:cs typeface="Work Sans"/>
                <a:sym typeface="Work Sans"/>
              </a:defRPr>
            </a:lvl7pPr>
            <a:lvl8pPr lvl="7" algn="ctr">
              <a:lnSpc>
                <a:spcPct val="100000"/>
              </a:lnSpc>
              <a:spcBef>
                <a:spcPts val="0"/>
              </a:spcBef>
              <a:spcAft>
                <a:spcPts val="0"/>
              </a:spcAft>
              <a:buClr>
                <a:schemeClr val="accent3"/>
              </a:buClr>
              <a:buSzPts val="1200"/>
              <a:buNone/>
              <a:defRPr sz="1200">
                <a:solidFill>
                  <a:schemeClr val="accent3"/>
                </a:solidFill>
                <a:latin typeface="Work Sans"/>
                <a:ea typeface="Work Sans"/>
                <a:cs typeface="Work Sans"/>
                <a:sym typeface="Work Sans"/>
              </a:defRPr>
            </a:lvl8pPr>
            <a:lvl9pPr lvl="8" algn="ctr">
              <a:lnSpc>
                <a:spcPct val="100000"/>
              </a:lnSpc>
              <a:spcBef>
                <a:spcPts val="0"/>
              </a:spcBef>
              <a:spcAft>
                <a:spcPts val="0"/>
              </a:spcAft>
              <a:buClr>
                <a:schemeClr val="accent3"/>
              </a:buClr>
              <a:buSzPts val="1200"/>
              <a:buNone/>
              <a:defRPr sz="1200">
                <a:solidFill>
                  <a:schemeClr val="accent3"/>
                </a:solidFill>
                <a:latin typeface="Work Sans"/>
                <a:ea typeface="Work Sans"/>
                <a:cs typeface="Work Sans"/>
                <a:sym typeface="Work Sans"/>
              </a:defRPr>
            </a:lvl9pPr>
          </a:lstStyle>
          <a:p/>
        </p:txBody>
      </p:sp>
      <p:sp>
        <p:nvSpPr>
          <p:cNvPr id="3500" name="Google Shape;3500;p69"/>
          <p:cNvSpPr txBox="1"/>
          <p:nvPr>
            <p:ph idx="5" type="title"/>
          </p:nvPr>
        </p:nvSpPr>
        <p:spPr>
          <a:xfrm>
            <a:off x="6621200" y="1542600"/>
            <a:ext cx="1694400" cy="498900"/>
          </a:xfrm>
          <a:prstGeom prst="rect">
            <a:avLst/>
          </a:prstGeom>
          <a:solidFill>
            <a:schemeClr val="lt1"/>
          </a:solidFill>
          <a:ln>
            <a:noFill/>
          </a:ln>
        </p:spPr>
        <p:txBody>
          <a:bodyPr anchorCtr="0" anchor="ctr" bIns="91425" lIns="0" spcFirstLastPara="1" rIns="91425" wrap="square" tIns="91425">
            <a:noAutofit/>
          </a:bodyPr>
          <a:lstStyle>
            <a:lvl1pPr lvl="0" algn="ctr">
              <a:lnSpc>
                <a:spcPct val="100000"/>
              </a:lnSpc>
              <a:spcBef>
                <a:spcPts val="0"/>
              </a:spcBef>
              <a:spcAft>
                <a:spcPts val="0"/>
              </a:spcAft>
              <a:buClr>
                <a:schemeClr val="dk2"/>
              </a:buClr>
              <a:buSzPts val="1200"/>
              <a:buNone/>
              <a:defRPr sz="1200">
                <a:solidFill>
                  <a:schemeClr val="dk2"/>
                </a:solidFill>
              </a:defRPr>
            </a:lvl1pPr>
            <a:lvl2pPr lvl="1" algn="ctr">
              <a:lnSpc>
                <a:spcPct val="100000"/>
              </a:lnSpc>
              <a:spcBef>
                <a:spcPts val="0"/>
              </a:spcBef>
              <a:spcAft>
                <a:spcPts val="0"/>
              </a:spcAft>
              <a:buClr>
                <a:schemeClr val="accent3"/>
              </a:buClr>
              <a:buSzPts val="1200"/>
              <a:buNone/>
              <a:defRPr sz="1200">
                <a:solidFill>
                  <a:schemeClr val="accent3"/>
                </a:solidFill>
                <a:latin typeface="Work Sans"/>
                <a:ea typeface="Work Sans"/>
                <a:cs typeface="Work Sans"/>
                <a:sym typeface="Work Sans"/>
              </a:defRPr>
            </a:lvl2pPr>
            <a:lvl3pPr lvl="2" algn="ctr">
              <a:lnSpc>
                <a:spcPct val="100000"/>
              </a:lnSpc>
              <a:spcBef>
                <a:spcPts val="0"/>
              </a:spcBef>
              <a:spcAft>
                <a:spcPts val="0"/>
              </a:spcAft>
              <a:buClr>
                <a:schemeClr val="accent3"/>
              </a:buClr>
              <a:buSzPts val="1200"/>
              <a:buNone/>
              <a:defRPr sz="1200">
                <a:solidFill>
                  <a:schemeClr val="accent3"/>
                </a:solidFill>
                <a:latin typeface="Work Sans"/>
                <a:ea typeface="Work Sans"/>
                <a:cs typeface="Work Sans"/>
                <a:sym typeface="Work Sans"/>
              </a:defRPr>
            </a:lvl3pPr>
            <a:lvl4pPr lvl="3" algn="ctr">
              <a:lnSpc>
                <a:spcPct val="100000"/>
              </a:lnSpc>
              <a:spcBef>
                <a:spcPts val="0"/>
              </a:spcBef>
              <a:spcAft>
                <a:spcPts val="0"/>
              </a:spcAft>
              <a:buClr>
                <a:schemeClr val="accent3"/>
              </a:buClr>
              <a:buSzPts val="1200"/>
              <a:buNone/>
              <a:defRPr sz="1200">
                <a:solidFill>
                  <a:schemeClr val="accent3"/>
                </a:solidFill>
                <a:latin typeface="Work Sans"/>
                <a:ea typeface="Work Sans"/>
                <a:cs typeface="Work Sans"/>
                <a:sym typeface="Work Sans"/>
              </a:defRPr>
            </a:lvl4pPr>
            <a:lvl5pPr lvl="4" algn="ctr">
              <a:lnSpc>
                <a:spcPct val="100000"/>
              </a:lnSpc>
              <a:spcBef>
                <a:spcPts val="0"/>
              </a:spcBef>
              <a:spcAft>
                <a:spcPts val="0"/>
              </a:spcAft>
              <a:buClr>
                <a:schemeClr val="accent3"/>
              </a:buClr>
              <a:buSzPts val="1200"/>
              <a:buNone/>
              <a:defRPr sz="1200">
                <a:solidFill>
                  <a:schemeClr val="accent3"/>
                </a:solidFill>
                <a:latin typeface="Work Sans"/>
                <a:ea typeface="Work Sans"/>
                <a:cs typeface="Work Sans"/>
                <a:sym typeface="Work Sans"/>
              </a:defRPr>
            </a:lvl5pPr>
            <a:lvl6pPr lvl="5" algn="ctr">
              <a:lnSpc>
                <a:spcPct val="100000"/>
              </a:lnSpc>
              <a:spcBef>
                <a:spcPts val="0"/>
              </a:spcBef>
              <a:spcAft>
                <a:spcPts val="0"/>
              </a:spcAft>
              <a:buClr>
                <a:schemeClr val="accent3"/>
              </a:buClr>
              <a:buSzPts val="1200"/>
              <a:buNone/>
              <a:defRPr sz="1200">
                <a:solidFill>
                  <a:schemeClr val="accent3"/>
                </a:solidFill>
                <a:latin typeface="Work Sans"/>
                <a:ea typeface="Work Sans"/>
                <a:cs typeface="Work Sans"/>
                <a:sym typeface="Work Sans"/>
              </a:defRPr>
            </a:lvl6pPr>
            <a:lvl7pPr lvl="6" algn="ctr">
              <a:lnSpc>
                <a:spcPct val="100000"/>
              </a:lnSpc>
              <a:spcBef>
                <a:spcPts val="0"/>
              </a:spcBef>
              <a:spcAft>
                <a:spcPts val="0"/>
              </a:spcAft>
              <a:buClr>
                <a:schemeClr val="accent3"/>
              </a:buClr>
              <a:buSzPts val="1200"/>
              <a:buNone/>
              <a:defRPr sz="1200">
                <a:solidFill>
                  <a:schemeClr val="accent3"/>
                </a:solidFill>
                <a:latin typeface="Work Sans"/>
                <a:ea typeface="Work Sans"/>
                <a:cs typeface="Work Sans"/>
                <a:sym typeface="Work Sans"/>
              </a:defRPr>
            </a:lvl7pPr>
            <a:lvl8pPr lvl="7" algn="ctr">
              <a:lnSpc>
                <a:spcPct val="100000"/>
              </a:lnSpc>
              <a:spcBef>
                <a:spcPts val="0"/>
              </a:spcBef>
              <a:spcAft>
                <a:spcPts val="0"/>
              </a:spcAft>
              <a:buClr>
                <a:schemeClr val="accent3"/>
              </a:buClr>
              <a:buSzPts val="1200"/>
              <a:buNone/>
              <a:defRPr sz="1200">
                <a:solidFill>
                  <a:schemeClr val="accent3"/>
                </a:solidFill>
                <a:latin typeface="Work Sans"/>
                <a:ea typeface="Work Sans"/>
                <a:cs typeface="Work Sans"/>
                <a:sym typeface="Work Sans"/>
              </a:defRPr>
            </a:lvl8pPr>
            <a:lvl9pPr lvl="8" algn="ctr">
              <a:lnSpc>
                <a:spcPct val="100000"/>
              </a:lnSpc>
              <a:spcBef>
                <a:spcPts val="0"/>
              </a:spcBef>
              <a:spcAft>
                <a:spcPts val="0"/>
              </a:spcAft>
              <a:buClr>
                <a:schemeClr val="accent3"/>
              </a:buClr>
              <a:buSzPts val="1200"/>
              <a:buNone/>
              <a:defRPr sz="1200">
                <a:solidFill>
                  <a:schemeClr val="accent3"/>
                </a:solidFill>
                <a:latin typeface="Work Sans"/>
                <a:ea typeface="Work Sans"/>
                <a:cs typeface="Work Sans"/>
                <a:sym typeface="Work Sans"/>
              </a:defRPr>
            </a:lvl9pPr>
          </a:lstStyle>
          <a:p/>
        </p:txBody>
      </p:sp>
      <p:sp>
        <p:nvSpPr>
          <p:cNvPr id="3501" name="Google Shape;3501;p69"/>
          <p:cNvSpPr txBox="1"/>
          <p:nvPr>
            <p:ph idx="6" type="subTitle"/>
          </p:nvPr>
        </p:nvSpPr>
        <p:spPr>
          <a:xfrm>
            <a:off x="761950" y="2744050"/>
            <a:ext cx="2142000" cy="1118400"/>
          </a:xfrm>
          <a:prstGeom prst="rect">
            <a:avLst/>
          </a:prstGeom>
          <a:noFill/>
          <a:ln>
            <a:noFill/>
          </a:ln>
        </p:spPr>
        <p:txBody>
          <a:bodyPr anchorCtr="0" anchor="t" bIns="0" lIns="0" spcFirstLastPara="1" rIns="0" wrap="square" tIns="0">
            <a:noAutofit/>
          </a:bodyPr>
          <a:lstStyle>
            <a:lvl1pPr lvl="0" algn="ctr">
              <a:lnSpc>
                <a:spcPct val="115000"/>
              </a:lnSpc>
              <a:spcBef>
                <a:spcPts val="0"/>
              </a:spcBef>
              <a:spcAft>
                <a:spcPts val="0"/>
              </a:spcAft>
              <a:buClr>
                <a:schemeClr val="dk1"/>
              </a:buClr>
              <a:buSzPts val="1000"/>
              <a:buNone/>
              <a:defRPr sz="1000">
                <a:solidFill>
                  <a:schemeClr val="dk1"/>
                </a:solidFill>
              </a:defRPr>
            </a:lvl1pPr>
            <a:lvl2pPr lvl="1" algn="ctr">
              <a:lnSpc>
                <a:spcPct val="115000"/>
              </a:lnSpc>
              <a:spcBef>
                <a:spcPts val="0"/>
              </a:spcBef>
              <a:spcAft>
                <a:spcPts val="0"/>
              </a:spcAft>
              <a:buClr>
                <a:schemeClr val="dk1"/>
              </a:buClr>
              <a:buSzPts val="1000"/>
              <a:buNone/>
              <a:defRPr sz="1000">
                <a:solidFill>
                  <a:schemeClr val="dk1"/>
                </a:solidFill>
              </a:defRPr>
            </a:lvl2pPr>
            <a:lvl3pPr lvl="2" algn="ctr">
              <a:lnSpc>
                <a:spcPct val="115000"/>
              </a:lnSpc>
              <a:spcBef>
                <a:spcPts val="0"/>
              </a:spcBef>
              <a:spcAft>
                <a:spcPts val="0"/>
              </a:spcAft>
              <a:buClr>
                <a:schemeClr val="dk1"/>
              </a:buClr>
              <a:buSzPts val="1000"/>
              <a:buNone/>
              <a:defRPr sz="1000">
                <a:solidFill>
                  <a:schemeClr val="dk1"/>
                </a:solidFill>
              </a:defRPr>
            </a:lvl3pPr>
            <a:lvl4pPr lvl="3" algn="ctr">
              <a:lnSpc>
                <a:spcPct val="115000"/>
              </a:lnSpc>
              <a:spcBef>
                <a:spcPts val="0"/>
              </a:spcBef>
              <a:spcAft>
                <a:spcPts val="0"/>
              </a:spcAft>
              <a:buClr>
                <a:schemeClr val="dk1"/>
              </a:buClr>
              <a:buSzPts val="1000"/>
              <a:buNone/>
              <a:defRPr sz="1000">
                <a:solidFill>
                  <a:schemeClr val="dk1"/>
                </a:solidFill>
              </a:defRPr>
            </a:lvl4pPr>
            <a:lvl5pPr lvl="4" algn="ctr">
              <a:lnSpc>
                <a:spcPct val="115000"/>
              </a:lnSpc>
              <a:spcBef>
                <a:spcPts val="0"/>
              </a:spcBef>
              <a:spcAft>
                <a:spcPts val="0"/>
              </a:spcAft>
              <a:buClr>
                <a:schemeClr val="dk1"/>
              </a:buClr>
              <a:buSzPts val="1000"/>
              <a:buNone/>
              <a:defRPr>
                <a:solidFill>
                  <a:schemeClr val="dk1"/>
                </a:solidFill>
              </a:defRPr>
            </a:lvl5pPr>
            <a:lvl6pPr lvl="5" algn="ctr">
              <a:lnSpc>
                <a:spcPct val="115000"/>
              </a:lnSpc>
              <a:spcBef>
                <a:spcPts val="0"/>
              </a:spcBef>
              <a:spcAft>
                <a:spcPts val="0"/>
              </a:spcAft>
              <a:buClr>
                <a:schemeClr val="dk1"/>
              </a:buClr>
              <a:buSzPts val="1000"/>
              <a:buNone/>
              <a:defRPr sz="1000">
                <a:solidFill>
                  <a:schemeClr val="dk1"/>
                </a:solidFill>
              </a:defRPr>
            </a:lvl6pPr>
            <a:lvl7pPr lvl="6" algn="ctr">
              <a:lnSpc>
                <a:spcPct val="115000"/>
              </a:lnSpc>
              <a:spcBef>
                <a:spcPts val="0"/>
              </a:spcBef>
              <a:spcAft>
                <a:spcPts val="0"/>
              </a:spcAft>
              <a:buClr>
                <a:schemeClr val="dk1"/>
              </a:buClr>
              <a:buSzPts val="1000"/>
              <a:buNone/>
              <a:defRPr sz="1000">
                <a:solidFill>
                  <a:schemeClr val="dk1"/>
                </a:solidFill>
              </a:defRPr>
            </a:lvl7pPr>
            <a:lvl8pPr lvl="7" algn="ctr">
              <a:lnSpc>
                <a:spcPct val="115000"/>
              </a:lnSpc>
              <a:spcBef>
                <a:spcPts val="0"/>
              </a:spcBef>
              <a:spcAft>
                <a:spcPts val="0"/>
              </a:spcAft>
              <a:buClr>
                <a:schemeClr val="dk1"/>
              </a:buClr>
              <a:buSzPts val="1000"/>
              <a:buNone/>
              <a:defRPr sz="1000">
                <a:solidFill>
                  <a:schemeClr val="dk1"/>
                </a:solidFill>
              </a:defRPr>
            </a:lvl8pPr>
            <a:lvl9pPr lvl="8" algn="ctr">
              <a:lnSpc>
                <a:spcPct val="115000"/>
              </a:lnSpc>
              <a:spcBef>
                <a:spcPts val="0"/>
              </a:spcBef>
              <a:spcAft>
                <a:spcPts val="0"/>
              </a:spcAft>
              <a:buClr>
                <a:schemeClr val="dk1"/>
              </a:buClr>
              <a:buSzPts val="1000"/>
              <a:buNone/>
              <a:defRPr sz="1000">
                <a:solidFill>
                  <a:schemeClr val="dk1"/>
                </a:solidFill>
              </a:defRPr>
            </a:lvl9pPr>
          </a:lstStyle>
          <a:p/>
        </p:txBody>
      </p:sp>
      <p:sp>
        <p:nvSpPr>
          <p:cNvPr id="3502" name="Google Shape;3502;p69"/>
          <p:cNvSpPr txBox="1"/>
          <p:nvPr>
            <p:ph idx="7" type="subTitle"/>
          </p:nvPr>
        </p:nvSpPr>
        <p:spPr>
          <a:xfrm>
            <a:off x="761950" y="2177700"/>
            <a:ext cx="2142000" cy="3936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dk2"/>
              </a:buClr>
              <a:buSzPts val="3200"/>
              <a:buNone/>
              <a:defRPr b="1" sz="3200">
                <a:solidFill>
                  <a:schemeClr val="dk2"/>
                </a:solidFill>
              </a:defRPr>
            </a:lvl1pPr>
            <a:lvl2pPr lvl="1" algn="ctr">
              <a:lnSpc>
                <a:spcPct val="100000"/>
              </a:lnSpc>
              <a:spcBef>
                <a:spcPts val="0"/>
              </a:spcBef>
              <a:spcAft>
                <a:spcPts val="0"/>
              </a:spcAft>
              <a:buClr>
                <a:schemeClr val="dk2"/>
              </a:buClr>
              <a:buSzPts val="3200"/>
              <a:buNone/>
              <a:defRPr b="1" sz="3200">
                <a:solidFill>
                  <a:schemeClr val="dk2"/>
                </a:solidFill>
              </a:defRPr>
            </a:lvl2pPr>
            <a:lvl3pPr lvl="2" algn="ctr">
              <a:lnSpc>
                <a:spcPct val="100000"/>
              </a:lnSpc>
              <a:spcBef>
                <a:spcPts val="0"/>
              </a:spcBef>
              <a:spcAft>
                <a:spcPts val="0"/>
              </a:spcAft>
              <a:buClr>
                <a:schemeClr val="dk2"/>
              </a:buClr>
              <a:buSzPts val="3200"/>
              <a:buNone/>
              <a:defRPr b="1" sz="3200">
                <a:solidFill>
                  <a:schemeClr val="dk2"/>
                </a:solidFill>
              </a:defRPr>
            </a:lvl3pPr>
            <a:lvl4pPr lvl="3" algn="ctr">
              <a:lnSpc>
                <a:spcPct val="100000"/>
              </a:lnSpc>
              <a:spcBef>
                <a:spcPts val="0"/>
              </a:spcBef>
              <a:spcAft>
                <a:spcPts val="0"/>
              </a:spcAft>
              <a:buClr>
                <a:schemeClr val="dk2"/>
              </a:buClr>
              <a:buSzPts val="3200"/>
              <a:buNone/>
              <a:defRPr b="1" sz="3200">
                <a:solidFill>
                  <a:schemeClr val="dk2"/>
                </a:solidFill>
              </a:defRPr>
            </a:lvl4pPr>
            <a:lvl5pPr lvl="4" algn="ctr">
              <a:lnSpc>
                <a:spcPct val="100000"/>
              </a:lnSpc>
              <a:spcBef>
                <a:spcPts val="0"/>
              </a:spcBef>
              <a:spcAft>
                <a:spcPts val="0"/>
              </a:spcAft>
              <a:buClr>
                <a:schemeClr val="dk2"/>
              </a:buClr>
              <a:buSzPts val="3200"/>
              <a:buNone/>
              <a:defRPr b="1" sz="3200">
                <a:solidFill>
                  <a:schemeClr val="dk2"/>
                </a:solidFill>
              </a:defRPr>
            </a:lvl5pPr>
            <a:lvl6pPr lvl="5" algn="ctr">
              <a:lnSpc>
                <a:spcPct val="100000"/>
              </a:lnSpc>
              <a:spcBef>
                <a:spcPts val="0"/>
              </a:spcBef>
              <a:spcAft>
                <a:spcPts val="0"/>
              </a:spcAft>
              <a:buClr>
                <a:schemeClr val="dk2"/>
              </a:buClr>
              <a:buSzPts val="3200"/>
              <a:buNone/>
              <a:defRPr b="1" sz="3200">
                <a:solidFill>
                  <a:schemeClr val="dk2"/>
                </a:solidFill>
              </a:defRPr>
            </a:lvl6pPr>
            <a:lvl7pPr lvl="6" algn="ctr">
              <a:lnSpc>
                <a:spcPct val="100000"/>
              </a:lnSpc>
              <a:spcBef>
                <a:spcPts val="0"/>
              </a:spcBef>
              <a:spcAft>
                <a:spcPts val="0"/>
              </a:spcAft>
              <a:buClr>
                <a:schemeClr val="dk2"/>
              </a:buClr>
              <a:buSzPts val="3200"/>
              <a:buNone/>
              <a:defRPr b="1" sz="3200">
                <a:solidFill>
                  <a:schemeClr val="dk2"/>
                </a:solidFill>
              </a:defRPr>
            </a:lvl7pPr>
            <a:lvl8pPr lvl="7" algn="ctr">
              <a:lnSpc>
                <a:spcPct val="100000"/>
              </a:lnSpc>
              <a:spcBef>
                <a:spcPts val="0"/>
              </a:spcBef>
              <a:spcAft>
                <a:spcPts val="0"/>
              </a:spcAft>
              <a:buClr>
                <a:schemeClr val="dk2"/>
              </a:buClr>
              <a:buSzPts val="3200"/>
              <a:buNone/>
              <a:defRPr b="1" sz="3200">
                <a:solidFill>
                  <a:schemeClr val="dk2"/>
                </a:solidFill>
              </a:defRPr>
            </a:lvl8pPr>
            <a:lvl9pPr lvl="8" algn="ctr">
              <a:lnSpc>
                <a:spcPct val="100000"/>
              </a:lnSpc>
              <a:spcBef>
                <a:spcPts val="0"/>
              </a:spcBef>
              <a:spcAft>
                <a:spcPts val="0"/>
              </a:spcAft>
              <a:buClr>
                <a:schemeClr val="dk2"/>
              </a:buClr>
              <a:buSzPts val="3200"/>
              <a:buNone/>
              <a:defRPr b="1" sz="3200">
                <a:solidFill>
                  <a:schemeClr val="dk2"/>
                </a:solidFill>
              </a:defRPr>
            </a:lvl9pPr>
          </a:lstStyle>
          <a:p/>
        </p:txBody>
      </p:sp>
      <p:sp>
        <p:nvSpPr>
          <p:cNvPr id="3503" name="Google Shape;3503;p69"/>
          <p:cNvSpPr txBox="1"/>
          <p:nvPr>
            <p:ph idx="8" type="subTitle"/>
          </p:nvPr>
        </p:nvSpPr>
        <p:spPr>
          <a:xfrm>
            <a:off x="3576300" y="2744050"/>
            <a:ext cx="2142000" cy="1118400"/>
          </a:xfrm>
          <a:prstGeom prst="rect">
            <a:avLst/>
          </a:prstGeom>
          <a:noFill/>
          <a:ln>
            <a:noFill/>
          </a:ln>
        </p:spPr>
        <p:txBody>
          <a:bodyPr anchorCtr="0" anchor="t" bIns="0" lIns="0" spcFirstLastPara="1" rIns="0" wrap="square" tIns="0">
            <a:noAutofit/>
          </a:bodyPr>
          <a:lstStyle>
            <a:lvl1pPr lvl="0" algn="ctr">
              <a:lnSpc>
                <a:spcPct val="115000"/>
              </a:lnSpc>
              <a:spcBef>
                <a:spcPts val="0"/>
              </a:spcBef>
              <a:spcAft>
                <a:spcPts val="0"/>
              </a:spcAft>
              <a:buClr>
                <a:schemeClr val="dk1"/>
              </a:buClr>
              <a:buSzPts val="1000"/>
              <a:buNone/>
              <a:defRPr sz="1000">
                <a:solidFill>
                  <a:schemeClr val="dk1"/>
                </a:solidFill>
              </a:defRPr>
            </a:lvl1pPr>
            <a:lvl2pPr lvl="1" algn="ctr">
              <a:lnSpc>
                <a:spcPct val="115000"/>
              </a:lnSpc>
              <a:spcBef>
                <a:spcPts val="0"/>
              </a:spcBef>
              <a:spcAft>
                <a:spcPts val="0"/>
              </a:spcAft>
              <a:buClr>
                <a:schemeClr val="dk1"/>
              </a:buClr>
              <a:buSzPts val="1000"/>
              <a:buNone/>
              <a:defRPr sz="1000">
                <a:solidFill>
                  <a:schemeClr val="dk1"/>
                </a:solidFill>
              </a:defRPr>
            </a:lvl2pPr>
            <a:lvl3pPr lvl="2" algn="ctr">
              <a:lnSpc>
                <a:spcPct val="115000"/>
              </a:lnSpc>
              <a:spcBef>
                <a:spcPts val="0"/>
              </a:spcBef>
              <a:spcAft>
                <a:spcPts val="0"/>
              </a:spcAft>
              <a:buClr>
                <a:schemeClr val="dk1"/>
              </a:buClr>
              <a:buSzPts val="1000"/>
              <a:buNone/>
              <a:defRPr sz="1000">
                <a:solidFill>
                  <a:schemeClr val="dk1"/>
                </a:solidFill>
              </a:defRPr>
            </a:lvl3pPr>
            <a:lvl4pPr lvl="3" algn="ctr">
              <a:lnSpc>
                <a:spcPct val="115000"/>
              </a:lnSpc>
              <a:spcBef>
                <a:spcPts val="0"/>
              </a:spcBef>
              <a:spcAft>
                <a:spcPts val="0"/>
              </a:spcAft>
              <a:buClr>
                <a:schemeClr val="dk1"/>
              </a:buClr>
              <a:buSzPts val="1000"/>
              <a:buNone/>
              <a:defRPr sz="1000">
                <a:solidFill>
                  <a:schemeClr val="dk1"/>
                </a:solidFill>
              </a:defRPr>
            </a:lvl4pPr>
            <a:lvl5pPr lvl="4" algn="ctr">
              <a:lnSpc>
                <a:spcPct val="115000"/>
              </a:lnSpc>
              <a:spcBef>
                <a:spcPts val="0"/>
              </a:spcBef>
              <a:spcAft>
                <a:spcPts val="0"/>
              </a:spcAft>
              <a:buClr>
                <a:schemeClr val="dk1"/>
              </a:buClr>
              <a:buSzPts val="1000"/>
              <a:buNone/>
              <a:defRPr>
                <a:solidFill>
                  <a:schemeClr val="dk1"/>
                </a:solidFill>
              </a:defRPr>
            </a:lvl5pPr>
            <a:lvl6pPr lvl="5" algn="ctr">
              <a:lnSpc>
                <a:spcPct val="115000"/>
              </a:lnSpc>
              <a:spcBef>
                <a:spcPts val="0"/>
              </a:spcBef>
              <a:spcAft>
                <a:spcPts val="0"/>
              </a:spcAft>
              <a:buClr>
                <a:schemeClr val="dk1"/>
              </a:buClr>
              <a:buSzPts val="1000"/>
              <a:buNone/>
              <a:defRPr sz="1000">
                <a:solidFill>
                  <a:schemeClr val="dk1"/>
                </a:solidFill>
              </a:defRPr>
            </a:lvl6pPr>
            <a:lvl7pPr lvl="6" algn="ctr">
              <a:lnSpc>
                <a:spcPct val="115000"/>
              </a:lnSpc>
              <a:spcBef>
                <a:spcPts val="0"/>
              </a:spcBef>
              <a:spcAft>
                <a:spcPts val="0"/>
              </a:spcAft>
              <a:buClr>
                <a:schemeClr val="dk1"/>
              </a:buClr>
              <a:buSzPts val="1000"/>
              <a:buNone/>
              <a:defRPr sz="1000">
                <a:solidFill>
                  <a:schemeClr val="dk1"/>
                </a:solidFill>
              </a:defRPr>
            </a:lvl7pPr>
            <a:lvl8pPr lvl="7" algn="ctr">
              <a:lnSpc>
                <a:spcPct val="115000"/>
              </a:lnSpc>
              <a:spcBef>
                <a:spcPts val="0"/>
              </a:spcBef>
              <a:spcAft>
                <a:spcPts val="0"/>
              </a:spcAft>
              <a:buClr>
                <a:schemeClr val="dk1"/>
              </a:buClr>
              <a:buSzPts val="1000"/>
              <a:buNone/>
              <a:defRPr sz="1000">
                <a:solidFill>
                  <a:schemeClr val="dk1"/>
                </a:solidFill>
              </a:defRPr>
            </a:lvl8pPr>
            <a:lvl9pPr lvl="8" algn="ctr">
              <a:lnSpc>
                <a:spcPct val="115000"/>
              </a:lnSpc>
              <a:spcBef>
                <a:spcPts val="0"/>
              </a:spcBef>
              <a:spcAft>
                <a:spcPts val="0"/>
              </a:spcAft>
              <a:buClr>
                <a:schemeClr val="dk1"/>
              </a:buClr>
              <a:buSzPts val="1000"/>
              <a:buNone/>
              <a:defRPr sz="1000">
                <a:solidFill>
                  <a:schemeClr val="dk1"/>
                </a:solidFill>
              </a:defRPr>
            </a:lvl9pPr>
          </a:lstStyle>
          <a:p/>
        </p:txBody>
      </p:sp>
      <p:sp>
        <p:nvSpPr>
          <p:cNvPr id="3504" name="Google Shape;3504;p69"/>
          <p:cNvSpPr txBox="1"/>
          <p:nvPr>
            <p:ph idx="9" type="subTitle"/>
          </p:nvPr>
        </p:nvSpPr>
        <p:spPr>
          <a:xfrm>
            <a:off x="3576300" y="2177700"/>
            <a:ext cx="2142000" cy="3936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accent3"/>
              </a:buClr>
              <a:buSzPts val="3200"/>
              <a:buNone/>
              <a:defRPr b="1" sz="3200">
                <a:solidFill>
                  <a:schemeClr val="accent3"/>
                </a:solidFill>
              </a:defRPr>
            </a:lvl1pPr>
            <a:lvl2pPr lvl="1" algn="ctr">
              <a:lnSpc>
                <a:spcPct val="100000"/>
              </a:lnSpc>
              <a:spcBef>
                <a:spcPts val="0"/>
              </a:spcBef>
              <a:spcAft>
                <a:spcPts val="0"/>
              </a:spcAft>
              <a:buClr>
                <a:schemeClr val="accent3"/>
              </a:buClr>
              <a:buSzPts val="3200"/>
              <a:buNone/>
              <a:defRPr b="1" sz="3200">
                <a:solidFill>
                  <a:schemeClr val="accent3"/>
                </a:solidFill>
              </a:defRPr>
            </a:lvl2pPr>
            <a:lvl3pPr lvl="2" algn="ctr">
              <a:lnSpc>
                <a:spcPct val="100000"/>
              </a:lnSpc>
              <a:spcBef>
                <a:spcPts val="0"/>
              </a:spcBef>
              <a:spcAft>
                <a:spcPts val="0"/>
              </a:spcAft>
              <a:buClr>
                <a:schemeClr val="accent3"/>
              </a:buClr>
              <a:buSzPts val="3200"/>
              <a:buNone/>
              <a:defRPr b="1" sz="3200">
                <a:solidFill>
                  <a:schemeClr val="accent3"/>
                </a:solidFill>
              </a:defRPr>
            </a:lvl3pPr>
            <a:lvl4pPr lvl="3" algn="ctr">
              <a:lnSpc>
                <a:spcPct val="100000"/>
              </a:lnSpc>
              <a:spcBef>
                <a:spcPts val="0"/>
              </a:spcBef>
              <a:spcAft>
                <a:spcPts val="0"/>
              </a:spcAft>
              <a:buClr>
                <a:schemeClr val="accent3"/>
              </a:buClr>
              <a:buSzPts val="3200"/>
              <a:buNone/>
              <a:defRPr b="1" sz="3200">
                <a:solidFill>
                  <a:schemeClr val="accent3"/>
                </a:solidFill>
              </a:defRPr>
            </a:lvl4pPr>
            <a:lvl5pPr lvl="4" algn="ctr">
              <a:lnSpc>
                <a:spcPct val="100000"/>
              </a:lnSpc>
              <a:spcBef>
                <a:spcPts val="0"/>
              </a:spcBef>
              <a:spcAft>
                <a:spcPts val="0"/>
              </a:spcAft>
              <a:buClr>
                <a:schemeClr val="accent3"/>
              </a:buClr>
              <a:buSzPts val="3200"/>
              <a:buNone/>
              <a:defRPr b="1" sz="3200">
                <a:solidFill>
                  <a:schemeClr val="accent3"/>
                </a:solidFill>
              </a:defRPr>
            </a:lvl5pPr>
            <a:lvl6pPr lvl="5" algn="ctr">
              <a:lnSpc>
                <a:spcPct val="100000"/>
              </a:lnSpc>
              <a:spcBef>
                <a:spcPts val="0"/>
              </a:spcBef>
              <a:spcAft>
                <a:spcPts val="0"/>
              </a:spcAft>
              <a:buClr>
                <a:schemeClr val="accent3"/>
              </a:buClr>
              <a:buSzPts val="3200"/>
              <a:buNone/>
              <a:defRPr b="1" sz="3200">
                <a:solidFill>
                  <a:schemeClr val="accent3"/>
                </a:solidFill>
              </a:defRPr>
            </a:lvl6pPr>
            <a:lvl7pPr lvl="6" algn="ctr">
              <a:lnSpc>
                <a:spcPct val="100000"/>
              </a:lnSpc>
              <a:spcBef>
                <a:spcPts val="0"/>
              </a:spcBef>
              <a:spcAft>
                <a:spcPts val="0"/>
              </a:spcAft>
              <a:buClr>
                <a:schemeClr val="accent3"/>
              </a:buClr>
              <a:buSzPts val="3200"/>
              <a:buNone/>
              <a:defRPr b="1" sz="3200">
                <a:solidFill>
                  <a:schemeClr val="accent3"/>
                </a:solidFill>
              </a:defRPr>
            </a:lvl7pPr>
            <a:lvl8pPr lvl="7" algn="ctr">
              <a:lnSpc>
                <a:spcPct val="100000"/>
              </a:lnSpc>
              <a:spcBef>
                <a:spcPts val="0"/>
              </a:spcBef>
              <a:spcAft>
                <a:spcPts val="0"/>
              </a:spcAft>
              <a:buClr>
                <a:schemeClr val="accent3"/>
              </a:buClr>
              <a:buSzPts val="3200"/>
              <a:buNone/>
              <a:defRPr b="1" sz="3200">
                <a:solidFill>
                  <a:schemeClr val="accent3"/>
                </a:solidFill>
              </a:defRPr>
            </a:lvl8pPr>
            <a:lvl9pPr lvl="8" algn="ctr">
              <a:lnSpc>
                <a:spcPct val="100000"/>
              </a:lnSpc>
              <a:spcBef>
                <a:spcPts val="0"/>
              </a:spcBef>
              <a:spcAft>
                <a:spcPts val="0"/>
              </a:spcAft>
              <a:buClr>
                <a:schemeClr val="accent3"/>
              </a:buClr>
              <a:buSzPts val="3200"/>
              <a:buNone/>
              <a:defRPr b="1" sz="3200">
                <a:solidFill>
                  <a:schemeClr val="accent3"/>
                </a:solidFill>
              </a:defRPr>
            </a:lvl9pPr>
          </a:lstStyle>
          <a:p/>
        </p:txBody>
      </p:sp>
      <p:sp>
        <p:nvSpPr>
          <p:cNvPr id="3505" name="Google Shape;3505;p69"/>
          <p:cNvSpPr txBox="1"/>
          <p:nvPr>
            <p:ph idx="13" type="subTitle"/>
          </p:nvPr>
        </p:nvSpPr>
        <p:spPr>
          <a:xfrm>
            <a:off x="6390700" y="2744050"/>
            <a:ext cx="2142000" cy="1118400"/>
          </a:xfrm>
          <a:prstGeom prst="rect">
            <a:avLst/>
          </a:prstGeom>
          <a:noFill/>
          <a:ln>
            <a:noFill/>
          </a:ln>
        </p:spPr>
        <p:txBody>
          <a:bodyPr anchorCtr="0" anchor="t" bIns="0" lIns="0" spcFirstLastPara="1" rIns="0" wrap="square" tIns="0">
            <a:noAutofit/>
          </a:bodyPr>
          <a:lstStyle>
            <a:lvl1pPr lvl="0" algn="ctr">
              <a:lnSpc>
                <a:spcPct val="115000"/>
              </a:lnSpc>
              <a:spcBef>
                <a:spcPts val="0"/>
              </a:spcBef>
              <a:spcAft>
                <a:spcPts val="0"/>
              </a:spcAft>
              <a:buClr>
                <a:schemeClr val="dk1"/>
              </a:buClr>
              <a:buSzPts val="1000"/>
              <a:buNone/>
              <a:defRPr sz="1000">
                <a:solidFill>
                  <a:schemeClr val="dk1"/>
                </a:solidFill>
              </a:defRPr>
            </a:lvl1pPr>
            <a:lvl2pPr lvl="1" algn="ctr">
              <a:lnSpc>
                <a:spcPct val="115000"/>
              </a:lnSpc>
              <a:spcBef>
                <a:spcPts val="0"/>
              </a:spcBef>
              <a:spcAft>
                <a:spcPts val="0"/>
              </a:spcAft>
              <a:buClr>
                <a:schemeClr val="dk1"/>
              </a:buClr>
              <a:buSzPts val="1000"/>
              <a:buNone/>
              <a:defRPr sz="1000">
                <a:solidFill>
                  <a:schemeClr val="dk1"/>
                </a:solidFill>
              </a:defRPr>
            </a:lvl2pPr>
            <a:lvl3pPr lvl="2" algn="ctr">
              <a:lnSpc>
                <a:spcPct val="115000"/>
              </a:lnSpc>
              <a:spcBef>
                <a:spcPts val="0"/>
              </a:spcBef>
              <a:spcAft>
                <a:spcPts val="0"/>
              </a:spcAft>
              <a:buClr>
                <a:schemeClr val="dk1"/>
              </a:buClr>
              <a:buSzPts val="1000"/>
              <a:buNone/>
              <a:defRPr sz="1000">
                <a:solidFill>
                  <a:schemeClr val="dk1"/>
                </a:solidFill>
              </a:defRPr>
            </a:lvl3pPr>
            <a:lvl4pPr lvl="3" algn="ctr">
              <a:lnSpc>
                <a:spcPct val="115000"/>
              </a:lnSpc>
              <a:spcBef>
                <a:spcPts val="0"/>
              </a:spcBef>
              <a:spcAft>
                <a:spcPts val="0"/>
              </a:spcAft>
              <a:buClr>
                <a:schemeClr val="dk1"/>
              </a:buClr>
              <a:buSzPts val="1000"/>
              <a:buNone/>
              <a:defRPr sz="1000">
                <a:solidFill>
                  <a:schemeClr val="dk1"/>
                </a:solidFill>
              </a:defRPr>
            </a:lvl4pPr>
            <a:lvl5pPr lvl="4" algn="ctr">
              <a:lnSpc>
                <a:spcPct val="115000"/>
              </a:lnSpc>
              <a:spcBef>
                <a:spcPts val="0"/>
              </a:spcBef>
              <a:spcAft>
                <a:spcPts val="0"/>
              </a:spcAft>
              <a:buClr>
                <a:schemeClr val="dk1"/>
              </a:buClr>
              <a:buSzPts val="1000"/>
              <a:buNone/>
              <a:defRPr>
                <a:solidFill>
                  <a:schemeClr val="dk1"/>
                </a:solidFill>
              </a:defRPr>
            </a:lvl5pPr>
            <a:lvl6pPr lvl="5" algn="ctr">
              <a:lnSpc>
                <a:spcPct val="115000"/>
              </a:lnSpc>
              <a:spcBef>
                <a:spcPts val="0"/>
              </a:spcBef>
              <a:spcAft>
                <a:spcPts val="0"/>
              </a:spcAft>
              <a:buClr>
                <a:schemeClr val="dk1"/>
              </a:buClr>
              <a:buSzPts val="1000"/>
              <a:buNone/>
              <a:defRPr sz="1000">
                <a:solidFill>
                  <a:schemeClr val="dk1"/>
                </a:solidFill>
              </a:defRPr>
            </a:lvl6pPr>
            <a:lvl7pPr lvl="6" algn="ctr">
              <a:lnSpc>
                <a:spcPct val="115000"/>
              </a:lnSpc>
              <a:spcBef>
                <a:spcPts val="0"/>
              </a:spcBef>
              <a:spcAft>
                <a:spcPts val="0"/>
              </a:spcAft>
              <a:buClr>
                <a:schemeClr val="dk1"/>
              </a:buClr>
              <a:buSzPts val="1000"/>
              <a:buNone/>
              <a:defRPr sz="1000">
                <a:solidFill>
                  <a:schemeClr val="dk1"/>
                </a:solidFill>
              </a:defRPr>
            </a:lvl7pPr>
            <a:lvl8pPr lvl="7" algn="ctr">
              <a:lnSpc>
                <a:spcPct val="115000"/>
              </a:lnSpc>
              <a:spcBef>
                <a:spcPts val="0"/>
              </a:spcBef>
              <a:spcAft>
                <a:spcPts val="0"/>
              </a:spcAft>
              <a:buClr>
                <a:schemeClr val="dk1"/>
              </a:buClr>
              <a:buSzPts val="1000"/>
              <a:buNone/>
              <a:defRPr sz="1000">
                <a:solidFill>
                  <a:schemeClr val="dk1"/>
                </a:solidFill>
              </a:defRPr>
            </a:lvl8pPr>
            <a:lvl9pPr lvl="8" algn="ctr">
              <a:lnSpc>
                <a:spcPct val="115000"/>
              </a:lnSpc>
              <a:spcBef>
                <a:spcPts val="0"/>
              </a:spcBef>
              <a:spcAft>
                <a:spcPts val="0"/>
              </a:spcAft>
              <a:buClr>
                <a:schemeClr val="dk1"/>
              </a:buClr>
              <a:buSzPts val="1000"/>
              <a:buNone/>
              <a:defRPr sz="1000">
                <a:solidFill>
                  <a:schemeClr val="dk1"/>
                </a:solidFill>
              </a:defRPr>
            </a:lvl9pPr>
          </a:lstStyle>
          <a:p/>
        </p:txBody>
      </p:sp>
      <p:sp>
        <p:nvSpPr>
          <p:cNvPr id="3506" name="Google Shape;3506;p69"/>
          <p:cNvSpPr txBox="1"/>
          <p:nvPr>
            <p:ph idx="14" type="subTitle"/>
          </p:nvPr>
        </p:nvSpPr>
        <p:spPr>
          <a:xfrm>
            <a:off x="6390700" y="2177700"/>
            <a:ext cx="2142000" cy="3936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dk2"/>
              </a:buClr>
              <a:buSzPts val="3200"/>
              <a:buNone/>
              <a:defRPr b="1" sz="3200">
                <a:solidFill>
                  <a:schemeClr val="dk2"/>
                </a:solidFill>
              </a:defRPr>
            </a:lvl1pPr>
            <a:lvl2pPr lvl="1" algn="ctr">
              <a:lnSpc>
                <a:spcPct val="100000"/>
              </a:lnSpc>
              <a:spcBef>
                <a:spcPts val="0"/>
              </a:spcBef>
              <a:spcAft>
                <a:spcPts val="0"/>
              </a:spcAft>
              <a:buClr>
                <a:schemeClr val="dk2"/>
              </a:buClr>
              <a:buSzPts val="3200"/>
              <a:buNone/>
              <a:defRPr b="1" sz="3200">
                <a:solidFill>
                  <a:schemeClr val="dk2"/>
                </a:solidFill>
              </a:defRPr>
            </a:lvl2pPr>
            <a:lvl3pPr lvl="2" algn="ctr">
              <a:lnSpc>
                <a:spcPct val="100000"/>
              </a:lnSpc>
              <a:spcBef>
                <a:spcPts val="0"/>
              </a:spcBef>
              <a:spcAft>
                <a:spcPts val="0"/>
              </a:spcAft>
              <a:buClr>
                <a:schemeClr val="dk2"/>
              </a:buClr>
              <a:buSzPts val="3200"/>
              <a:buNone/>
              <a:defRPr b="1" sz="3200">
                <a:solidFill>
                  <a:schemeClr val="dk2"/>
                </a:solidFill>
              </a:defRPr>
            </a:lvl3pPr>
            <a:lvl4pPr lvl="3" algn="ctr">
              <a:lnSpc>
                <a:spcPct val="100000"/>
              </a:lnSpc>
              <a:spcBef>
                <a:spcPts val="0"/>
              </a:spcBef>
              <a:spcAft>
                <a:spcPts val="0"/>
              </a:spcAft>
              <a:buClr>
                <a:schemeClr val="dk2"/>
              </a:buClr>
              <a:buSzPts val="3200"/>
              <a:buNone/>
              <a:defRPr b="1" sz="3200">
                <a:solidFill>
                  <a:schemeClr val="dk2"/>
                </a:solidFill>
              </a:defRPr>
            </a:lvl4pPr>
            <a:lvl5pPr lvl="4" algn="ctr">
              <a:lnSpc>
                <a:spcPct val="100000"/>
              </a:lnSpc>
              <a:spcBef>
                <a:spcPts val="0"/>
              </a:spcBef>
              <a:spcAft>
                <a:spcPts val="0"/>
              </a:spcAft>
              <a:buClr>
                <a:schemeClr val="dk2"/>
              </a:buClr>
              <a:buSzPts val="3200"/>
              <a:buNone/>
              <a:defRPr b="1" sz="3200">
                <a:solidFill>
                  <a:schemeClr val="dk2"/>
                </a:solidFill>
              </a:defRPr>
            </a:lvl5pPr>
            <a:lvl6pPr lvl="5" algn="ctr">
              <a:lnSpc>
                <a:spcPct val="100000"/>
              </a:lnSpc>
              <a:spcBef>
                <a:spcPts val="0"/>
              </a:spcBef>
              <a:spcAft>
                <a:spcPts val="0"/>
              </a:spcAft>
              <a:buClr>
                <a:schemeClr val="dk2"/>
              </a:buClr>
              <a:buSzPts val="3200"/>
              <a:buNone/>
              <a:defRPr b="1" sz="3200">
                <a:solidFill>
                  <a:schemeClr val="dk2"/>
                </a:solidFill>
              </a:defRPr>
            </a:lvl6pPr>
            <a:lvl7pPr lvl="6" algn="ctr">
              <a:lnSpc>
                <a:spcPct val="100000"/>
              </a:lnSpc>
              <a:spcBef>
                <a:spcPts val="0"/>
              </a:spcBef>
              <a:spcAft>
                <a:spcPts val="0"/>
              </a:spcAft>
              <a:buClr>
                <a:schemeClr val="dk2"/>
              </a:buClr>
              <a:buSzPts val="3200"/>
              <a:buNone/>
              <a:defRPr b="1" sz="3200">
                <a:solidFill>
                  <a:schemeClr val="dk2"/>
                </a:solidFill>
              </a:defRPr>
            </a:lvl7pPr>
            <a:lvl8pPr lvl="7" algn="ctr">
              <a:lnSpc>
                <a:spcPct val="100000"/>
              </a:lnSpc>
              <a:spcBef>
                <a:spcPts val="0"/>
              </a:spcBef>
              <a:spcAft>
                <a:spcPts val="0"/>
              </a:spcAft>
              <a:buClr>
                <a:schemeClr val="dk2"/>
              </a:buClr>
              <a:buSzPts val="3200"/>
              <a:buNone/>
              <a:defRPr b="1" sz="3200">
                <a:solidFill>
                  <a:schemeClr val="dk2"/>
                </a:solidFill>
              </a:defRPr>
            </a:lvl8pPr>
            <a:lvl9pPr lvl="8" algn="ctr">
              <a:lnSpc>
                <a:spcPct val="100000"/>
              </a:lnSpc>
              <a:spcBef>
                <a:spcPts val="0"/>
              </a:spcBef>
              <a:spcAft>
                <a:spcPts val="0"/>
              </a:spcAft>
              <a:buClr>
                <a:schemeClr val="dk2"/>
              </a:buClr>
              <a:buSzPts val="3200"/>
              <a:buNone/>
              <a:defRPr b="1" sz="3200">
                <a:solidFill>
                  <a:schemeClr val="dk2"/>
                </a:solidFill>
              </a:defRPr>
            </a:lvl9pPr>
          </a:lstStyle>
          <a:p/>
        </p:txBody>
      </p:sp>
      <p:sp>
        <p:nvSpPr>
          <p:cNvPr id="3507" name="Google Shape;3507;p69"/>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
          <p15:clr>
            <a:srgbClr val="FA7B17"/>
          </p15:clr>
        </p15:guide>
        <p15:guide id="2" orient="horz" pos="270">
          <p15:clr>
            <a:srgbClr val="FA7B17"/>
          </p15:clr>
        </p15:guide>
        <p15:guide id="3" orient="horz" pos="2910">
          <p15:clr>
            <a:srgbClr val="FA7B17"/>
          </p15:clr>
        </p15:guide>
        <p15:guide id="4" pos="5760">
          <p15:clr>
            <a:srgbClr val="FA7B17"/>
          </p15:clr>
        </p15:guide>
        <p15:guide id="5" pos="5472">
          <p15:clr>
            <a:srgbClr val="FA7B17"/>
          </p15:clr>
        </p15:guide>
        <p15:guide id="6" pos="2644">
          <p15:clr>
            <a:srgbClr val="FA7B17"/>
          </p15:clr>
        </p15:guide>
        <p15:guide id="7" pos="4286">
          <p15:clr>
            <a:srgbClr val="FA7B17"/>
          </p15:clr>
        </p15:guide>
        <p15:guide id="8" orient="horz" pos="2235">
          <p15:clr>
            <a:srgbClr val="FA7B17"/>
          </p15:clr>
        </p15:guide>
        <p15:guide id="9" orient="horz" pos="2313">
          <p15:clr>
            <a:srgbClr val="FA7B17"/>
          </p15:clr>
        </p15:guide>
        <p15:guide id="10" pos="2568">
          <p15:clr>
            <a:srgbClr val="FA7B17"/>
          </p15:clr>
        </p15:guide>
        <p15:guide id="11" orient="horz" pos="802">
          <p15:clr>
            <a:srgbClr val="FA7B17"/>
          </p15:clr>
        </p15:guide>
        <p15:guide id="12" orient="horz" pos="885">
          <p15:clr>
            <a:srgbClr val="FA7B17"/>
          </p15:clr>
        </p15:guide>
      </p15:sldGuideLst>
    </p:ext>
  </p:extLst>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Headline for Table of Contents 2 1">
  <p:cSld name="SECTION_HEADER_1_2">
    <p:spTree>
      <p:nvGrpSpPr>
        <p:cNvPr id="3508" name="Shape 3508"/>
        <p:cNvGrpSpPr/>
        <p:nvPr/>
      </p:nvGrpSpPr>
      <p:grpSpPr>
        <a:xfrm>
          <a:off x="0" y="0"/>
          <a:ext cx="0" cy="0"/>
          <a:chOff x="0" y="0"/>
          <a:chExt cx="0" cy="0"/>
        </a:xfrm>
      </p:grpSpPr>
      <p:sp>
        <p:nvSpPr>
          <p:cNvPr id="3509" name="Google Shape;3509;p70"/>
          <p:cNvSpPr/>
          <p:nvPr/>
        </p:nvSpPr>
        <p:spPr>
          <a:xfrm rot="-2364141">
            <a:off x="7647464" y="-1365999"/>
            <a:ext cx="3049364" cy="1841845"/>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10" name="Google Shape;3510;p70"/>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3511" name="Google Shape;3511;p70"/>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2023</a:t>
            </a:r>
            <a:endParaRPr b="0" i="0" sz="600" u="none" cap="none" strike="noStrike">
              <a:solidFill>
                <a:srgbClr val="666666"/>
              </a:solidFill>
              <a:latin typeface="Work Sans"/>
              <a:ea typeface="Work Sans"/>
              <a:cs typeface="Work Sans"/>
              <a:sym typeface="Work Sans"/>
            </a:endParaRPr>
          </a:p>
        </p:txBody>
      </p:sp>
      <p:sp>
        <p:nvSpPr>
          <p:cNvPr id="3512" name="Google Shape;3512;p70"/>
          <p:cNvSpPr/>
          <p:nvPr/>
        </p:nvSpPr>
        <p:spPr>
          <a:xfrm>
            <a:off x="-101925" y="-962025"/>
            <a:ext cx="10808100" cy="961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3" name="Google Shape;3513;p70"/>
          <p:cNvSpPr/>
          <p:nvPr/>
        </p:nvSpPr>
        <p:spPr>
          <a:xfrm>
            <a:off x="-2542550" y="-962025"/>
            <a:ext cx="2542500" cy="79362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4" name="Google Shape;3514;p70"/>
          <p:cNvSpPr/>
          <p:nvPr/>
        </p:nvSpPr>
        <p:spPr>
          <a:xfrm>
            <a:off x="9144000" y="-962025"/>
            <a:ext cx="1956000" cy="79362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5" name="Google Shape;3515;p70"/>
          <p:cNvSpPr/>
          <p:nvPr/>
        </p:nvSpPr>
        <p:spPr>
          <a:xfrm>
            <a:off x="-101925" y="5143500"/>
            <a:ext cx="10808100" cy="18306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6" name="Google Shape;3516;p70"/>
          <p:cNvSpPr txBox="1"/>
          <p:nvPr>
            <p:ph type="title"/>
          </p:nvPr>
        </p:nvSpPr>
        <p:spPr>
          <a:xfrm>
            <a:off x="559423" y="428625"/>
            <a:ext cx="7595700" cy="498900"/>
          </a:xfrm>
          <a:prstGeom prst="rect">
            <a:avLst/>
          </a:prstGeom>
          <a:noFill/>
          <a:ln>
            <a:noFill/>
          </a:ln>
        </p:spPr>
        <p:txBody>
          <a:bodyPr anchorCtr="0" anchor="t" bIns="0" lIns="0" spcFirstLastPara="1" rIns="0" wrap="square" tIns="91425">
            <a:noAutofit/>
          </a:bodyPr>
          <a:lstStyle>
            <a:lvl1pPr lvl="0" algn="l">
              <a:lnSpc>
                <a:spcPct val="80000"/>
              </a:lnSpc>
              <a:spcBef>
                <a:spcPts val="0"/>
              </a:spcBef>
              <a:spcAft>
                <a:spcPts val="0"/>
              </a:spcAft>
              <a:buSzPts val="2500"/>
              <a:buNone/>
              <a:defRPr sz="2500"/>
            </a:lvl1pPr>
            <a:lvl2pPr lvl="1" algn="l">
              <a:lnSpc>
                <a:spcPct val="100000"/>
              </a:lnSpc>
              <a:spcBef>
                <a:spcPts val="0"/>
              </a:spcBef>
              <a:spcAft>
                <a:spcPts val="0"/>
              </a:spcAft>
              <a:buSzPts val="4100"/>
              <a:buNone/>
              <a:defRPr>
                <a:latin typeface="Work Sans"/>
                <a:ea typeface="Work Sans"/>
                <a:cs typeface="Work Sans"/>
                <a:sym typeface="Work Sans"/>
              </a:defRPr>
            </a:lvl2pPr>
            <a:lvl3pPr lvl="2" algn="l">
              <a:lnSpc>
                <a:spcPct val="100000"/>
              </a:lnSpc>
              <a:spcBef>
                <a:spcPts val="0"/>
              </a:spcBef>
              <a:spcAft>
                <a:spcPts val="0"/>
              </a:spcAft>
              <a:buSzPts val="4100"/>
              <a:buNone/>
              <a:defRPr>
                <a:latin typeface="Work Sans"/>
                <a:ea typeface="Work Sans"/>
                <a:cs typeface="Work Sans"/>
                <a:sym typeface="Work Sans"/>
              </a:defRPr>
            </a:lvl3pPr>
            <a:lvl4pPr lvl="3" algn="l">
              <a:lnSpc>
                <a:spcPct val="100000"/>
              </a:lnSpc>
              <a:spcBef>
                <a:spcPts val="0"/>
              </a:spcBef>
              <a:spcAft>
                <a:spcPts val="0"/>
              </a:spcAft>
              <a:buSzPts val="4100"/>
              <a:buNone/>
              <a:defRPr>
                <a:latin typeface="Work Sans"/>
                <a:ea typeface="Work Sans"/>
                <a:cs typeface="Work Sans"/>
                <a:sym typeface="Work Sans"/>
              </a:defRPr>
            </a:lvl4pPr>
            <a:lvl5pPr lvl="4" algn="l">
              <a:lnSpc>
                <a:spcPct val="100000"/>
              </a:lnSpc>
              <a:spcBef>
                <a:spcPts val="0"/>
              </a:spcBef>
              <a:spcAft>
                <a:spcPts val="0"/>
              </a:spcAft>
              <a:buSzPts val="4100"/>
              <a:buNone/>
              <a:defRPr>
                <a:latin typeface="Work Sans"/>
                <a:ea typeface="Work Sans"/>
                <a:cs typeface="Work Sans"/>
                <a:sym typeface="Work Sans"/>
              </a:defRPr>
            </a:lvl5pPr>
            <a:lvl6pPr lvl="5" algn="l">
              <a:lnSpc>
                <a:spcPct val="100000"/>
              </a:lnSpc>
              <a:spcBef>
                <a:spcPts val="0"/>
              </a:spcBef>
              <a:spcAft>
                <a:spcPts val="0"/>
              </a:spcAft>
              <a:buSzPts val="4100"/>
              <a:buNone/>
              <a:defRPr>
                <a:latin typeface="Work Sans"/>
                <a:ea typeface="Work Sans"/>
                <a:cs typeface="Work Sans"/>
                <a:sym typeface="Work Sans"/>
              </a:defRPr>
            </a:lvl6pPr>
            <a:lvl7pPr lvl="6" algn="l">
              <a:lnSpc>
                <a:spcPct val="100000"/>
              </a:lnSpc>
              <a:spcBef>
                <a:spcPts val="0"/>
              </a:spcBef>
              <a:spcAft>
                <a:spcPts val="0"/>
              </a:spcAft>
              <a:buSzPts val="4100"/>
              <a:buNone/>
              <a:defRPr>
                <a:latin typeface="Work Sans"/>
                <a:ea typeface="Work Sans"/>
                <a:cs typeface="Work Sans"/>
                <a:sym typeface="Work Sans"/>
              </a:defRPr>
            </a:lvl7pPr>
            <a:lvl8pPr lvl="7" algn="l">
              <a:lnSpc>
                <a:spcPct val="100000"/>
              </a:lnSpc>
              <a:spcBef>
                <a:spcPts val="0"/>
              </a:spcBef>
              <a:spcAft>
                <a:spcPts val="0"/>
              </a:spcAft>
              <a:buSzPts val="4100"/>
              <a:buNone/>
              <a:defRPr>
                <a:latin typeface="Work Sans"/>
                <a:ea typeface="Work Sans"/>
                <a:cs typeface="Work Sans"/>
                <a:sym typeface="Work Sans"/>
              </a:defRPr>
            </a:lvl8pPr>
            <a:lvl9pPr lvl="8" algn="l">
              <a:lnSpc>
                <a:spcPct val="100000"/>
              </a:lnSpc>
              <a:spcBef>
                <a:spcPts val="0"/>
              </a:spcBef>
              <a:spcAft>
                <a:spcPts val="0"/>
              </a:spcAft>
              <a:buSzPts val="4100"/>
              <a:buNone/>
              <a:defRPr>
                <a:latin typeface="Work Sans"/>
                <a:ea typeface="Work Sans"/>
                <a:cs typeface="Work Sans"/>
                <a:sym typeface="Work Sans"/>
              </a:defRPr>
            </a:lvl9pPr>
          </a:lstStyle>
          <a:p/>
        </p:txBody>
      </p:sp>
      <p:sp>
        <p:nvSpPr>
          <p:cNvPr id="3517" name="Google Shape;3517;p70"/>
          <p:cNvSpPr txBox="1"/>
          <p:nvPr>
            <p:ph idx="1" type="subTitle"/>
          </p:nvPr>
        </p:nvSpPr>
        <p:spPr>
          <a:xfrm>
            <a:off x="568025" y="941275"/>
            <a:ext cx="8118600" cy="662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600"/>
              <a:buNone/>
              <a:defRPr/>
            </a:lvl9pPr>
          </a:lstStyle>
          <a:p/>
        </p:txBody>
      </p:sp>
      <p:sp>
        <p:nvSpPr>
          <p:cNvPr id="3518" name="Google Shape;3518;p70"/>
          <p:cNvSpPr txBox="1"/>
          <p:nvPr>
            <p:ph idx="2" type="subTitle"/>
          </p:nvPr>
        </p:nvSpPr>
        <p:spPr>
          <a:xfrm>
            <a:off x="568025" y="278875"/>
            <a:ext cx="1956000" cy="149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800"/>
              <a:buNone/>
              <a:defRPr sz="800"/>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None/>
              <a:defRPr sz="800"/>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sz="800"/>
            </a:lvl8pPr>
            <a:lvl9pPr lvl="8" algn="l">
              <a:lnSpc>
                <a:spcPct val="100000"/>
              </a:lnSpc>
              <a:spcBef>
                <a:spcPts val="0"/>
              </a:spcBef>
              <a:spcAft>
                <a:spcPts val="0"/>
              </a:spcAft>
              <a:buSzPts val="800"/>
              <a:buNone/>
              <a:defRPr sz="800"/>
            </a:lvl9pPr>
          </a:lstStyle>
          <a:p/>
        </p:txBody>
      </p:sp>
      <p:sp>
        <p:nvSpPr>
          <p:cNvPr id="3519" name="Google Shape;3519;p70"/>
          <p:cNvSpPr/>
          <p:nvPr/>
        </p:nvSpPr>
        <p:spPr>
          <a:xfrm>
            <a:off x="4685554" y="1278716"/>
            <a:ext cx="3951600" cy="1043400"/>
          </a:xfrm>
          <a:prstGeom prst="roundRect">
            <a:avLst>
              <a:gd fmla="val 0" name="adj"/>
            </a:avLst>
          </a:prstGeom>
          <a:solidFill>
            <a:srgbClr val="00334E">
              <a:alpha val="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0" name="Google Shape;3520;p70"/>
          <p:cNvSpPr/>
          <p:nvPr/>
        </p:nvSpPr>
        <p:spPr>
          <a:xfrm>
            <a:off x="4685554" y="3560166"/>
            <a:ext cx="3951600" cy="1043400"/>
          </a:xfrm>
          <a:prstGeom prst="roundRect">
            <a:avLst>
              <a:gd fmla="val 0" name="adj"/>
            </a:avLst>
          </a:prstGeom>
          <a:solidFill>
            <a:srgbClr val="FFB3A6">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1" name="Google Shape;3521;p70"/>
          <p:cNvSpPr/>
          <p:nvPr/>
        </p:nvSpPr>
        <p:spPr>
          <a:xfrm>
            <a:off x="734150" y="3560166"/>
            <a:ext cx="3951600" cy="1043400"/>
          </a:xfrm>
          <a:prstGeom prst="roundRect">
            <a:avLst>
              <a:gd fmla="val 0" name="adj"/>
            </a:avLst>
          </a:prstGeom>
          <a:solidFill>
            <a:srgbClr val="FFB3A6">
              <a:alpha val="2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2" name="Google Shape;3522;p70"/>
          <p:cNvSpPr/>
          <p:nvPr/>
        </p:nvSpPr>
        <p:spPr>
          <a:xfrm>
            <a:off x="4685554" y="2417466"/>
            <a:ext cx="3951600" cy="1043400"/>
          </a:xfrm>
          <a:prstGeom prst="roundRect">
            <a:avLst>
              <a:gd fmla="val 0" name="adj"/>
            </a:avLst>
          </a:prstGeom>
          <a:solidFill>
            <a:srgbClr val="DCEFED">
              <a:alpha val="5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3" name="Google Shape;3523;p70"/>
          <p:cNvSpPr/>
          <p:nvPr/>
        </p:nvSpPr>
        <p:spPr>
          <a:xfrm>
            <a:off x="734150" y="2417466"/>
            <a:ext cx="3951600" cy="1043400"/>
          </a:xfrm>
          <a:prstGeom prst="roundRect">
            <a:avLst>
              <a:gd fmla="val 0" name="adj"/>
            </a:avLst>
          </a:prstGeom>
          <a:solidFill>
            <a:srgbClr val="DCEF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4" name="Google Shape;3524;p70"/>
          <p:cNvSpPr/>
          <p:nvPr/>
        </p:nvSpPr>
        <p:spPr>
          <a:xfrm>
            <a:off x="734150" y="1278716"/>
            <a:ext cx="3951600" cy="1043400"/>
          </a:xfrm>
          <a:prstGeom prst="roundRect">
            <a:avLst>
              <a:gd fmla="val 0" name="adj"/>
            </a:avLst>
          </a:prstGeom>
          <a:solidFill>
            <a:srgbClr val="00334E">
              <a:alpha val="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5" name="Google Shape;3525;p70"/>
          <p:cNvSpPr/>
          <p:nvPr/>
        </p:nvSpPr>
        <p:spPr>
          <a:xfrm rot="-5400000">
            <a:off x="166325" y="1682179"/>
            <a:ext cx="1041600" cy="238200"/>
          </a:xfrm>
          <a:prstGeom prst="roundRect">
            <a:avLst>
              <a:gd fmla="val 0" name="adj"/>
            </a:avLst>
          </a:prstGeom>
          <a:solidFill>
            <a:srgbClr val="00334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FFFFFF"/>
              </a:solidFill>
              <a:latin typeface="Work Sans"/>
              <a:ea typeface="Work Sans"/>
              <a:cs typeface="Work Sans"/>
              <a:sym typeface="Work Sans"/>
            </a:endParaRPr>
          </a:p>
        </p:txBody>
      </p:sp>
      <p:sp>
        <p:nvSpPr>
          <p:cNvPr id="3526" name="Google Shape;3526;p70"/>
          <p:cNvSpPr/>
          <p:nvPr/>
        </p:nvSpPr>
        <p:spPr>
          <a:xfrm rot="-5400000">
            <a:off x="160175" y="2822045"/>
            <a:ext cx="1053900" cy="238200"/>
          </a:xfrm>
          <a:prstGeom prst="roundRect">
            <a:avLst>
              <a:gd fmla="val 0" name="adj"/>
            </a:avLst>
          </a:prstGeom>
          <a:solidFill>
            <a:srgbClr val="1C6E8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FFFFFF"/>
              </a:solidFill>
              <a:latin typeface="Work Sans"/>
              <a:ea typeface="Work Sans"/>
              <a:cs typeface="Work Sans"/>
              <a:sym typeface="Work Sans"/>
            </a:endParaRPr>
          </a:p>
        </p:txBody>
      </p:sp>
      <p:sp>
        <p:nvSpPr>
          <p:cNvPr id="3527" name="Google Shape;3527;p70"/>
          <p:cNvSpPr/>
          <p:nvPr/>
        </p:nvSpPr>
        <p:spPr>
          <a:xfrm rot="-5400000">
            <a:off x="160175" y="3968057"/>
            <a:ext cx="1053900" cy="238200"/>
          </a:xfrm>
          <a:prstGeom prst="roundRect">
            <a:avLst>
              <a:gd fmla="val 0" name="adj"/>
            </a:avLst>
          </a:prstGeom>
          <a:solidFill>
            <a:srgbClr val="FF654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FFFFFF"/>
              </a:solidFill>
              <a:latin typeface="Work Sans"/>
              <a:ea typeface="Work Sans"/>
              <a:cs typeface="Work Sans"/>
              <a:sym typeface="Work Sans"/>
            </a:endParaRPr>
          </a:p>
        </p:txBody>
      </p:sp>
      <p:sp>
        <p:nvSpPr>
          <p:cNvPr id="3528" name="Google Shape;3528;p70"/>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
          <p15:clr>
            <a:srgbClr val="FA7B17"/>
          </p15:clr>
        </p15:guide>
        <p15:guide id="2" orient="horz" pos="270">
          <p15:clr>
            <a:srgbClr val="FA7B17"/>
          </p15:clr>
        </p15:guide>
        <p15:guide id="3" orient="horz" pos="2910">
          <p15:clr>
            <a:srgbClr val="FA7B17"/>
          </p15:clr>
        </p15:guide>
        <p15:guide id="4" pos="5760">
          <p15:clr>
            <a:srgbClr val="FA7B17"/>
          </p15:clr>
        </p15:guide>
        <p15:guide id="5" pos="5472">
          <p15:clr>
            <a:srgbClr val="FA7B17"/>
          </p15:clr>
        </p15:guide>
        <p15:guide id="6" pos="2644">
          <p15:clr>
            <a:srgbClr val="FA7B17"/>
          </p15:clr>
        </p15:guide>
        <p15:guide id="7" pos="4286">
          <p15:clr>
            <a:srgbClr val="FA7B17"/>
          </p15:clr>
        </p15:guide>
        <p15:guide id="8" orient="horz" pos="2235">
          <p15:clr>
            <a:srgbClr val="FA7B17"/>
          </p15:clr>
        </p15:guide>
        <p15:guide id="9" orient="horz" pos="2313">
          <p15:clr>
            <a:srgbClr val="FA7B17"/>
          </p15:clr>
        </p15:guide>
        <p15:guide id="10" pos="2568">
          <p15:clr>
            <a:srgbClr val="FA7B17"/>
          </p15:clr>
        </p15:guide>
        <p15:guide id="11" orient="horz" pos="802">
          <p15:clr>
            <a:srgbClr val="FA7B17"/>
          </p15:clr>
        </p15:guide>
        <p15:guide id="12" orient="horz" pos="885">
          <p15:clr>
            <a:srgbClr val="FA7B17"/>
          </p15:clr>
        </p15:guide>
      </p15:sldGuideLst>
    </p:ext>
  </p:extLst>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Headline for Table of Contents 2 1 1">
  <p:cSld name="SECTION_HEADER_1_2_1">
    <p:spTree>
      <p:nvGrpSpPr>
        <p:cNvPr id="3529" name="Shape 3529"/>
        <p:cNvGrpSpPr/>
        <p:nvPr/>
      </p:nvGrpSpPr>
      <p:grpSpPr>
        <a:xfrm>
          <a:off x="0" y="0"/>
          <a:ext cx="0" cy="0"/>
          <a:chOff x="0" y="0"/>
          <a:chExt cx="0" cy="0"/>
        </a:xfrm>
      </p:grpSpPr>
      <p:sp>
        <p:nvSpPr>
          <p:cNvPr id="3530" name="Google Shape;3530;p71"/>
          <p:cNvSpPr/>
          <p:nvPr/>
        </p:nvSpPr>
        <p:spPr>
          <a:xfrm rot="-2364141">
            <a:off x="7647464" y="-1365999"/>
            <a:ext cx="3049364" cy="1841845"/>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31" name="Google Shape;3531;p71"/>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3532" name="Google Shape;3532;p71"/>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2023</a:t>
            </a:r>
            <a:endParaRPr b="0" i="0" sz="600" u="none" cap="none" strike="noStrike">
              <a:solidFill>
                <a:srgbClr val="666666"/>
              </a:solidFill>
              <a:latin typeface="Work Sans"/>
              <a:ea typeface="Work Sans"/>
              <a:cs typeface="Work Sans"/>
              <a:sym typeface="Work Sans"/>
            </a:endParaRPr>
          </a:p>
        </p:txBody>
      </p:sp>
      <p:sp>
        <p:nvSpPr>
          <p:cNvPr id="3533" name="Google Shape;3533;p71"/>
          <p:cNvSpPr/>
          <p:nvPr/>
        </p:nvSpPr>
        <p:spPr>
          <a:xfrm>
            <a:off x="-101925" y="-962025"/>
            <a:ext cx="10808100" cy="961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4" name="Google Shape;3534;p71"/>
          <p:cNvSpPr/>
          <p:nvPr/>
        </p:nvSpPr>
        <p:spPr>
          <a:xfrm>
            <a:off x="-2542550" y="-962025"/>
            <a:ext cx="2542500" cy="79362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5" name="Google Shape;3535;p71"/>
          <p:cNvSpPr/>
          <p:nvPr/>
        </p:nvSpPr>
        <p:spPr>
          <a:xfrm>
            <a:off x="9144000" y="-962025"/>
            <a:ext cx="1956000" cy="79362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6" name="Google Shape;3536;p71"/>
          <p:cNvSpPr/>
          <p:nvPr/>
        </p:nvSpPr>
        <p:spPr>
          <a:xfrm>
            <a:off x="-101925" y="5143500"/>
            <a:ext cx="10808100" cy="18306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7" name="Google Shape;3537;p71"/>
          <p:cNvSpPr txBox="1"/>
          <p:nvPr>
            <p:ph type="title"/>
          </p:nvPr>
        </p:nvSpPr>
        <p:spPr>
          <a:xfrm>
            <a:off x="550821" y="428625"/>
            <a:ext cx="7595700" cy="498900"/>
          </a:xfrm>
          <a:prstGeom prst="rect">
            <a:avLst/>
          </a:prstGeom>
          <a:noFill/>
          <a:ln>
            <a:noFill/>
          </a:ln>
        </p:spPr>
        <p:txBody>
          <a:bodyPr anchorCtr="0" anchor="t" bIns="0" lIns="0" spcFirstLastPara="1" rIns="0" wrap="square" tIns="91425">
            <a:noAutofit/>
          </a:bodyPr>
          <a:lstStyle>
            <a:lvl1pPr lvl="0" algn="l">
              <a:lnSpc>
                <a:spcPct val="80000"/>
              </a:lnSpc>
              <a:spcBef>
                <a:spcPts val="0"/>
              </a:spcBef>
              <a:spcAft>
                <a:spcPts val="0"/>
              </a:spcAft>
              <a:buSzPts val="2500"/>
              <a:buNone/>
              <a:defRPr sz="2500"/>
            </a:lvl1pPr>
            <a:lvl2pPr lvl="1" algn="l">
              <a:lnSpc>
                <a:spcPct val="100000"/>
              </a:lnSpc>
              <a:spcBef>
                <a:spcPts val="0"/>
              </a:spcBef>
              <a:spcAft>
                <a:spcPts val="0"/>
              </a:spcAft>
              <a:buSzPts val="4100"/>
              <a:buNone/>
              <a:defRPr>
                <a:latin typeface="Work Sans"/>
                <a:ea typeface="Work Sans"/>
                <a:cs typeface="Work Sans"/>
                <a:sym typeface="Work Sans"/>
              </a:defRPr>
            </a:lvl2pPr>
            <a:lvl3pPr lvl="2" algn="l">
              <a:lnSpc>
                <a:spcPct val="100000"/>
              </a:lnSpc>
              <a:spcBef>
                <a:spcPts val="0"/>
              </a:spcBef>
              <a:spcAft>
                <a:spcPts val="0"/>
              </a:spcAft>
              <a:buSzPts val="4100"/>
              <a:buNone/>
              <a:defRPr>
                <a:latin typeface="Work Sans"/>
                <a:ea typeface="Work Sans"/>
                <a:cs typeface="Work Sans"/>
                <a:sym typeface="Work Sans"/>
              </a:defRPr>
            </a:lvl3pPr>
            <a:lvl4pPr lvl="3" algn="l">
              <a:lnSpc>
                <a:spcPct val="100000"/>
              </a:lnSpc>
              <a:spcBef>
                <a:spcPts val="0"/>
              </a:spcBef>
              <a:spcAft>
                <a:spcPts val="0"/>
              </a:spcAft>
              <a:buSzPts val="4100"/>
              <a:buNone/>
              <a:defRPr>
                <a:latin typeface="Work Sans"/>
                <a:ea typeface="Work Sans"/>
                <a:cs typeface="Work Sans"/>
                <a:sym typeface="Work Sans"/>
              </a:defRPr>
            </a:lvl4pPr>
            <a:lvl5pPr lvl="4" algn="l">
              <a:lnSpc>
                <a:spcPct val="100000"/>
              </a:lnSpc>
              <a:spcBef>
                <a:spcPts val="0"/>
              </a:spcBef>
              <a:spcAft>
                <a:spcPts val="0"/>
              </a:spcAft>
              <a:buSzPts val="4100"/>
              <a:buNone/>
              <a:defRPr>
                <a:latin typeface="Work Sans"/>
                <a:ea typeface="Work Sans"/>
                <a:cs typeface="Work Sans"/>
                <a:sym typeface="Work Sans"/>
              </a:defRPr>
            </a:lvl5pPr>
            <a:lvl6pPr lvl="5" algn="l">
              <a:lnSpc>
                <a:spcPct val="100000"/>
              </a:lnSpc>
              <a:spcBef>
                <a:spcPts val="0"/>
              </a:spcBef>
              <a:spcAft>
                <a:spcPts val="0"/>
              </a:spcAft>
              <a:buSzPts val="4100"/>
              <a:buNone/>
              <a:defRPr>
                <a:latin typeface="Work Sans"/>
                <a:ea typeface="Work Sans"/>
                <a:cs typeface="Work Sans"/>
                <a:sym typeface="Work Sans"/>
              </a:defRPr>
            </a:lvl6pPr>
            <a:lvl7pPr lvl="6" algn="l">
              <a:lnSpc>
                <a:spcPct val="100000"/>
              </a:lnSpc>
              <a:spcBef>
                <a:spcPts val="0"/>
              </a:spcBef>
              <a:spcAft>
                <a:spcPts val="0"/>
              </a:spcAft>
              <a:buSzPts val="4100"/>
              <a:buNone/>
              <a:defRPr>
                <a:latin typeface="Work Sans"/>
                <a:ea typeface="Work Sans"/>
                <a:cs typeface="Work Sans"/>
                <a:sym typeface="Work Sans"/>
              </a:defRPr>
            </a:lvl7pPr>
            <a:lvl8pPr lvl="7" algn="l">
              <a:lnSpc>
                <a:spcPct val="100000"/>
              </a:lnSpc>
              <a:spcBef>
                <a:spcPts val="0"/>
              </a:spcBef>
              <a:spcAft>
                <a:spcPts val="0"/>
              </a:spcAft>
              <a:buSzPts val="4100"/>
              <a:buNone/>
              <a:defRPr>
                <a:latin typeface="Work Sans"/>
                <a:ea typeface="Work Sans"/>
                <a:cs typeface="Work Sans"/>
                <a:sym typeface="Work Sans"/>
              </a:defRPr>
            </a:lvl8pPr>
            <a:lvl9pPr lvl="8" algn="l">
              <a:lnSpc>
                <a:spcPct val="100000"/>
              </a:lnSpc>
              <a:spcBef>
                <a:spcPts val="0"/>
              </a:spcBef>
              <a:spcAft>
                <a:spcPts val="0"/>
              </a:spcAft>
              <a:buSzPts val="4100"/>
              <a:buNone/>
              <a:defRPr>
                <a:latin typeface="Work Sans"/>
                <a:ea typeface="Work Sans"/>
                <a:cs typeface="Work Sans"/>
                <a:sym typeface="Work Sans"/>
              </a:defRPr>
            </a:lvl9pPr>
          </a:lstStyle>
          <a:p/>
        </p:txBody>
      </p:sp>
      <p:sp>
        <p:nvSpPr>
          <p:cNvPr id="3538" name="Google Shape;3538;p71"/>
          <p:cNvSpPr txBox="1"/>
          <p:nvPr>
            <p:ph idx="1" type="subTitle"/>
          </p:nvPr>
        </p:nvSpPr>
        <p:spPr>
          <a:xfrm>
            <a:off x="568025" y="941275"/>
            <a:ext cx="8118600" cy="662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600"/>
              <a:buNone/>
              <a:defRPr/>
            </a:lvl9pPr>
          </a:lstStyle>
          <a:p/>
        </p:txBody>
      </p:sp>
      <p:sp>
        <p:nvSpPr>
          <p:cNvPr id="3539" name="Google Shape;3539;p71"/>
          <p:cNvSpPr txBox="1"/>
          <p:nvPr>
            <p:ph idx="2" type="subTitle"/>
          </p:nvPr>
        </p:nvSpPr>
        <p:spPr>
          <a:xfrm>
            <a:off x="568025" y="278875"/>
            <a:ext cx="1956000" cy="149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800"/>
              <a:buNone/>
              <a:defRPr sz="800"/>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None/>
              <a:defRPr sz="800"/>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sz="800"/>
            </a:lvl8pPr>
            <a:lvl9pPr lvl="8" algn="l">
              <a:lnSpc>
                <a:spcPct val="100000"/>
              </a:lnSpc>
              <a:spcBef>
                <a:spcPts val="0"/>
              </a:spcBef>
              <a:spcAft>
                <a:spcPts val="0"/>
              </a:spcAft>
              <a:buSzPts val="800"/>
              <a:buNone/>
              <a:defRPr sz="800"/>
            </a:lvl9pPr>
          </a:lstStyle>
          <a:p/>
        </p:txBody>
      </p:sp>
      <p:sp>
        <p:nvSpPr>
          <p:cNvPr id="3540" name="Google Shape;3540;p71"/>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
          <p15:clr>
            <a:srgbClr val="FA7B17"/>
          </p15:clr>
        </p15:guide>
        <p15:guide id="2" orient="horz" pos="270">
          <p15:clr>
            <a:srgbClr val="FA7B17"/>
          </p15:clr>
        </p15:guide>
        <p15:guide id="3" orient="horz" pos="2910">
          <p15:clr>
            <a:srgbClr val="FA7B17"/>
          </p15:clr>
        </p15:guide>
        <p15:guide id="4" pos="5760">
          <p15:clr>
            <a:srgbClr val="FA7B17"/>
          </p15:clr>
        </p15:guide>
        <p15:guide id="5" pos="5472">
          <p15:clr>
            <a:srgbClr val="FA7B17"/>
          </p15:clr>
        </p15:guide>
        <p15:guide id="6" pos="2644">
          <p15:clr>
            <a:srgbClr val="FA7B17"/>
          </p15:clr>
        </p15:guide>
        <p15:guide id="7" pos="4286">
          <p15:clr>
            <a:srgbClr val="FA7B17"/>
          </p15:clr>
        </p15:guide>
        <p15:guide id="8" orient="horz" pos="2235">
          <p15:clr>
            <a:srgbClr val="FA7B17"/>
          </p15:clr>
        </p15:guide>
        <p15:guide id="9" orient="horz" pos="2313">
          <p15:clr>
            <a:srgbClr val="FA7B17"/>
          </p15:clr>
        </p15:guide>
        <p15:guide id="10" pos="2568">
          <p15:clr>
            <a:srgbClr val="FA7B17"/>
          </p15:clr>
        </p15:guide>
        <p15:guide id="11" orient="horz" pos="802">
          <p15:clr>
            <a:srgbClr val="FA7B17"/>
          </p15:clr>
        </p15:guide>
        <p15:guide id="12" orient="horz" pos="885">
          <p15:clr>
            <a:srgbClr val="FA7B17"/>
          </p15:clr>
        </p15:guide>
      </p15:sldGuideLst>
    </p:ext>
  </p:extLst>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Headline for Table of Contents 2 1 1 1">
  <p:cSld name="SECTION_HEADER_1_2_1_1">
    <p:spTree>
      <p:nvGrpSpPr>
        <p:cNvPr id="3541" name="Shape 3541"/>
        <p:cNvGrpSpPr/>
        <p:nvPr/>
      </p:nvGrpSpPr>
      <p:grpSpPr>
        <a:xfrm>
          <a:off x="0" y="0"/>
          <a:ext cx="0" cy="0"/>
          <a:chOff x="0" y="0"/>
          <a:chExt cx="0" cy="0"/>
        </a:xfrm>
      </p:grpSpPr>
      <p:sp>
        <p:nvSpPr>
          <p:cNvPr id="3542" name="Google Shape;3542;p72"/>
          <p:cNvSpPr/>
          <p:nvPr/>
        </p:nvSpPr>
        <p:spPr>
          <a:xfrm rot="-2364141">
            <a:off x="7647464" y="-1365999"/>
            <a:ext cx="3049364" cy="1841845"/>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43" name="Google Shape;3543;p72"/>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3544" name="Google Shape;3544;p72"/>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2023</a:t>
            </a:r>
            <a:endParaRPr b="0" i="0" sz="600" u="none" cap="none" strike="noStrike">
              <a:solidFill>
                <a:srgbClr val="666666"/>
              </a:solidFill>
              <a:latin typeface="Work Sans"/>
              <a:ea typeface="Work Sans"/>
              <a:cs typeface="Work Sans"/>
              <a:sym typeface="Work Sans"/>
            </a:endParaRPr>
          </a:p>
        </p:txBody>
      </p:sp>
      <p:sp>
        <p:nvSpPr>
          <p:cNvPr id="3545" name="Google Shape;3545;p72"/>
          <p:cNvSpPr/>
          <p:nvPr/>
        </p:nvSpPr>
        <p:spPr>
          <a:xfrm>
            <a:off x="-101925" y="-962025"/>
            <a:ext cx="10808100" cy="961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6" name="Google Shape;3546;p72"/>
          <p:cNvSpPr/>
          <p:nvPr/>
        </p:nvSpPr>
        <p:spPr>
          <a:xfrm>
            <a:off x="-2542550" y="-962025"/>
            <a:ext cx="2542500" cy="79362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7" name="Google Shape;3547;p72"/>
          <p:cNvSpPr/>
          <p:nvPr/>
        </p:nvSpPr>
        <p:spPr>
          <a:xfrm>
            <a:off x="9144000" y="-962025"/>
            <a:ext cx="1956000" cy="79362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8" name="Google Shape;3548;p72"/>
          <p:cNvSpPr/>
          <p:nvPr/>
        </p:nvSpPr>
        <p:spPr>
          <a:xfrm>
            <a:off x="-101925" y="5143500"/>
            <a:ext cx="10808100" cy="18306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9" name="Google Shape;3549;p72"/>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
          <p15:clr>
            <a:srgbClr val="FA7B17"/>
          </p15:clr>
        </p15:guide>
        <p15:guide id="2" orient="horz" pos="270">
          <p15:clr>
            <a:srgbClr val="FA7B17"/>
          </p15:clr>
        </p15:guide>
        <p15:guide id="3" orient="horz" pos="2910">
          <p15:clr>
            <a:srgbClr val="FA7B17"/>
          </p15:clr>
        </p15:guide>
        <p15:guide id="4" pos="5760">
          <p15:clr>
            <a:srgbClr val="FA7B17"/>
          </p15:clr>
        </p15:guide>
        <p15:guide id="5" pos="5472">
          <p15:clr>
            <a:srgbClr val="FA7B17"/>
          </p15:clr>
        </p15:guide>
        <p15:guide id="6" pos="2644">
          <p15:clr>
            <a:srgbClr val="FA7B17"/>
          </p15:clr>
        </p15:guide>
        <p15:guide id="7" pos="4286">
          <p15:clr>
            <a:srgbClr val="FA7B17"/>
          </p15:clr>
        </p15:guide>
        <p15:guide id="8" orient="horz" pos="2235">
          <p15:clr>
            <a:srgbClr val="FA7B17"/>
          </p15:clr>
        </p15:guide>
        <p15:guide id="9" orient="horz" pos="2313">
          <p15:clr>
            <a:srgbClr val="FA7B17"/>
          </p15:clr>
        </p15:guide>
        <p15:guide id="10" pos="2568">
          <p15:clr>
            <a:srgbClr val="FA7B17"/>
          </p15:clr>
        </p15:guide>
        <p15:guide id="11" orient="horz" pos="802">
          <p15:clr>
            <a:srgbClr val="FA7B17"/>
          </p15:clr>
        </p15:guide>
        <p15:guide id="12" orient="horz" pos="885">
          <p15:clr>
            <a:srgbClr val="FA7B17"/>
          </p15:clr>
        </p15:guide>
      </p15:sldGuideLst>
    </p:ext>
  </p:extLst>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Headline for Table of Contents 2 1 1 1 1">
  <p:cSld name="SECTION_HEADER_1_2_1_1_1">
    <p:spTree>
      <p:nvGrpSpPr>
        <p:cNvPr id="3550" name="Shape 3550"/>
        <p:cNvGrpSpPr/>
        <p:nvPr/>
      </p:nvGrpSpPr>
      <p:grpSpPr>
        <a:xfrm>
          <a:off x="0" y="0"/>
          <a:ext cx="0" cy="0"/>
          <a:chOff x="0" y="0"/>
          <a:chExt cx="0" cy="0"/>
        </a:xfrm>
      </p:grpSpPr>
      <p:pic>
        <p:nvPicPr>
          <p:cNvPr id="3551" name="Google Shape;3551;p73"/>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3552" name="Google Shape;3552;p73"/>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2023</a:t>
            </a:r>
            <a:endParaRPr b="0" i="0" sz="600" u="none" cap="none" strike="noStrike">
              <a:solidFill>
                <a:srgbClr val="666666"/>
              </a:solidFill>
              <a:latin typeface="Work Sans"/>
              <a:ea typeface="Work Sans"/>
              <a:cs typeface="Work Sans"/>
              <a:sym typeface="Work Sans"/>
            </a:endParaRPr>
          </a:p>
        </p:txBody>
      </p:sp>
      <p:sp>
        <p:nvSpPr>
          <p:cNvPr id="3553" name="Google Shape;3553;p73"/>
          <p:cNvSpPr/>
          <p:nvPr/>
        </p:nvSpPr>
        <p:spPr>
          <a:xfrm>
            <a:off x="-101925" y="-962025"/>
            <a:ext cx="10808100" cy="961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4" name="Google Shape;3554;p73"/>
          <p:cNvSpPr/>
          <p:nvPr/>
        </p:nvSpPr>
        <p:spPr>
          <a:xfrm>
            <a:off x="-2542550" y="-962025"/>
            <a:ext cx="2542500" cy="79362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5" name="Google Shape;3555;p73"/>
          <p:cNvSpPr/>
          <p:nvPr/>
        </p:nvSpPr>
        <p:spPr>
          <a:xfrm>
            <a:off x="9144000" y="-962025"/>
            <a:ext cx="1956000" cy="79362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6" name="Google Shape;3556;p73"/>
          <p:cNvSpPr/>
          <p:nvPr/>
        </p:nvSpPr>
        <p:spPr>
          <a:xfrm>
            <a:off x="-75075" y="5143500"/>
            <a:ext cx="10808100" cy="18306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7" name="Google Shape;3557;p73"/>
          <p:cNvSpPr txBox="1"/>
          <p:nvPr>
            <p:ph type="title"/>
          </p:nvPr>
        </p:nvSpPr>
        <p:spPr>
          <a:xfrm>
            <a:off x="550821" y="428625"/>
            <a:ext cx="7595700" cy="498900"/>
          </a:xfrm>
          <a:prstGeom prst="rect">
            <a:avLst/>
          </a:prstGeom>
          <a:noFill/>
          <a:ln>
            <a:noFill/>
          </a:ln>
        </p:spPr>
        <p:txBody>
          <a:bodyPr anchorCtr="0" anchor="t" bIns="0" lIns="0" spcFirstLastPara="1" rIns="0" wrap="square" tIns="91425">
            <a:noAutofit/>
          </a:bodyPr>
          <a:lstStyle>
            <a:lvl1pPr lvl="0" algn="l">
              <a:lnSpc>
                <a:spcPct val="80000"/>
              </a:lnSpc>
              <a:spcBef>
                <a:spcPts val="0"/>
              </a:spcBef>
              <a:spcAft>
                <a:spcPts val="0"/>
              </a:spcAft>
              <a:buSzPts val="2500"/>
              <a:buNone/>
              <a:defRPr sz="2500"/>
            </a:lvl1pPr>
            <a:lvl2pPr lvl="1" algn="l">
              <a:lnSpc>
                <a:spcPct val="100000"/>
              </a:lnSpc>
              <a:spcBef>
                <a:spcPts val="0"/>
              </a:spcBef>
              <a:spcAft>
                <a:spcPts val="0"/>
              </a:spcAft>
              <a:buSzPts val="4100"/>
              <a:buNone/>
              <a:defRPr>
                <a:latin typeface="Work Sans"/>
                <a:ea typeface="Work Sans"/>
                <a:cs typeface="Work Sans"/>
                <a:sym typeface="Work Sans"/>
              </a:defRPr>
            </a:lvl2pPr>
            <a:lvl3pPr lvl="2" algn="l">
              <a:lnSpc>
                <a:spcPct val="100000"/>
              </a:lnSpc>
              <a:spcBef>
                <a:spcPts val="0"/>
              </a:spcBef>
              <a:spcAft>
                <a:spcPts val="0"/>
              </a:spcAft>
              <a:buSzPts val="4100"/>
              <a:buNone/>
              <a:defRPr>
                <a:latin typeface="Work Sans"/>
                <a:ea typeface="Work Sans"/>
                <a:cs typeface="Work Sans"/>
                <a:sym typeface="Work Sans"/>
              </a:defRPr>
            </a:lvl3pPr>
            <a:lvl4pPr lvl="3" algn="l">
              <a:lnSpc>
                <a:spcPct val="100000"/>
              </a:lnSpc>
              <a:spcBef>
                <a:spcPts val="0"/>
              </a:spcBef>
              <a:spcAft>
                <a:spcPts val="0"/>
              </a:spcAft>
              <a:buSzPts val="4100"/>
              <a:buNone/>
              <a:defRPr>
                <a:latin typeface="Work Sans"/>
                <a:ea typeface="Work Sans"/>
                <a:cs typeface="Work Sans"/>
                <a:sym typeface="Work Sans"/>
              </a:defRPr>
            </a:lvl4pPr>
            <a:lvl5pPr lvl="4" algn="l">
              <a:lnSpc>
                <a:spcPct val="100000"/>
              </a:lnSpc>
              <a:spcBef>
                <a:spcPts val="0"/>
              </a:spcBef>
              <a:spcAft>
                <a:spcPts val="0"/>
              </a:spcAft>
              <a:buSzPts val="4100"/>
              <a:buNone/>
              <a:defRPr>
                <a:latin typeface="Work Sans"/>
                <a:ea typeface="Work Sans"/>
                <a:cs typeface="Work Sans"/>
                <a:sym typeface="Work Sans"/>
              </a:defRPr>
            </a:lvl5pPr>
            <a:lvl6pPr lvl="5" algn="l">
              <a:lnSpc>
                <a:spcPct val="100000"/>
              </a:lnSpc>
              <a:spcBef>
                <a:spcPts val="0"/>
              </a:spcBef>
              <a:spcAft>
                <a:spcPts val="0"/>
              </a:spcAft>
              <a:buSzPts val="4100"/>
              <a:buNone/>
              <a:defRPr>
                <a:latin typeface="Work Sans"/>
                <a:ea typeface="Work Sans"/>
                <a:cs typeface="Work Sans"/>
                <a:sym typeface="Work Sans"/>
              </a:defRPr>
            </a:lvl6pPr>
            <a:lvl7pPr lvl="6" algn="l">
              <a:lnSpc>
                <a:spcPct val="100000"/>
              </a:lnSpc>
              <a:spcBef>
                <a:spcPts val="0"/>
              </a:spcBef>
              <a:spcAft>
                <a:spcPts val="0"/>
              </a:spcAft>
              <a:buSzPts val="4100"/>
              <a:buNone/>
              <a:defRPr>
                <a:latin typeface="Work Sans"/>
                <a:ea typeface="Work Sans"/>
                <a:cs typeface="Work Sans"/>
                <a:sym typeface="Work Sans"/>
              </a:defRPr>
            </a:lvl7pPr>
            <a:lvl8pPr lvl="7" algn="l">
              <a:lnSpc>
                <a:spcPct val="100000"/>
              </a:lnSpc>
              <a:spcBef>
                <a:spcPts val="0"/>
              </a:spcBef>
              <a:spcAft>
                <a:spcPts val="0"/>
              </a:spcAft>
              <a:buSzPts val="4100"/>
              <a:buNone/>
              <a:defRPr>
                <a:latin typeface="Work Sans"/>
                <a:ea typeface="Work Sans"/>
                <a:cs typeface="Work Sans"/>
                <a:sym typeface="Work Sans"/>
              </a:defRPr>
            </a:lvl8pPr>
            <a:lvl9pPr lvl="8" algn="l">
              <a:lnSpc>
                <a:spcPct val="100000"/>
              </a:lnSpc>
              <a:spcBef>
                <a:spcPts val="0"/>
              </a:spcBef>
              <a:spcAft>
                <a:spcPts val="0"/>
              </a:spcAft>
              <a:buSzPts val="4100"/>
              <a:buNone/>
              <a:defRPr>
                <a:latin typeface="Work Sans"/>
                <a:ea typeface="Work Sans"/>
                <a:cs typeface="Work Sans"/>
                <a:sym typeface="Work Sans"/>
              </a:defRPr>
            </a:lvl9pPr>
          </a:lstStyle>
          <a:p/>
        </p:txBody>
      </p:sp>
      <p:sp>
        <p:nvSpPr>
          <p:cNvPr id="3558" name="Google Shape;3558;p73"/>
          <p:cNvSpPr txBox="1"/>
          <p:nvPr>
            <p:ph idx="1" type="subTitle"/>
          </p:nvPr>
        </p:nvSpPr>
        <p:spPr>
          <a:xfrm>
            <a:off x="568025" y="941275"/>
            <a:ext cx="8118600" cy="662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600"/>
              <a:buNone/>
              <a:defRPr/>
            </a:lvl9pPr>
          </a:lstStyle>
          <a:p/>
        </p:txBody>
      </p:sp>
      <p:sp>
        <p:nvSpPr>
          <p:cNvPr id="3559" name="Google Shape;3559;p73"/>
          <p:cNvSpPr txBox="1"/>
          <p:nvPr>
            <p:ph idx="2" type="subTitle"/>
          </p:nvPr>
        </p:nvSpPr>
        <p:spPr>
          <a:xfrm>
            <a:off x="568025" y="278875"/>
            <a:ext cx="1956000" cy="149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800"/>
              <a:buNone/>
              <a:defRPr sz="800"/>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None/>
              <a:defRPr sz="800"/>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sz="800"/>
            </a:lvl8pPr>
            <a:lvl9pPr lvl="8" algn="l">
              <a:lnSpc>
                <a:spcPct val="100000"/>
              </a:lnSpc>
              <a:spcBef>
                <a:spcPts val="0"/>
              </a:spcBef>
              <a:spcAft>
                <a:spcPts val="0"/>
              </a:spcAft>
              <a:buSzPts val="800"/>
              <a:buNone/>
              <a:defRPr sz="800"/>
            </a:lvl9pPr>
          </a:lstStyle>
          <a:p/>
        </p:txBody>
      </p:sp>
      <p:sp>
        <p:nvSpPr>
          <p:cNvPr id="3560" name="Google Shape;3560;p73"/>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
          <p15:clr>
            <a:srgbClr val="FA7B17"/>
          </p15:clr>
        </p15:guide>
        <p15:guide id="2" orient="horz" pos="270">
          <p15:clr>
            <a:srgbClr val="FA7B17"/>
          </p15:clr>
        </p15:guide>
        <p15:guide id="3" orient="horz" pos="2910">
          <p15:clr>
            <a:srgbClr val="FA7B17"/>
          </p15:clr>
        </p15:guide>
        <p15:guide id="4" pos="5760">
          <p15:clr>
            <a:srgbClr val="FA7B17"/>
          </p15:clr>
        </p15:guide>
        <p15:guide id="5" pos="5472">
          <p15:clr>
            <a:srgbClr val="FA7B17"/>
          </p15:clr>
        </p15:guide>
        <p15:guide id="6" pos="2644">
          <p15:clr>
            <a:srgbClr val="FA7B17"/>
          </p15:clr>
        </p15:guide>
        <p15:guide id="7" pos="4286">
          <p15:clr>
            <a:srgbClr val="FA7B17"/>
          </p15:clr>
        </p15:guide>
        <p15:guide id="8" orient="horz" pos="2235">
          <p15:clr>
            <a:srgbClr val="FA7B17"/>
          </p15:clr>
        </p15:guide>
        <p15:guide id="9" orient="horz" pos="2313">
          <p15:clr>
            <a:srgbClr val="FA7B17"/>
          </p15:clr>
        </p15:guide>
        <p15:guide id="10" pos="2568">
          <p15:clr>
            <a:srgbClr val="FA7B17"/>
          </p15:clr>
        </p15:guide>
        <p15:guide id="11" orient="horz" pos="802">
          <p15:clr>
            <a:srgbClr val="FA7B17"/>
          </p15:clr>
        </p15:guide>
        <p15:guide id="12" orient="horz" pos="885">
          <p15:clr>
            <a:srgbClr val="FA7B17"/>
          </p15:clr>
        </p15:guide>
      </p15:sldGuideLst>
    </p:ext>
  </p:extLst>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Diseño personalizado 1 1 2">
  <p:cSld name="CUSTOM_3_2_2">
    <p:spTree>
      <p:nvGrpSpPr>
        <p:cNvPr id="3561" name="Shape 3561"/>
        <p:cNvGrpSpPr/>
        <p:nvPr/>
      </p:nvGrpSpPr>
      <p:grpSpPr>
        <a:xfrm>
          <a:off x="0" y="0"/>
          <a:ext cx="0" cy="0"/>
          <a:chOff x="0" y="0"/>
          <a:chExt cx="0" cy="0"/>
        </a:xfrm>
      </p:grpSpPr>
      <p:sp>
        <p:nvSpPr>
          <p:cNvPr id="3562" name="Google Shape;3562;p74"/>
          <p:cNvSpPr/>
          <p:nvPr/>
        </p:nvSpPr>
        <p:spPr>
          <a:xfrm>
            <a:off x="0" y="0"/>
            <a:ext cx="34995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3" name="Google Shape;3563;p74"/>
          <p:cNvSpPr txBox="1"/>
          <p:nvPr>
            <p:ph type="title"/>
          </p:nvPr>
        </p:nvSpPr>
        <p:spPr>
          <a:xfrm>
            <a:off x="534175" y="941050"/>
            <a:ext cx="2726100" cy="1311600"/>
          </a:xfrm>
          <a:prstGeom prst="rect">
            <a:avLst/>
          </a:prstGeom>
          <a:noFill/>
          <a:ln>
            <a:noFill/>
          </a:ln>
        </p:spPr>
        <p:txBody>
          <a:bodyPr anchorCtr="0" anchor="b" bIns="0" lIns="0" spcFirstLastPara="1" rIns="0" wrap="square" tIns="0">
            <a:noAutofit/>
          </a:bodyPr>
          <a:lstStyle>
            <a:lvl1pPr lvl="0" marR="0" algn="l">
              <a:lnSpc>
                <a:spcPct val="80000"/>
              </a:lnSpc>
              <a:spcBef>
                <a:spcPts val="0"/>
              </a:spcBef>
              <a:spcAft>
                <a:spcPts val="0"/>
              </a:spcAft>
              <a:buSzPts val="2800"/>
              <a:buNone/>
              <a:defRPr sz="3600">
                <a:solidFill>
                  <a:schemeClr val="accent1"/>
                </a:solidFill>
                <a:latin typeface="Work Sans SemiBold"/>
                <a:ea typeface="Work Sans SemiBold"/>
                <a:cs typeface="Work Sans SemiBold"/>
                <a:sym typeface="Work Sans SemiBold"/>
              </a:defRPr>
            </a:lvl1pPr>
            <a:lvl2pPr lvl="1" algn="l">
              <a:lnSpc>
                <a:spcPct val="80000"/>
              </a:lnSpc>
              <a:spcBef>
                <a:spcPts val="0"/>
              </a:spcBef>
              <a:spcAft>
                <a:spcPts val="0"/>
              </a:spcAft>
              <a:buClr>
                <a:srgbClr val="FFFFFF"/>
              </a:buClr>
              <a:buSzPts val="4100"/>
              <a:buNone/>
              <a:defRPr>
                <a:solidFill>
                  <a:srgbClr val="FFFFFF"/>
                </a:solidFill>
              </a:defRPr>
            </a:lvl2pPr>
            <a:lvl3pPr lvl="2" algn="l">
              <a:lnSpc>
                <a:spcPct val="80000"/>
              </a:lnSpc>
              <a:spcBef>
                <a:spcPts val="0"/>
              </a:spcBef>
              <a:spcAft>
                <a:spcPts val="0"/>
              </a:spcAft>
              <a:buClr>
                <a:srgbClr val="FFFFFF"/>
              </a:buClr>
              <a:buSzPts val="4100"/>
              <a:buNone/>
              <a:defRPr>
                <a:solidFill>
                  <a:srgbClr val="FFFFFF"/>
                </a:solidFill>
              </a:defRPr>
            </a:lvl3pPr>
            <a:lvl4pPr lvl="3" algn="l">
              <a:lnSpc>
                <a:spcPct val="80000"/>
              </a:lnSpc>
              <a:spcBef>
                <a:spcPts val="0"/>
              </a:spcBef>
              <a:spcAft>
                <a:spcPts val="0"/>
              </a:spcAft>
              <a:buClr>
                <a:srgbClr val="FFFFFF"/>
              </a:buClr>
              <a:buSzPts val="4100"/>
              <a:buNone/>
              <a:defRPr>
                <a:solidFill>
                  <a:srgbClr val="FFFFFF"/>
                </a:solidFill>
              </a:defRPr>
            </a:lvl4pPr>
            <a:lvl5pPr lvl="4" algn="l">
              <a:lnSpc>
                <a:spcPct val="80000"/>
              </a:lnSpc>
              <a:spcBef>
                <a:spcPts val="0"/>
              </a:spcBef>
              <a:spcAft>
                <a:spcPts val="0"/>
              </a:spcAft>
              <a:buClr>
                <a:srgbClr val="FFFFFF"/>
              </a:buClr>
              <a:buSzPts val="4100"/>
              <a:buNone/>
              <a:defRPr>
                <a:solidFill>
                  <a:srgbClr val="FFFFFF"/>
                </a:solidFill>
              </a:defRPr>
            </a:lvl5pPr>
            <a:lvl6pPr lvl="5" algn="l">
              <a:lnSpc>
                <a:spcPct val="80000"/>
              </a:lnSpc>
              <a:spcBef>
                <a:spcPts val="0"/>
              </a:spcBef>
              <a:spcAft>
                <a:spcPts val="0"/>
              </a:spcAft>
              <a:buClr>
                <a:srgbClr val="FFFFFF"/>
              </a:buClr>
              <a:buSzPts val="4100"/>
              <a:buNone/>
              <a:defRPr>
                <a:solidFill>
                  <a:srgbClr val="FFFFFF"/>
                </a:solidFill>
              </a:defRPr>
            </a:lvl6pPr>
            <a:lvl7pPr lvl="6" algn="l">
              <a:lnSpc>
                <a:spcPct val="80000"/>
              </a:lnSpc>
              <a:spcBef>
                <a:spcPts val="0"/>
              </a:spcBef>
              <a:spcAft>
                <a:spcPts val="0"/>
              </a:spcAft>
              <a:buClr>
                <a:srgbClr val="FFFFFF"/>
              </a:buClr>
              <a:buSzPts val="4100"/>
              <a:buNone/>
              <a:defRPr>
                <a:solidFill>
                  <a:srgbClr val="FFFFFF"/>
                </a:solidFill>
              </a:defRPr>
            </a:lvl7pPr>
            <a:lvl8pPr lvl="7" algn="l">
              <a:lnSpc>
                <a:spcPct val="80000"/>
              </a:lnSpc>
              <a:spcBef>
                <a:spcPts val="0"/>
              </a:spcBef>
              <a:spcAft>
                <a:spcPts val="0"/>
              </a:spcAft>
              <a:buClr>
                <a:srgbClr val="FFFFFF"/>
              </a:buClr>
              <a:buSzPts val="4100"/>
              <a:buNone/>
              <a:defRPr>
                <a:solidFill>
                  <a:srgbClr val="FFFFFF"/>
                </a:solidFill>
              </a:defRPr>
            </a:lvl8pPr>
            <a:lvl9pPr lvl="8" algn="l">
              <a:lnSpc>
                <a:spcPct val="80000"/>
              </a:lnSpc>
              <a:spcBef>
                <a:spcPts val="0"/>
              </a:spcBef>
              <a:spcAft>
                <a:spcPts val="0"/>
              </a:spcAft>
              <a:buClr>
                <a:srgbClr val="FFFFFF"/>
              </a:buClr>
              <a:buSzPts val="4100"/>
              <a:buNone/>
              <a:defRPr>
                <a:solidFill>
                  <a:srgbClr val="FFFFFF"/>
                </a:solidFill>
              </a:defRPr>
            </a:lvl9pPr>
          </a:lstStyle>
          <a:p/>
        </p:txBody>
      </p:sp>
      <p:grpSp>
        <p:nvGrpSpPr>
          <p:cNvPr id="3564" name="Google Shape;3564;p74"/>
          <p:cNvGrpSpPr/>
          <p:nvPr/>
        </p:nvGrpSpPr>
        <p:grpSpPr>
          <a:xfrm rot="5400000">
            <a:off x="1019677" y="-289235"/>
            <a:ext cx="367164" cy="1116748"/>
            <a:chOff x="4257275" y="306450"/>
            <a:chExt cx="488575" cy="1486025"/>
          </a:xfrm>
        </p:grpSpPr>
        <p:grpSp>
          <p:nvGrpSpPr>
            <p:cNvPr id="3565" name="Google Shape;3565;p74"/>
            <p:cNvGrpSpPr/>
            <p:nvPr/>
          </p:nvGrpSpPr>
          <p:grpSpPr>
            <a:xfrm>
              <a:off x="4257275" y="306450"/>
              <a:ext cx="488575" cy="140700"/>
              <a:chOff x="4257275" y="306450"/>
              <a:chExt cx="488575" cy="140700"/>
            </a:xfrm>
          </p:grpSpPr>
          <p:sp>
            <p:nvSpPr>
              <p:cNvPr id="3566" name="Google Shape;3566;p74"/>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7" name="Google Shape;3567;p74"/>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68" name="Google Shape;3568;p74"/>
            <p:cNvGrpSpPr/>
            <p:nvPr/>
          </p:nvGrpSpPr>
          <p:grpSpPr>
            <a:xfrm>
              <a:off x="4257275" y="575515"/>
              <a:ext cx="488575" cy="140700"/>
              <a:chOff x="4257275" y="306450"/>
              <a:chExt cx="488575" cy="140700"/>
            </a:xfrm>
          </p:grpSpPr>
          <p:sp>
            <p:nvSpPr>
              <p:cNvPr id="3569" name="Google Shape;3569;p74"/>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0" name="Google Shape;3570;p74"/>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71" name="Google Shape;3571;p74"/>
            <p:cNvGrpSpPr/>
            <p:nvPr/>
          </p:nvGrpSpPr>
          <p:grpSpPr>
            <a:xfrm>
              <a:off x="4257275" y="844580"/>
              <a:ext cx="488575" cy="140700"/>
              <a:chOff x="4257275" y="306450"/>
              <a:chExt cx="488575" cy="140700"/>
            </a:xfrm>
          </p:grpSpPr>
          <p:sp>
            <p:nvSpPr>
              <p:cNvPr id="3572" name="Google Shape;3572;p74"/>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3" name="Google Shape;3573;p74"/>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74" name="Google Shape;3574;p74"/>
            <p:cNvGrpSpPr/>
            <p:nvPr/>
          </p:nvGrpSpPr>
          <p:grpSpPr>
            <a:xfrm>
              <a:off x="4257275" y="1113645"/>
              <a:ext cx="488575" cy="140700"/>
              <a:chOff x="4257275" y="306450"/>
              <a:chExt cx="488575" cy="140700"/>
            </a:xfrm>
          </p:grpSpPr>
          <p:sp>
            <p:nvSpPr>
              <p:cNvPr id="3575" name="Google Shape;3575;p74"/>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6" name="Google Shape;3576;p74"/>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77" name="Google Shape;3577;p74"/>
            <p:cNvGrpSpPr/>
            <p:nvPr/>
          </p:nvGrpSpPr>
          <p:grpSpPr>
            <a:xfrm>
              <a:off x="4257275" y="1382710"/>
              <a:ext cx="488575" cy="140700"/>
              <a:chOff x="4257275" y="306450"/>
              <a:chExt cx="488575" cy="140700"/>
            </a:xfrm>
          </p:grpSpPr>
          <p:sp>
            <p:nvSpPr>
              <p:cNvPr id="3578" name="Google Shape;3578;p74"/>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9" name="Google Shape;3579;p74"/>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80" name="Google Shape;3580;p74"/>
            <p:cNvGrpSpPr/>
            <p:nvPr/>
          </p:nvGrpSpPr>
          <p:grpSpPr>
            <a:xfrm>
              <a:off x="4257275" y="1651775"/>
              <a:ext cx="488575" cy="140700"/>
              <a:chOff x="4257275" y="306450"/>
              <a:chExt cx="488575" cy="140700"/>
            </a:xfrm>
          </p:grpSpPr>
          <p:sp>
            <p:nvSpPr>
              <p:cNvPr id="3581" name="Google Shape;3581;p74"/>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2" name="Google Shape;3582;p74"/>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3583" name="Google Shape;3583;p74"/>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3584" name="Google Shape;3584;p74"/>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2023</a:t>
            </a:r>
            <a:endParaRPr b="0" i="0" sz="600" u="none" cap="none" strike="noStrike">
              <a:solidFill>
                <a:srgbClr val="FFFFFF"/>
              </a:solidFill>
              <a:latin typeface="Work Sans"/>
              <a:ea typeface="Work Sans"/>
              <a:cs typeface="Work Sans"/>
              <a:sym typeface="Work Sans"/>
            </a:endParaRPr>
          </a:p>
        </p:txBody>
      </p:sp>
      <p:sp>
        <p:nvSpPr>
          <p:cNvPr id="3585" name="Google Shape;3585;p74"/>
          <p:cNvSpPr/>
          <p:nvPr/>
        </p:nvSpPr>
        <p:spPr>
          <a:xfrm>
            <a:off x="-101925" y="-962025"/>
            <a:ext cx="10808100" cy="961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6" name="Google Shape;3586;p74"/>
          <p:cNvSpPr/>
          <p:nvPr/>
        </p:nvSpPr>
        <p:spPr>
          <a:xfrm>
            <a:off x="9144000" y="-962025"/>
            <a:ext cx="2479500" cy="8545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7" name="Google Shape;3587;p74"/>
          <p:cNvSpPr/>
          <p:nvPr/>
        </p:nvSpPr>
        <p:spPr>
          <a:xfrm>
            <a:off x="-101925" y="5143500"/>
            <a:ext cx="10808100" cy="24402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8" name="Google Shape;3588;p74"/>
          <p:cNvSpPr/>
          <p:nvPr/>
        </p:nvSpPr>
        <p:spPr>
          <a:xfrm>
            <a:off x="-2357250" y="-962025"/>
            <a:ext cx="2357400" cy="8545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9" name="Google Shape;3589;p74"/>
          <p:cNvSpPr txBox="1"/>
          <p:nvPr>
            <p:ph idx="1" type="subTitle"/>
          </p:nvPr>
        </p:nvSpPr>
        <p:spPr>
          <a:xfrm>
            <a:off x="534175" y="3053725"/>
            <a:ext cx="2726100" cy="14367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1000"/>
              <a:buNone/>
              <a:defRPr sz="1000">
                <a:solidFill>
                  <a:schemeClr val="lt1"/>
                </a:solidFill>
              </a:defRPr>
            </a:lvl1pPr>
            <a:lvl2pPr lvl="1" algn="l">
              <a:lnSpc>
                <a:spcPct val="115000"/>
              </a:lnSpc>
              <a:spcBef>
                <a:spcPts val="0"/>
              </a:spcBef>
              <a:spcAft>
                <a:spcPts val="0"/>
              </a:spcAft>
              <a:buSzPts val="13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100"/>
              <a:buNone/>
              <a:defRPr/>
            </a:lvl4pPr>
            <a:lvl5pPr lvl="4" algn="l">
              <a:lnSpc>
                <a:spcPct val="115000"/>
              </a:lnSpc>
              <a:spcBef>
                <a:spcPts val="0"/>
              </a:spcBef>
              <a:spcAft>
                <a:spcPts val="0"/>
              </a:spcAft>
              <a:buSzPts val="1000"/>
              <a:buNone/>
              <a:defRPr/>
            </a:lvl5pPr>
            <a:lvl6pPr lvl="5" algn="l">
              <a:lnSpc>
                <a:spcPct val="115000"/>
              </a:lnSpc>
              <a:spcBef>
                <a:spcPts val="0"/>
              </a:spcBef>
              <a:spcAft>
                <a:spcPts val="0"/>
              </a:spcAft>
              <a:buSzPts val="900"/>
              <a:buNone/>
              <a:defRPr/>
            </a:lvl6pPr>
            <a:lvl7pPr lvl="6" algn="l">
              <a:lnSpc>
                <a:spcPct val="115000"/>
              </a:lnSpc>
              <a:spcBef>
                <a:spcPts val="0"/>
              </a:spcBef>
              <a:spcAft>
                <a:spcPts val="0"/>
              </a:spcAft>
              <a:buSzPts val="800"/>
              <a:buNone/>
              <a:defRPr/>
            </a:lvl7pPr>
            <a:lvl8pPr lvl="7" algn="l">
              <a:lnSpc>
                <a:spcPct val="115000"/>
              </a:lnSpc>
              <a:spcBef>
                <a:spcPts val="0"/>
              </a:spcBef>
              <a:spcAft>
                <a:spcPts val="0"/>
              </a:spcAft>
              <a:buSzPts val="700"/>
              <a:buNone/>
              <a:defRPr/>
            </a:lvl8pPr>
            <a:lvl9pPr lvl="8" algn="l">
              <a:lnSpc>
                <a:spcPct val="115000"/>
              </a:lnSpc>
              <a:spcBef>
                <a:spcPts val="0"/>
              </a:spcBef>
              <a:spcAft>
                <a:spcPts val="0"/>
              </a:spcAft>
              <a:buSzPts val="600"/>
              <a:buNone/>
              <a:defRPr/>
            </a:lvl9pPr>
          </a:lstStyle>
          <a:p/>
        </p:txBody>
      </p:sp>
      <p:sp>
        <p:nvSpPr>
          <p:cNvPr id="3590" name="Google Shape;3590;p74"/>
          <p:cNvSpPr txBox="1"/>
          <p:nvPr>
            <p:ph idx="2" type="title"/>
          </p:nvPr>
        </p:nvSpPr>
        <p:spPr>
          <a:xfrm>
            <a:off x="3939075" y="941050"/>
            <a:ext cx="4560300" cy="762000"/>
          </a:xfrm>
          <a:prstGeom prst="rect">
            <a:avLst/>
          </a:prstGeom>
          <a:noFill/>
          <a:ln>
            <a:noFill/>
          </a:ln>
        </p:spPr>
        <p:txBody>
          <a:bodyPr anchorCtr="0" anchor="t" bIns="0" lIns="0" spcFirstLastPara="1" rIns="0" wrap="square" tIns="0">
            <a:noAutofit/>
          </a:bodyPr>
          <a:lstStyle>
            <a:lvl1pPr lvl="0" marR="0" algn="l">
              <a:lnSpc>
                <a:spcPct val="80000"/>
              </a:lnSpc>
              <a:spcBef>
                <a:spcPts val="0"/>
              </a:spcBef>
              <a:spcAft>
                <a:spcPts val="0"/>
              </a:spcAft>
              <a:buSzPts val="2800"/>
              <a:buNone/>
              <a:defRPr sz="2500">
                <a:solidFill>
                  <a:schemeClr val="dk2"/>
                </a:solidFill>
                <a:latin typeface="Work Sans SemiBold"/>
                <a:ea typeface="Work Sans SemiBold"/>
                <a:cs typeface="Work Sans SemiBold"/>
                <a:sym typeface="Work Sans SemiBold"/>
              </a:defRPr>
            </a:lvl1pPr>
            <a:lvl2pPr lvl="1" algn="l">
              <a:lnSpc>
                <a:spcPct val="80000"/>
              </a:lnSpc>
              <a:spcBef>
                <a:spcPts val="0"/>
              </a:spcBef>
              <a:spcAft>
                <a:spcPts val="0"/>
              </a:spcAft>
              <a:buClr>
                <a:srgbClr val="FFFFFF"/>
              </a:buClr>
              <a:buSzPts val="4100"/>
              <a:buNone/>
              <a:defRPr>
                <a:solidFill>
                  <a:srgbClr val="FFFFFF"/>
                </a:solidFill>
              </a:defRPr>
            </a:lvl2pPr>
            <a:lvl3pPr lvl="2" algn="l">
              <a:lnSpc>
                <a:spcPct val="80000"/>
              </a:lnSpc>
              <a:spcBef>
                <a:spcPts val="0"/>
              </a:spcBef>
              <a:spcAft>
                <a:spcPts val="0"/>
              </a:spcAft>
              <a:buClr>
                <a:srgbClr val="FFFFFF"/>
              </a:buClr>
              <a:buSzPts val="4100"/>
              <a:buNone/>
              <a:defRPr>
                <a:solidFill>
                  <a:srgbClr val="FFFFFF"/>
                </a:solidFill>
              </a:defRPr>
            </a:lvl3pPr>
            <a:lvl4pPr lvl="3" algn="l">
              <a:lnSpc>
                <a:spcPct val="80000"/>
              </a:lnSpc>
              <a:spcBef>
                <a:spcPts val="0"/>
              </a:spcBef>
              <a:spcAft>
                <a:spcPts val="0"/>
              </a:spcAft>
              <a:buClr>
                <a:srgbClr val="FFFFFF"/>
              </a:buClr>
              <a:buSzPts val="4100"/>
              <a:buNone/>
              <a:defRPr>
                <a:solidFill>
                  <a:srgbClr val="FFFFFF"/>
                </a:solidFill>
              </a:defRPr>
            </a:lvl4pPr>
            <a:lvl5pPr lvl="4" algn="l">
              <a:lnSpc>
                <a:spcPct val="80000"/>
              </a:lnSpc>
              <a:spcBef>
                <a:spcPts val="0"/>
              </a:spcBef>
              <a:spcAft>
                <a:spcPts val="0"/>
              </a:spcAft>
              <a:buClr>
                <a:srgbClr val="FFFFFF"/>
              </a:buClr>
              <a:buSzPts val="4100"/>
              <a:buNone/>
              <a:defRPr>
                <a:solidFill>
                  <a:srgbClr val="FFFFFF"/>
                </a:solidFill>
              </a:defRPr>
            </a:lvl5pPr>
            <a:lvl6pPr lvl="5" algn="l">
              <a:lnSpc>
                <a:spcPct val="80000"/>
              </a:lnSpc>
              <a:spcBef>
                <a:spcPts val="0"/>
              </a:spcBef>
              <a:spcAft>
                <a:spcPts val="0"/>
              </a:spcAft>
              <a:buClr>
                <a:srgbClr val="FFFFFF"/>
              </a:buClr>
              <a:buSzPts val="4100"/>
              <a:buNone/>
              <a:defRPr>
                <a:solidFill>
                  <a:srgbClr val="FFFFFF"/>
                </a:solidFill>
              </a:defRPr>
            </a:lvl6pPr>
            <a:lvl7pPr lvl="6" algn="l">
              <a:lnSpc>
                <a:spcPct val="80000"/>
              </a:lnSpc>
              <a:spcBef>
                <a:spcPts val="0"/>
              </a:spcBef>
              <a:spcAft>
                <a:spcPts val="0"/>
              </a:spcAft>
              <a:buClr>
                <a:srgbClr val="FFFFFF"/>
              </a:buClr>
              <a:buSzPts val="4100"/>
              <a:buNone/>
              <a:defRPr>
                <a:solidFill>
                  <a:srgbClr val="FFFFFF"/>
                </a:solidFill>
              </a:defRPr>
            </a:lvl7pPr>
            <a:lvl8pPr lvl="7" algn="l">
              <a:lnSpc>
                <a:spcPct val="80000"/>
              </a:lnSpc>
              <a:spcBef>
                <a:spcPts val="0"/>
              </a:spcBef>
              <a:spcAft>
                <a:spcPts val="0"/>
              </a:spcAft>
              <a:buClr>
                <a:srgbClr val="FFFFFF"/>
              </a:buClr>
              <a:buSzPts val="4100"/>
              <a:buNone/>
              <a:defRPr>
                <a:solidFill>
                  <a:srgbClr val="FFFFFF"/>
                </a:solidFill>
              </a:defRPr>
            </a:lvl8pPr>
            <a:lvl9pPr lvl="8" algn="l">
              <a:lnSpc>
                <a:spcPct val="80000"/>
              </a:lnSpc>
              <a:spcBef>
                <a:spcPts val="0"/>
              </a:spcBef>
              <a:spcAft>
                <a:spcPts val="0"/>
              </a:spcAft>
              <a:buClr>
                <a:srgbClr val="FFFFFF"/>
              </a:buClr>
              <a:buSzPts val="4100"/>
              <a:buNone/>
              <a:defRPr>
                <a:solidFill>
                  <a:srgbClr val="FFFFFF"/>
                </a:solidFill>
              </a:defRPr>
            </a:lvl9pPr>
          </a:lstStyle>
          <a:p/>
        </p:txBody>
      </p:sp>
      <p:sp>
        <p:nvSpPr>
          <p:cNvPr id="3591" name="Google Shape;3591;p74"/>
          <p:cNvSpPr txBox="1"/>
          <p:nvPr>
            <p:ph idx="3" type="subTitle"/>
          </p:nvPr>
        </p:nvSpPr>
        <p:spPr>
          <a:xfrm>
            <a:off x="3939075" y="1780625"/>
            <a:ext cx="1918800" cy="7227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dk1"/>
              </a:buClr>
              <a:buSzPts val="800"/>
              <a:buNone/>
              <a:defRPr sz="800">
                <a:solidFill>
                  <a:schemeClr val="dk1"/>
                </a:solidFill>
              </a:defRPr>
            </a:lvl1pPr>
            <a:lvl2pPr lvl="1" algn="l">
              <a:lnSpc>
                <a:spcPct val="115000"/>
              </a:lnSpc>
              <a:spcBef>
                <a:spcPts val="0"/>
              </a:spcBef>
              <a:spcAft>
                <a:spcPts val="0"/>
              </a:spcAft>
              <a:buClr>
                <a:schemeClr val="dk1"/>
              </a:buClr>
              <a:buSzPts val="800"/>
              <a:buNone/>
              <a:defRPr sz="800">
                <a:solidFill>
                  <a:schemeClr val="dk1"/>
                </a:solidFill>
              </a:defRPr>
            </a:lvl2pPr>
            <a:lvl3pPr lvl="2" algn="l">
              <a:lnSpc>
                <a:spcPct val="115000"/>
              </a:lnSpc>
              <a:spcBef>
                <a:spcPts val="0"/>
              </a:spcBef>
              <a:spcAft>
                <a:spcPts val="0"/>
              </a:spcAft>
              <a:buClr>
                <a:schemeClr val="dk1"/>
              </a:buClr>
              <a:buSzPts val="800"/>
              <a:buNone/>
              <a:defRPr sz="800">
                <a:solidFill>
                  <a:schemeClr val="dk1"/>
                </a:solidFill>
              </a:defRPr>
            </a:lvl3pPr>
            <a:lvl4pPr lvl="3" algn="l">
              <a:lnSpc>
                <a:spcPct val="115000"/>
              </a:lnSpc>
              <a:spcBef>
                <a:spcPts val="0"/>
              </a:spcBef>
              <a:spcAft>
                <a:spcPts val="0"/>
              </a:spcAft>
              <a:buClr>
                <a:schemeClr val="dk1"/>
              </a:buClr>
              <a:buSzPts val="800"/>
              <a:buNone/>
              <a:defRPr sz="800">
                <a:solidFill>
                  <a:schemeClr val="dk1"/>
                </a:solidFill>
              </a:defRPr>
            </a:lvl4pPr>
            <a:lvl5pPr lvl="4" algn="l">
              <a:lnSpc>
                <a:spcPct val="115000"/>
              </a:lnSpc>
              <a:spcBef>
                <a:spcPts val="0"/>
              </a:spcBef>
              <a:spcAft>
                <a:spcPts val="0"/>
              </a:spcAft>
              <a:buClr>
                <a:schemeClr val="dk1"/>
              </a:buClr>
              <a:buSzPts val="800"/>
              <a:buNone/>
              <a:defRPr sz="800">
                <a:solidFill>
                  <a:schemeClr val="dk1"/>
                </a:solidFill>
              </a:defRPr>
            </a:lvl5pPr>
            <a:lvl6pPr lvl="5" algn="l">
              <a:lnSpc>
                <a:spcPct val="115000"/>
              </a:lnSpc>
              <a:spcBef>
                <a:spcPts val="0"/>
              </a:spcBef>
              <a:spcAft>
                <a:spcPts val="0"/>
              </a:spcAft>
              <a:buClr>
                <a:schemeClr val="dk1"/>
              </a:buClr>
              <a:buSzPts val="800"/>
              <a:buNone/>
              <a:defRPr sz="800">
                <a:solidFill>
                  <a:schemeClr val="dk1"/>
                </a:solidFill>
              </a:defRPr>
            </a:lvl6pPr>
            <a:lvl7pPr lvl="6" algn="l">
              <a:lnSpc>
                <a:spcPct val="115000"/>
              </a:lnSpc>
              <a:spcBef>
                <a:spcPts val="0"/>
              </a:spcBef>
              <a:spcAft>
                <a:spcPts val="0"/>
              </a:spcAft>
              <a:buClr>
                <a:schemeClr val="dk1"/>
              </a:buClr>
              <a:buSzPts val="800"/>
              <a:buNone/>
              <a:defRPr>
                <a:solidFill>
                  <a:schemeClr val="dk1"/>
                </a:solidFill>
              </a:defRPr>
            </a:lvl7pPr>
            <a:lvl8pPr lvl="7" algn="l">
              <a:lnSpc>
                <a:spcPct val="115000"/>
              </a:lnSpc>
              <a:spcBef>
                <a:spcPts val="0"/>
              </a:spcBef>
              <a:spcAft>
                <a:spcPts val="0"/>
              </a:spcAft>
              <a:buClr>
                <a:schemeClr val="dk1"/>
              </a:buClr>
              <a:buSzPts val="800"/>
              <a:buNone/>
              <a:defRPr sz="800">
                <a:solidFill>
                  <a:schemeClr val="dk1"/>
                </a:solidFill>
              </a:defRPr>
            </a:lvl8pPr>
            <a:lvl9pPr lvl="8" algn="l">
              <a:lnSpc>
                <a:spcPct val="115000"/>
              </a:lnSpc>
              <a:spcBef>
                <a:spcPts val="0"/>
              </a:spcBef>
              <a:spcAft>
                <a:spcPts val="0"/>
              </a:spcAft>
              <a:buClr>
                <a:schemeClr val="dk1"/>
              </a:buClr>
              <a:buSzPts val="800"/>
              <a:buNone/>
              <a:defRPr sz="800">
                <a:solidFill>
                  <a:schemeClr val="dk1"/>
                </a:solidFill>
              </a:defRPr>
            </a:lvl9pPr>
          </a:lstStyle>
          <a:p/>
        </p:txBody>
      </p:sp>
      <p:sp>
        <p:nvSpPr>
          <p:cNvPr id="3592" name="Google Shape;3592;p74"/>
          <p:cNvSpPr txBox="1"/>
          <p:nvPr>
            <p:ph idx="4" type="subTitle"/>
          </p:nvPr>
        </p:nvSpPr>
        <p:spPr>
          <a:xfrm>
            <a:off x="3939075" y="2580900"/>
            <a:ext cx="1918800" cy="7227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dk1"/>
              </a:buClr>
              <a:buSzPts val="800"/>
              <a:buNone/>
              <a:defRPr sz="800">
                <a:solidFill>
                  <a:schemeClr val="dk1"/>
                </a:solidFill>
              </a:defRPr>
            </a:lvl1pPr>
            <a:lvl2pPr lvl="1" algn="l">
              <a:lnSpc>
                <a:spcPct val="115000"/>
              </a:lnSpc>
              <a:spcBef>
                <a:spcPts val="0"/>
              </a:spcBef>
              <a:spcAft>
                <a:spcPts val="0"/>
              </a:spcAft>
              <a:buClr>
                <a:schemeClr val="dk1"/>
              </a:buClr>
              <a:buSzPts val="800"/>
              <a:buNone/>
              <a:defRPr sz="800">
                <a:solidFill>
                  <a:schemeClr val="dk1"/>
                </a:solidFill>
              </a:defRPr>
            </a:lvl2pPr>
            <a:lvl3pPr lvl="2" algn="l">
              <a:lnSpc>
                <a:spcPct val="115000"/>
              </a:lnSpc>
              <a:spcBef>
                <a:spcPts val="0"/>
              </a:spcBef>
              <a:spcAft>
                <a:spcPts val="0"/>
              </a:spcAft>
              <a:buClr>
                <a:schemeClr val="dk1"/>
              </a:buClr>
              <a:buSzPts val="800"/>
              <a:buNone/>
              <a:defRPr sz="800">
                <a:solidFill>
                  <a:schemeClr val="dk1"/>
                </a:solidFill>
              </a:defRPr>
            </a:lvl3pPr>
            <a:lvl4pPr lvl="3" algn="l">
              <a:lnSpc>
                <a:spcPct val="115000"/>
              </a:lnSpc>
              <a:spcBef>
                <a:spcPts val="0"/>
              </a:spcBef>
              <a:spcAft>
                <a:spcPts val="0"/>
              </a:spcAft>
              <a:buClr>
                <a:schemeClr val="dk1"/>
              </a:buClr>
              <a:buSzPts val="800"/>
              <a:buNone/>
              <a:defRPr sz="800">
                <a:solidFill>
                  <a:schemeClr val="dk1"/>
                </a:solidFill>
              </a:defRPr>
            </a:lvl4pPr>
            <a:lvl5pPr lvl="4" algn="l">
              <a:lnSpc>
                <a:spcPct val="115000"/>
              </a:lnSpc>
              <a:spcBef>
                <a:spcPts val="0"/>
              </a:spcBef>
              <a:spcAft>
                <a:spcPts val="0"/>
              </a:spcAft>
              <a:buClr>
                <a:schemeClr val="dk1"/>
              </a:buClr>
              <a:buSzPts val="800"/>
              <a:buNone/>
              <a:defRPr sz="800">
                <a:solidFill>
                  <a:schemeClr val="dk1"/>
                </a:solidFill>
              </a:defRPr>
            </a:lvl5pPr>
            <a:lvl6pPr lvl="5" algn="l">
              <a:lnSpc>
                <a:spcPct val="115000"/>
              </a:lnSpc>
              <a:spcBef>
                <a:spcPts val="0"/>
              </a:spcBef>
              <a:spcAft>
                <a:spcPts val="0"/>
              </a:spcAft>
              <a:buClr>
                <a:schemeClr val="dk1"/>
              </a:buClr>
              <a:buSzPts val="800"/>
              <a:buNone/>
              <a:defRPr sz="800">
                <a:solidFill>
                  <a:schemeClr val="dk1"/>
                </a:solidFill>
              </a:defRPr>
            </a:lvl6pPr>
            <a:lvl7pPr lvl="6" algn="l">
              <a:lnSpc>
                <a:spcPct val="115000"/>
              </a:lnSpc>
              <a:spcBef>
                <a:spcPts val="0"/>
              </a:spcBef>
              <a:spcAft>
                <a:spcPts val="0"/>
              </a:spcAft>
              <a:buClr>
                <a:schemeClr val="dk1"/>
              </a:buClr>
              <a:buSzPts val="800"/>
              <a:buNone/>
              <a:defRPr>
                <a:solidFill>
                  <a:schemeClr val="dk1"/>
                </a:solidFill>
              </a:defRPr>
            </a:lvl7pPr>
            <a:lvl8pPr lvl="7" algn="l">
              <a:lnSpc>
                <a:spcPct val="115000"/>
              </a:lnSpc>
              <a:spcBef>
                <a:spcPts val="0"/>
              </a:spcBef>
              <a:spcAft>
                <a:spcPts val="0"/>
              </a:spcAft>
              <a:buClr>
                <a:schemeClr val="dk1"/>
              </a:buClr>
              <a:buSzPts val="800"/>
              <a:buNone/>
              <a:defRPr sz="800">
                <a:solidFill>
                  <a:schemeClr val="dk1"/>
                </a:solidFill>
              </a:defRPr>
            </a:lvl8pPr>
            <a:lvl9pPr lvl="8" algn="l">
              <a:lnSpc>
                <a:spcPct val="115000"/>
              </a:lnSpc>
              <a:spcBef>
                <a:spcPts val="0"/>
              </a:spcBef>
              <a:spcAft>
                <a:spcPts val="0"/>
              </a:spcAft>
              <a:buClr>
                <a:schemeClr val="dk1"/>
              </a:buClr>
              <a:buSzPts val="800"/>
              <a:buNone/>
              <a:defRPr sz="800">
                <a:solidFill>
                  <a:schemeClr val="dk1"/>
                </a:solidFill>
              </a:defRPr>
            </a:lvl9pPr>
          </a:lstStyle>
          <a:p/>
        </p:txBody>
      </p:sp>
      <p:sp>
        <p:nvSpPr>
          <p:cNvPr id="3593" name="Google Shape;3593;p74"/>
          <p:cNvSpPr txBox="1"/>
          <p:nvPr>
            <p:ph idx="5" type="subTitle"/>
          </p:nvPr>
        </p:nvSpPr>
        <p:spPr>
          <a:xfrm>
            <a:off x="3939075" y="3462063"/>
            <a:ext cx="1918800" cy="7227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dk1"/>
              </a:buClr>
              <a:buSzPts val="800"/>
              <a:buNone/>
              <a:defRPr sz="800">
                <a:solidFill>
                  <a:schemeClr val="dk1"/>
                </a:solidFill>
              </a:defRPr>
            </a:lvl1pPr>
            <a:lvl2pPr lvl="1" algn="l">
              <a:lnSpc>
                <a:spcPct val="115000"/>
              </a:lnSpc>
              <a:spcBef>
                <a:spcPts val="0"/>
              </a:spcBef>
              <a:spcAft>
                <a:spcPts val="0"/>
              </a:spcAft>
              <a:buClr>
                <a:schemeClr val="dk1"/>
              </a:buClr>
              <a:buSzPts val="800"/>
              <a:buNone/>
              <a:defRPr sz="800">
                <a:solidFill>
                  <a:schemeClr val="dk1"/>
                </a:solidFill>
              </a:defRPr>
            </a:lvl2pPr>
            <a:lvl3pPr lvl="2" algn="l">
              <a:lnSpc>
                <a:spcPct val="115000"/>
              </a:lnSpc>
              <a:spcBef>
                <a:spcPts val="0"/>
              </a:spcBef>
              <a:spcAft>
                <a:spcPts val="0"/>
              </a:spcAft>
              <a:buClr>
                <a:schemeClr val="dk1"/>
              </a:buClr>
              <a:buSzPts val="800"/>
              <a:buNone/>
              <a:defRPr sz="800">
                <a:solidFill>
                  <a:schemeClr val="dk1"/>
                </a:solidFill>
              </a:defRPr>
            </a:lvl3pPr>
            <a:lvl4pPr lvl="3" algn="l">
              <a:lnSpc>
                <a:spcPct val="115000"/>
              </a:lnSpc>
              <a:spcBef>
                <a:spcPts val="0"/>
              </a:spcBef>
              <a:spcAft>
                <a:spcPts val="0"/>
              </a:spcAft>
              <a:buClr>
                <a:schemeClr val="dk1"/>
              </a:buClr>
              <a:buSzPts val="800"/>
              <a:buNone/>
              <a:defRPr sz="800">
                <a:solidFill>
                  <a:schemeClr val="dk1"/>
                </a:solidFill>
              </a:defRPr>
            </a:lvl4pPr>
            <a:lvl5pPr lvl="4" algn="l">
              <a:lnSpc>
                <a:spcPct val="115000"/>
              </a:lnSpc>
              <a:spcBef>
                <a:spcPts val="0"/>
              </a:spcBef>
              <a:spcAft>
                <a:spcPts val="0"/>
              </a:spcAft>
              <a:buClr>
                <a:schemeClr val="dk1"/>
              </a:buClr>
              <a:buSzPts val="800"/>
              <a:buNone/>
              <a:defRPr sz="800">
                <a:solidFill>
                  <a:schemeClr val="dk1"/>
                </a:solidFill>
              </a:defRPr>
            </a:lvl5pPr>
            <a:lvl6pPr lvl="5" algn="l">
              <a:lnSpc>
                <a:spcPct val="115000"/>
              </a:lnSpc>
              <a:spcBef>
                <a:spcPts val="0"/>
              </a:spcBef>
              <a:spcAft>
                <a:spcPts val="0"/>
              </a:spcAft>
              <a:buClr>
                <a:schemeClr val="dk1"/>
              </a:buClr>
              <a:buSzPts val="800"/>
              <a:buNone/>
              <a:defRPr sz="800">
                <a:solidFill>
                  <a:schemeClr val="dk1"/>
                </a:solidFill>
              </a:defRPr>
            </a:lvl6pPr>
            <a:lvl7pPr lvl="6" algn="l">
              <a:lnSpc>
                <a:spcPct val="115000"/>
              </a:lnSpc>
              <a:spcBef>
                <a:spcPts val="0"/>
              </a:spcBef>
              <a:spcAft>
                <a:spcPts val="0"/>
              </a:spcAft>
              <a:buClr>
                <a:schemeClr val="dk1"/>
              </a:buClr>
              <a:buSzPts val="800"/>
              <a:buNone/>
              <a:defRPr>
                <a:solidFill>
                  <a:schemeClr val="dk1"/>
                </a:solidFill>
              </a:defRPr>
            </a:lvl7pPr>
            <a:lvl8pPr lvl="7" algn="l">
              <a:lnSpc>
                <a:spcPct val="115000"/>
              </a:lnSpc>
              <a:spcBef>
                <a:spcPts val="0"/>
              </a:spcBef>
              <a:spcAft>
                <a:spcPts val="0"/>
              </a:spcAft>
              <a:buClr>
                <a:schemeClr val="dk1"/>
              </a:buClr>
              <a:buSzPts val="800"/>
              <a:buNone/>
              <a:defRPr sz="800">
                <a:solidFill>
                  <a:schemeClr val="dk1"/>
                </a:solidFill>
              </a:defRPr>
            </a:lvl8pPr>
            <a:lvl9pPr lvl="8" algn="l">
              <a:lnSpc>
                <a:spcPct val="115000"/>
              </a:lnSpc>
              <a:spcBef>
                <a:spcPts val="0"/>
              </a:spcBef>
              <a:spcAft>
                <a:spcPts val="0"/>
              </a:spcAft>
              <a:buClr>
                <a:schemeClr val="dk1"/>
              </a:buClr>
              <a:buSzPts val="800"/>
              <a:buNone/>
              <a:defRPr sz="800">
                <a:solidFill>
                  <a:schemeClr val="dk1"/>
                </a:solidFill>
              </a:defRPr>
            </a:lvl9pPr>
          </a:lstStyle>
          <a:p/>
        </p:txBody>
      </p:sp>
      <p:sp>
        <p:nvSpPr>
          <p:cNvPr id="3594" name="Google Shape;3594;p74"/>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Blue Basic Clear 1 1">
  <p:cSld name="SECTION_HEADER_1_1_1_1_1_1">
    <p:bg>
      <p:bgPr>
        <a:solidFill>
          <a:schemeClr val="dk2"/>
        </a:solidFill>
      </p:bgPr>
    </p:bg>
    <p:spTree>
      <p:nvGrpSpPr>
        <p:cNvPr id="3595" name="Shape 3595"/>
        <p:cNvGrpSpPr/>
        <p:nvPr/>
      </p:nvGrpSpPr>
      <p:grpSpPr>
        <a:xfrm>
          <a:off x="0" y="0"/>
          <a:ext cx="0" cy="0"/>
          <a:chOff x="0" y="0"/>
          <a:chExt cx="0" cy="0"/>
        </a:xfrm>
      </p:grpSpPr>
      <p:sp>
        <p:nvSpPr>
          <p:cNvPr id="3596" name="Google Shape;3596;p75"/>
          <p:cNvSpPr/>
          <p:nvPr/>
        </p:nvSpPr>
        <p:spPr>
          <a:xfrm>
            <a:off x="0" y="2795675"/>
            <a:ext cx="9144000" cy="234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97" name="Google Shape;3597;p75"/>
          <p:cNvPicPr preferRelativeResize="0"/>
          <p:nvPr/>
        </p:nvPicPr>
        <p:blipFill rotWithShape="1">
          <a:blip r:embed="rId2">
            <a:alphaModFix/>
          </a:blip>
          <a:srcRect b="0" l="0" r="0" t="0"/>
          <a:stretch/>
        </p:blipFill>
        <p:spPr>
          <a:xfrm>
            <a:off x="8046050" y="218415"/>
            <a:ext cx="801848" cy="331010"/>
          </a:xfrm>
          <a:prstGeom prst="rect">
            <a:avLst/>
          </a:prstGeom>
          <a:noFill/>
          <a:ln>
            <a:noFill/>
          </a:ln>
        </p:spPr>
      </p:pic>
      <p:sp>
        <p:nvSpPr>
          <p:cNvPr id="3598" name="Google Shape;3598;p75"/>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2023</a:t>
            </a:r>
            <a:endParaRPr b="0" i="0" sz="600" u="none" cap="none" strike="noStrike">
              <a:solidFill>
                <a:srgbClr val="FFFFFF"/>
              </a:solidFill>
              <a:latin typeface="Work Sans"/>
              <a:ea typeface="Work Sans"/>
              <a:cs typeface="Work Sans"/>
              <a:sym typeface="Work Sans"/>
            </a:endParaRPr>
          </a:p>
        </p:txBody>
      </p:sp>
      <p:sp>
        <p:nvSpPr>
          <p:cNvPr id="3599" name="Google Shape;3599;p75"/>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3600" name="Google Shape;3600;p75"/>
          <p:cNvSpPr txBox="1"/>
          <p:nvPr>
            <p:ph type="title"/>
          </p:nvPr>
        </p:nvSpPr>
        <p:spPr>
          <a:xfrm>
            <a:off x="1290300" y="1229075"/>
            <a:ext cx="6563400" cy="1371300"/>
          </a:xfrm>
          <a:prstGeom prst="rect">
            <a:avLst/>
          </a:prstGeom>
          <a:noFill/>
          <a:ln>
            <a:noFill/>
          </a:ln>
        </p:spPr>
        <p:txBody>
          <a:bodyPr anchorCtr="0" anchor="t" bIns="0" lIns="0" spcFirstLastPara="1" rIns="0" wrap="square" tIns="0">
            <a:noAutofit/>
          </a:bodyPr>
          <a:lstStyle>
            <a:lvl1pPr lvl="0" algn="ctr">
              <a:lnSpc>
                <a:spcPct val="115000"/>
              </a:lnSpc>
              <a:spcBef>
                <a:spcPts val="0"/>
              </a:spcBef>
              <a:spcAft>
                <a:spcPts val="0"/>
              </a:spcAft>
              <a:buClr>
                <a:schemeClr val="lt1"/>
              </a:buClr>
              <a:buSzPts val="2200"/>
              <a:buNone/>
              <a:defRPr sz="2200">
                <a:solidFill>
                  <a:schemeClr val="lt1"/>
                </a:solidFill>
              </a:defRPr>
            </a:lvl1pPr>
            <a:lvl2pPr lvl="1" algn="ctr">
              <a:lnSpc>
                <a:spcPct val="115000"/>
              </a:lnSpc>
              <a:spcBef>
                <a:spcPts val="0"/>
              </a:spcBef>
              <a:spcAft>
                <a:spcPts val="0"/>
              </a:spcAft>
              <a:buSzPts val="4100"/>
              <a:buNone/>
              <a:defRPr>
                <a:latin typeface="Work Sans"/>
                <a:ea typeface="Work Sans"/>
                <a:cs typeface="Work Sans"/>
                <a:sym typeface="Work Sans"/>
              </a:defRPr>
            </a:lvl2pPr>
            <a:lvl3pPr lvl="2" algn="ctr">
              <a:lnSpc>
                <a:spcPct val="115000"/>
              </a:lnSpc>
              <a:spcBef>
                <a:spcPts val="0"/>
              </a:spcBef>
              <a:spcAft>
                <a:spcPts val="0"/>
              </a:spcAft>
              <a:buSzPts val="4100"/>
              <a:buNone/>
              <a:defRPr>
                <a:latin typeface="Work Sans"/>
                <a:ea typeface="Work Sans"/>
                <a:cs typeface="Work Sans"/>
                <a:sym typeface="Work Sans"/>
              </a:defRPr>
            </a:lvl3pPr>
            <a:lvl4pPr lvl="3" algn="ctr">
              <a:lnSpc>
                <a:spcPct val="115000"/>
              </a:lnSpc>
              <a:spcBef>
                <a:spcPts val="0"/>
              </a:spcBef>
              <a:spcAft>
                <a:spcPts val="0"/>
              </a:spcAft>
              <a:buSzPts val="4100"/>
              <a:buNone/>
              <a:defRPr>
                <a:latin typeface="Work Sans"/>
                <a:ea typeface="Work Sans"/>
                <a:cs typeface="Work Sans"/>
                <a:sym typeface="Work Sans"/>
              </a:defRPr>
            </a:lvl4pPr>
            <a:lvl5pPr lvl="4" algn="ctr">
              <a:lnSpc>
                <a:spcPct val="115000"/>
              </a:lnSpc>
              <a:spcBef>
                <a:spcPts val="0"/>
              </a:spcBef>
              <a:spcAft>
                <a:spcPts val="0"/>
              </a:spcAft>
              <a:buSzPts val="4100"/>
              <a:buNone/>
              <a:defRPr>
                <a:latin typeface="Work Sans"/>
                <a:ea typeface="Work Sans"/>
                <a:cs typeface="Work Sans"/>
                <a:sym typeface="Work Sans"/>
              </a:defRPr>
            </a:lvl5pPr>
            <a:lvl6pPr lvl="5" algn="ctr">
              <a:lnSpc>
                <a:spcPct val="115000"/>
              </a:lnSpc>
              <a:spcBef>
                <a:spcPts val="0"/>
              </a:spcBef>
              <a:spcAft>
                <a:spcPts val="0"/>
              </a:spcAft>
              <a:buSzPts val="4100"/>
              <a:buNone/>
              <a:defRPr>
                <a:latin typeface="Work Sans"/>
                <a:ea typeface="Work Sans"/>
                <a:cs typeface="Work Sans"/>
                <a:sym typeface="Work Sans"/>
              </a:defRPr>
            </a:lvl6pPr>
            <a:lvl7pPr lvl="6" algn="ctr">
              <a:lnSpc>
                <a:spcPct val="115000"/>
              </a:lnSpc>
              <a:spcBef>
                <a:spcPts val="0"/>
              </a:spcBef>
              <a:spcAft>
                <a:spcPts val="0"/>
              </a:spcAft>
              <a:buSzPts val="4100"/>
              <a:buNone/>
              <a:defRPr>
                <a:latin typeface="Work Sans"/>
                <a:ea typeface="Work Sans"/>
                <a:cs typeface="Work Sans"/>
                <a:sym typeface="Work Sans"/>
              </a:defRPr>
            </a:lvl7pPr>
            <a:lvl8pPr lvl="7" algn="ctr">
              <a:lnSpc>
                <a:spcPct val="115000"/>
              </a:lnSpc>
              <a:spcBef>
                <a:spcPts val="0"/>
              </a:spcBef>
              <a:spcAft>
                <a:spcPts val="0"/>
              </a:spcAft>
              <a:buSzPts val="4100"/>
              <a:buNone/>
              <a:defRPr>
                <a:latin typeface="Work Sans"/>
                <a:ea typeface="Work Sans"/>
                <a:cs typeface="Work Sans"/>
                <a:sym typeface="Work Sans"/>
              </a:defRPr>
            </a:lvl8pPr>
            <a:lvl9pPr lvl="8" algn="ctr">
              <a:lnSpc>
                <a:spcPct val="115000"/>
              </a:lnSpc>
              <a:spcBef>
                <a:spcPts val="0"/>
              </a:spcBef>
              <a:spcAft>
                <a:spcPts val="0"/>
              </a:spcAft>
              <a:buSzPts val="4100"/>
              <a:buNone/>
              <a:defRPr>
                <a:latin typeface="Work Sans"/>
                <a:ea typeface="Work Sans"/>
                <a:cs typeface="Work Sans"/>
                <a:sym typeface="Work Sans"/>
              </a:defRPr>
            </a:lvl9pPr>
          </a:lstStyle>
          <a:p/>
        </p:txBody>
      </p:sp>
      <p:sp>
        <p:nvSpPr>
          <p:cNvPr id="3601" name="Google Shape;3601;p75"/>
          <p:cNvSpPr txBox="1"/>
          <p:nvPr>
            <p:ph idx="2" type="title"/>
          </p:nvPr>
        </p:nvSpPr>
        <p:spPr>
          <a:xfrm>
            <a:off x="2193600" y="908375"/>
            <a:ext cx="4756800" cy="393600"/>
          </a:xfrm>
          <a:prstGeom prst="rect">
            <a:avLst/>
          </a:prstGeom>
          <a:noFill/>
          <a:ln>
            <a:noFill/>
          </a:ln>
        </p:spPr>
        <p:txBody>
          <a:bodyPr anchorCtr="0" anchor="t" bIns="0" lIns="0" spcFirstLastPara="1" rIns="0" wrap="square" tIns="0">
            <a:noAutofit/>
          </a:bodyPr>
          <a:lstStyle>
            <a:lvl1pPr lvl="0" algn="ctr">
              <a:lnSpc>
                <a:spcPct val="115000"/>
              </a:lnSpc>
              <a:spcBef>
                <a:spcPts val="0"/>
              </a:spcBef>
              <a:spcAft>
                <a:spcPts val="0"/>
              </a:spcAft>
              <a:buClr>
                <a:schemeClr val="accent1"/>
              </a:buClr>
              <a:buSzPts val="1200"/>
              <a:buFont typeface="Work Sans"/>
              <a:buNone/>
              <a:defRPr b="1" sz="1200">
                <a:solidFill>
                  <a:schemeClr val="accent1"/>
                </a:solidFill>
                <a:latin typeface="Work Sans"/>
                <a:ea typeface="Work Sans"/>
                <a:cs typeface="Work Sans"/>
                <a:sym typeface="Work Sans"/>
              </a:defRPr>
            </a:lvl1pPr>
            <a:lvl2pPr lvl="1" algn="l">
              <a:lnSpc>
                <a:spcPct val="115000"/>
              </a:lnSpc>
              <a:spcBef>
                <a:spcPts val="0"/>
              </a:spcBef>
              <a:spcAft>
                <a:spcPts val="0"/>
              </a:spcAft>
              <a:buClr>
                <a:schemeClr val="accent1"/>
              </a:buClr>
              <a:buSzPts val="1200"/>
              <a:buNone/>
              <a:defRPr b="1" sz="1200">
                <a:solidFill>
                  <a:schemeClr val="accent1"/>
                </a:solidFill>
                <a:latin typeface="Work Sans"/>
                <a:ea typeface="Work Sans"/>
                <a:cs typeface="Work Sans"/>
                <a:sym typeface="Work Sans"/>
              </a:defRPr>
            </a:lvl2pPr>
            <a:lvl3pPr lvl="2" algn="l">
              <a:lnSpc>
                <a:spcPct val="115000"/>
              </a:lnSpc>
              <a:spcBef>
                <a:spcPts val="0"/>
              </a:spcBef>
              <a:spcAft>
                <a:spcPts val="0"/>
              </a:spcAft>
              <a:buClr>
                <a:schemeClr val="accent1"/>
              </a:buClr>
              <a:buSzPts val="1200"/>
              <a:buNone/>
              <a:defRPr b="1" sz="1200">
                <a:solidFill>
                  <a:schemeClr val="accent1"/>
                </a:solidFill>
                <a:latin typeface="Work Sans"/>
                <a:ea typeface="Work Sans"/>
                <a:cs typeface="Work Sans"/>
                <a:sym typeface="Work Sans"/>
              </a:defRPr>
            </a:lvl3pPr>
            <a:lvl4pPr lvl="3" algn="l">
              <a:lnSpc>
                <a:spcPct val="115000"/>
              </a:lnSpc>
              <a:spcBef>
                <a:spcPts val="0"/>
              </a:spcBef>
              <a:spcAft>
                <a:spcPts val="0"/>
              </a:spcAft>
              <a:buClr>
                <a:schemeClr val="accent1"/>
              </a:buClr>
              <a:buSzPts val="1200"/>
              <a:buNone/>
              <a:defRPr b="1" sz="1200">
                <a:solidFill>
                  <a:schemeClr val="accent1"/>
                </a:solidFill>
                <a:latin typeface="Work Sans"/>
                <a:ea typeface="Work Sans"/>
                <a:cs typeface="Work Sans"/>
                <a:sym typeface="Work Sans"/>
              </a:defRPr>
            </a:lvl4pPr>
            <a:lvl5pPr lvl="4" algn="l">
              <a:lnSpc>
                <a:spcPct val="115000"/>
              </a:lnSpc>
              <a:spcBef>
                <a:spcPts val="0"/>
              </a:spcBef>
              <a:spcAft>
                <a:spcPts val="0"/>
              </a:spcAft>
              <a:buClr>
                <a:schemeClr val="accent1"/>
              </a:buClr>
              <a:buSzPts val="1200"/>
              <a:buNone/>
              <a:defRPr b="1" sz="1200">
                <a:solidFill>
                  <a:schemeClr val="accent1"/>
                </a:solidFill>
                <a:latin typeface="Work Sans"/>
                <a:ea typeface="Work Sans"/>
                <a:cs typeface="Work Sans"/>
                <a:sym typeface="Work Sans"/>
              </a:defRPr>
            </a:lvl5pPr>
            <a:lvl6pPr lvl="5" algn="l">
              <a:lnSpc>
                <a:spcPct val="115000"/>
              </a:lnSpc>
              <a:spcBef>
                <a:spcPts val="0"/>
              </a:spcBef>
              <a:spcAft>
                <a:spcPts val="0"/>
              </a:spcAft>
              <a:buClr>
                <a:schemeClr val="accent1"/>
              </a:buClr>
              <a:buSzPts val="1200"/>
              <a:buNone/>
              <a:defRPr b="1" sz="1200">
                <a:solidFill>
                  <a:schemeClr val="accent1"/>
                </a:solidFill>
                <a:latin typeface="Work Sans"/>
                <a:ea typeface="Work Sans"/>
                <a:cs typeface="Work Sans"/>
                <a:sym typeface="Work Sans"/>
              </a:defRPr>
            </a:lvl6pPr>
            <a:lvl7pPr lvl="6" algn="l">
              <a:lnSpc>
                <a:spcPct val="115000"/>
              </a:lnSpc>
              <a:spcBef>
                <a:spcPts val="0"/>
              </a:spcBef>
              <a:spcAft>
                <a:spcPts val="0"/>
              </a:spcAft>
              <a:buClr>
                <a:schemeClr val="accent1"/>
              </a:buClr>
              <a:buSzPts val="1200"/>
              <a:buNone/>
              <a:defRPr b="1" sz="1200">
                <a:solidFill>
                  <a:schemeClr val="accent1"/>
                </a:solidFill>
                <a:latin typeface="Work Sans"/>
                <a:ea typeface="Work Sans"/>
                <a:cs typeface="Work Sans"/>
                <a:sym typeface="Work Sans"/>
              </a:defRPr>
            </a:lvl7pPr>
            <a:lvl8pPr lvl="7" algn="l">
              <a:lnSpc>
                <a:spcPct val="115000"/>
              </a:lnSpc>
              <a:spcBef>
                <a:spcPts val="0"/>
              </a:spcBef>
              <a:spcAft>
                <a:spcPts val="0"/>
              </a:spcAft>
              <a:buClr>
                <a:schemeClr val="accent1"/>
              </a:buClr>
              <a:buSzPts val="1200"/>
              <a:buNone/>
              <a:defRPr b="1" sz="1200">
                <a:solidFill>
                  <a:schemeClr val="accent1"/>
                </a:solidFill>
                <a:latin typeface="Work Sans"/>
                <a:ea typeface="Work Sans"/>
                <a:cs typeface="Work Sans"/>
                <a:sym typeface="Work Sans"/>
              </a:defRPr>
            </a:lvl8pPr>
            <a:lvl9pPr lvl="8" algn="l">
              <a:lnSpc>
                <a:spcPct val="115000"/>
              </a:lnSpc>
              <a:spcBef>
                <a:spcPts val="0"/>
              </a:spcBef>
              <a:spcAft>
                <a:spcPts val="0"/>
              </a:spcAft>
              <a:buClr>
                <a:schemeClr val="accent1"/>
              </a:buClr>
              <a:buSzPts val="1200"/>
              <a:buNone/>
              <a:defRPr b="1" sz="1200">
                <a:solidFill>
                  <a:schemeClr val="accent1"/>
                </a:solidFill>
                <a:latin typeface="Work Sans"/>
                <a:ea typeface="Work Sans"/>
                <a:cs typeface="Work Sans"/>
                <a:sym typeface="Work Sans"/>
              </a:defRPr>
            </a:lvl9pPr>
          </a:lstStyle>
          <a:p/>
        </p:txBody>
      </p:sp>
      <p:cxnSp>
        <p:nvCxnSpPr>
          <p:cNvPr id="3602" name="Google Shape;3602;p75"/>
          <p:cNvCxnSpPr/>
          <p:nvPr/>
        </p:nvCxnSpPr>
        <p:spPr>
          <a:xfrm flipH="1" rot="-5400000">
            <a:off x="4159350" y="386550"/>
            <a:ext cx="825300" cy="600"/>
          </a:xfrm>
          <a:prstGeom prst="curvedConnector3">
            <a:avLst>
              <a:gd fmla="val 50000" name="adj1"/>
            </a:avLst>
          </a:prstGeom>
          <a:noFill/>
          <a:ln cap="flat" cmpd="sng" w="9525">
            <a:solidFill>
              <a:srgbClr val="FFFFFF"/>
            </a:solidFill>
            <a:prstDash val="dot"/>
            <a:round/>
            <a:headEnd len="sm" w="sm" type="none"/>
            <a:tailEnd len="med" w="med" type="oval"/>
          </a:ln>
        </p:spPr>
      </p:cxnSp>
      <p:sp>
        <p:nvSpPr>
          <p:cNvPr id="3603" name="Google Shape;3603;p75"/>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2023</a:t>
            </a:r>
            <a:endParaRPr b="0" i="0" sz="600" u="none" cap="none" strike="noStrike">
              <a:solidFill>
                <a:srgbClr val="666666"/>
              </a:solidFill>
              <a:latin typeface="Work Sans"/>
              <a:ea typeface="Work Sans"/>
              <a:cs typeface="Work Sans"/>
              <a:sym typeface="Work Sans"/>
            </a:endParaRPr>
          </a:p>
        </p:txBody>
      </p:sp>
      <p:sp>
        <p:nvSpPr>
          <p:cNvPr id="3604" name="Google Shape;3604;p75"/>
          <p:cNvSpPr txBox="1"/>
          <p:nvPr>
            <p:ph idx="3"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
          <p15:clr>
            <a:srgbClr val="FA7B17"/>
          </p15:clr>
        </p15:guide>
        <p15:guide id="2" orient="horz" pos="288">
          <p15:clr>
            <a:srgbClr val="FA7B17"/>
          </p15:clr>
        </p15:guide>
        <p15:guide id="3" orient="horz" pos="2910">
          <p15:clr>
            <a:srgbClr val="FA7B17"/>
          </p15:clr>
        </p15:guide>
        <p15:guide id="4" pos="5760">
          <p15:clr>
            <a:srgbClr val="FA7B17"/>
          </p15:clr>
        </p15:guide>
        <p15:guide id="5" pos="5472">
          <p15:clr>
            <a:srgbClr val="FA7B17"/>
          </p15:clr>
        </p15:guide>
        <p15:guide id="6" orient="horz" pos="2411">
          <p15:clr>
            <a:srgbClr val="FA7B17"/>
          </p15:clr>
        </p15:guide>
        <p15:guide id="7" orient="horz" pos="2088">
          <p15:clr>
            <a:srgbClr val="FA7B17"/>
          </p15:clr>
        </p15:guide>
      </p15:sldGuideLst>
    </p:ext>
  </p:extLst>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Diseño personalizado 1 1 2 1">
  <p:cSld name="CUSTOM_3_2_2_1">
    <p:spTree>
      <p:nvGrpSpPr>
        <p:cNvPr id="3605" name="Shape 3605"/>
        <p:cNvGrpSpPr/>
        <p:nvPr/>
      </p:nvGrpSpPr>
      <p:grpSpPr>
        <a:xfrm>
          <a:off x="0" y="0"/>
          <a:ext cx="0" cy="0"/>
          <a:chOff x="0" y="0"/>
          <a:chExt cx="0" cy="0"/>
        </a:xfrm>
      </p:grpSpPr>
      <p:sp>
        <p:nvSpPr>
          <p:cNvPr id="3606" name="Google Shape;3606;p76"/>
          <p:cNvSpPr/>
          <p:nvPr/>
        </p:nvSpPr>
        <p:spPr>
          <a:xfrm>
            <a:off x="0" y="0"/>
            <a:ext cx="39141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7" name="Google Shape;3607;p76"/>
          <p:cNvSpPr txBox="1"/>
          <p:nvPr>
            <p:ph type="title"/>
          </p:nvPr>
        </p:nvSpPr>
        <p:spPr>
          <a:xfrm>
            <a:off x="534175" y="941050"/>
            <a:ext cx="2726100" cy="1311600"/>
          </a:xfrm>
          <a:prstGeom prst="rect">
            <a:avLst/>
          </a:prstGeom>
          <a:noFill/>
          <a:ln>
            <a:noFill/>
          </a:ln>
        </p:spPr>
        <p:txBody>
          <a:bodyPr anchorCtr="0" anchor="b" bIns="0" lIns="0" spcFirstLastPara="1" rIns="0" wrap="square" tIns="0">
            <a:noAutofit/>
          </a:bodyPr>
          <a:lstStyle>
            <a:lvl1pPr lvl="0" marR="0" algn="l">
              <a:lnSpc>
                <a:spcPct val="80000"/>
              </a:lnSpc>
              <a:spcBef>
                <a:spcPts val="0"/>
              </a:spcBef>
              <a:spcAft>
                <a:spcPts val="0"/>
              </a:spcAft>
              <a:buSzPts val="2800"/>
              <a:buNone/>
              <a:defRPr sz="3600">
                <a:solidFill>
                  <a:schemeClr val="accent1"/>
                </a:solidFill>
                <a:latin typeface="Work Sans SemiBold"/>
                <a:ea typeface="Work Sans SemiBold"/>
                <a:cs typeface="Work Sans SemiBold"/>
                <a:sym typeface="Work Sans SemiBold"/>
              </a:defRPr>
            </a:lvl1pPr>
            <a:lvl2pPr lvl="1" algn="l">
              <a:lnSpc>
                <a:spcPct val="80000"/>
              </a:lnSpc>
              <a:spcBef>
                <a:spcPts val="0"/>
              </a:spcBef>
              <a:spcAft>
                <a:spcPts val="0"/>
              </a:spcAft>
              <a:buClr>
                <a:srgbClr val="FFFFFF"/>
              </a:buClr>
              <a:buSzPts val="4100"/>
              <a:buNone/>
              <a:defRPr>
                <a:solidFill>
                  <a:srgbClr val="FFFFFF"/>
                </a:solidFill>
              </a:defRPr>
            </a:lvl2pPr>
            <a:lvl3pPr lvl="2" algn="l">
              <a:lnSpc>
                <a:spcPct val="80000"/>
              </a:lnSpc>
              <a:spcBef>
                <a:spcPts val="0"/>
              </a:spcBef>
              <a:spcAft>
                <a:spcPts val="0"/>
              </a:spcAft>
              <a:buClr>
                <a:srgbClr val="FFFFFF"/>
              </a:buClr>
              <a:buSzPts val="4100"/>
              <a:buNone/>
              <a:defRPr>
                <a:solidFill>
                  <a:srgbClr val="FFFFFF"/>
                </a:solidFill>
              </a:defRPr>
            </a:lvl3pPr>
            <a:lvl4pPr lvl="3" algn="l">
              <a:lnSpc>
                <a:spcPct val="80000"/>
              </a:lnSpc>
              <a:spcBef>
                <a:spcPts val="0"/>
              </a:spcBef>
              <a:spcAft>
                <a:spcPts val="0"/>
              </a:spcAft>
              <a:buClr>
                <a:srgbClr val="FFFFFF"/>
              </a:buClr>
              <a:buSzPts val="4100"/>
              <a:buNone/>
              <a:defRPr>
                <a:solidFill>
                  <a:srgbClr val="FFFFFF"/>
                </a:solidFill>
              </a:defRPr>
            </a:lvl4pPr>
            <a:lvl5pPr lvl="4" algn="l">
              <a:lnSpc>
                <a:spcPct val="80000"/>
              </a:lnSpc>
              <a:spcBef>
                <a:spcPts val="0"/>
              </a:spcBef>
              <a:spcAft>
                <a:spcPts val="0"/>
              </a:spcAft>
              <a:buClr>
                <a:srgbClr val="FFFFFF"/>
              </a:buClr>
              <a:buSzPts val="4100"/>
              <a:buNone/>
              <a:defRPr>
                <a:solidFill>
                  <a:srgbClr val="FFFFFF"/>
                </a:solidFill>
              </a:defRPr>
            </a:lvl5pPr>
            <a:lvl6pPr lvl="5" algn="l">
              <a:lnSpc>
                <a:spcPct val="80000"/>
              </a:lnSpc>
              <a:spcBef>
                <a:spcPts val="0"/>
              </a:spcBef>
              <a:spcAft>
                <a:spcPts val="0"/>
              </a:spcAft>
              <a:buClr>
                <a:srgbClr val="FFFFFF"/>
              </a:buClr>
              <a:buSzPts val="4100"/>
              <a:buNone/>
              <a:defRPr>
                <a:solidFill>
                  <a:srgbClr val="FFFFFF"/>
                </a:solidFill>
              </a:defRPr>
            </a:lvl6pPr>
            <a:lvl7pPr lvl="6" algn="l">
              <a:lnSpc>
                <a:spcPct val="80000"/>
              </a:lnSpc>
              <a:spcBef>
                <a:spcPts val="0"/>
              </a:spcBef>
              <a:spcAft>
                <a:spcPts val="0"/>
              </a:spcAft>
              <a:buClr>
                <a:srgbClr val="FFFFFF"/>
              </a:buClr>
              <a:buSzPts val="4100"/>
              <a:buNone/>
              <a:defRPr>
                <a:solidFill>
                  <a:srgbClr val="FFFFFF"/>
                </a:solidFill>
              </a:defRPr>
            </a:lvl7pPr>
            <a:lvl8pPr lvl="7" algn="l">
              <a:lnSpc>
                <a:spcPct val="80000"/>
              </a:lnSpc>
              <a:spcBef>
                <a:spcPts val="0"/>
              </a:spcBef>
              <a:spcAft>
                <a:spcPts val="0"/>
              </a:spcAft>
              <a:buClr>
                <a:srgbClr val="FFFFFF"/>
              </a:buClr>
              <a:buSzPts val="4100"/>
              <a:buNone/>
              <a:defRPr>
                <a:solidFill>
                  <a:srgbClr val="FFFFFF"/>
                </a:solidFill>
              </a:defRPr>
            </a:lvl8pPr>
            <a:lvl9pPr lvl="8" algn="l">
              <a:lnSpc>
                <a:spcPct val="80000"/>
              </a:lnSpc>
              <a:spcBef>
                <a:spcPts val="0"/>
              </a:spcBef>
              <a:spcAft>
                <a:spcPts val="0"/>
              </a:spcAft>
              <a:buClr>
                <a:srgbClr val="FFFFFF"/>
              </a:buClr>
              <a:buSzPts val="4100"/>
              <a:buNone/>
              <a:defRPr>
                <a:solidFill>
                  <a:srgbClr val="FFFFFF"/>
                </a:solidFill>
              </a:defRPr>
            </a:lvl9pPr>
          </a:lstStyle>
          <a:p/>
        </p:txBody>
      </p:sp>
      <p:grpSp>
        <p:nvGrpSpPr>
          <p:cNvPr id="3608" name="Google Shape;3608;p76"/>
          <p:cNvGrpSpPr/>
          <p:nvPr/>
        </p:nvGrpSpPr>
        <p:grpSpPr>
          <a:xfrm rot="5400000">
            <a:off x="2877727" y="4066940"/>
            <a:ext cx="367164" cy="1116748"/>
            <a:chOff x="4257275" y="306450"/>
            <a:chExt cx="488575" cy="1486025"/>
          </a:xfrm>
        </p:grpSpPr>
        <p:grpSp>
          <p:nvGrpSpPr>
            <p:cNvPr id="3609" name="Google Shape;3609;p76"/>
            <p:cNvGrpSpPr/>
            <p:nvPr/>
          </p:nvGrpSpPr>
          <p:grpSpPr>
            <a:xfrm>
              <a:off x="4257275" y="306450"/>
              <a:ext cx="488575" cy="140700"/>
              <a:chOff x="4257275" y="306450"/>
              <a:chExt cx="488575" cy="140700"/>
            </a:xfrm>
          </p:grpSpPr>
          <p:sp>
            <p:nvSpPr>
              <p:cNvPr id="3610" name="Google Shape;3610;p76"/>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1" name="Google Shape;3611;p76"/>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12" name="Google Shape;3612;p76"/>
            <p:cNvGrpSpPr/>
            <p:nvPr/>
          </p:nvGrpSpPr>
          <p:grpSpPr>
            <a:xfrm>
              <a:off x="4257275" y="575515"/>
              <a:ext cx="488575" cy="140700"/>
              <a:chOff x="4257275" y="306450"/>
              <a:chExt cx="488575" cy="140700"/>
            </a:xfrm>
          </p:grpSpPr>
          <p:sp>
            <p:nvSpPr>
              <p:cNvPr id="3613" name="Google Shape;3613;p76"/>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4" name="Google Shape;3614;p76"/>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15" name="Google Shape;3615;p76"/>
            <p:cNvGrpSpPr/>
            <p:nvPr/>
          </p:nvGrpSpPr>
          <p:grpSpPr>
            <a:xfrm>
              <a:off x="4257275" y="844580"/>
              <a:ext cx="488575" cy="140700"/>
              <a:chOff x="4257275" y="306450"/>
              <a:chExt cx="488575" cy="140700"/>
            </a:xfrm>
          </p:grpSpPr>
          <p:sp>
            <p:nvSpPr>
              <p:cNvPr id="3616" name="Google Shape;3616;p76"/>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7" name="Google Shape;3617;p76"/>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18" name="Google Shape;3618;p76"/>
            <p:cNvGrpSpPr/>
            <p:nvPr/>
          </p:nvGrpSpPr>
          <p:grpSpPr>
            <a:xfrm>
              <a:off x="4257275" y="1113645"/>
              <a:ext cx="488575" cy="140700"/>
              <a:chOff x="4257275" y="306450"/>
              <a:chExt cx="488575" cy="140700"/>
            </a:xfrm>
          </p:grpSpPr>
          <p:sp>
            <p:nvSpPr>
              <p:cNvPr id="3619" name="Google Shape;3619;p76"/>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0" name="Google Shape;3620;p76"/>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21" name="Google Shape;3621;p76"/>
            <p:cNvGrpSpPr/>
            <p:nvPr/>
          </p:nvGrpSpPr>
          <p:grpSpPr>
            <a:xfrm>
              <a:off x="4257275" y="1382710"/>
              <a:ext cx="488575" cy="140700"/>
              <a:chOff x="4257275" y="306450"/>
              <a:chExt cx="488575" cy="140700"/>
            </a:xfrm>
          </p:grpSpPr>
          <p:sp>
            <p:nvSpPr>
              <p:cNvPr id="3622" name="Google Shape;3622;p76"/>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3" name="Google Shape;3623;p76"/>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24" name="Google Shape;3624;p76"/>
            <p:cNvGrpSpPr/>
            <p:nvPr/>
          </p:nvGrpSpPr>
          <p:grpSpPr>
            <a:xfrm>
              <a:off x="4257275" y="1651775"/>
              <a:ext cx="488575" cy="140700"/>
              <a:chOff x="4257275" y="306450"/>
              <a:chExt cx="488575" cy="140700"/>
            </a:xfrm>
          </p:grpSpPr>
          <p:sp>
            <p:nvSpPr>
              <p:cNvPr id="3625" name="Google Shape;3625;p76"/>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6" name="Google Shape;3626;p76"/>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3627" name="Google Shape;3627;p76"/>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3628" name="Google Shape;3628;p76"/>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2023</a:t>
            </a:r>
            <a:endParaRPr b="0" i="0" sz="600" u="none" cap="none" strike="noStrike">
              <a:solidFill>
                <a:srgbClr val="FFFFFF"/>
              </a:solidFill>
              <a:latin typeface="Work Sans"/>
              <a:ea typeface="Work Sans"/>
              <a:cs typeface="Work Sans"/>
              <a:sym typeface="Work Sans"/>
            </a:endParaRPr>
          </a:p>
        </p:txBody>
      </p:sp>
      <p:sp>
        <p:nvSpPr>
          <p:cNvPr id="3629" name="Google Shape;3629;p76"/>
          <p:cNvSpPr/>
          <p:nvPr/>
        </p:nvSpPr>
        <p:spPr>
          <a:xfrm>
            <a:off x="-101925" y="-962025"/>
            <a:ext cx="10808100" cy="961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0" name="Google Shape;3630;p76"/>
          <p:cNvSpPr/>
          <p:nvPr/>
        </p:nvSpPr>
        <p:spPr>
          <a:xfrm>
            <a:off x="9144000" y="-962025"/>
            <a:ext cx="2479500" cy="8545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1" name="Google Shape;3631;p76"/>
          <p:cNvSpPr/>
          <p:nvPr/>
        </p:nvSpPr>
        <p:spPr>
          <a:xfrm>
            <a:off x="-101925" y="5143500"/>
            <a:ext cx="10808100" cy="24402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2" name="Google Shape;3632;p76"/>
          <p:cNvSpPr/>
          <p:nvPr/>
        </p:nvSpPr>
        <p:spPr>
          <a:xfrm>
            <a:off x="-2357250" y="-962025"/>
            <a:ext cx="2357400" cy="8545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3" name="Google Shape;3633;p76"/>
          <p:cNvSpPr txBox="1"/>
          <p:nvPr>
            <p:ph idx="1" type="subTitle"/>
          </p:nvPr>
        </p:nvSpPr>
        <p:spPr>
          <a:xfrm>
            <a:off x="534175" y="2516325"/>
            <a:ext cx="2726100" cy="14367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1500"/>
              <a:buNone/>
              <a:defRPr sz="1500">
                <a:solidFill>
                  <a:schemeClr val="lt1"/>
                </a:solidFill>
              </a:defRPr>
            </a:lvl1pPr>
            <a:lvl2pPr lvl="1" algn="l">
              <a:lnSpc>
                <a:spcPct val="115000"/>
              </a:lnSpc>
              <a:spcBef>
                <a:spcPts val="0"/>
              </a:spcBef>
              <a:spcAft>
                <a:spcPts val="0"/>
              </a:spcAft>
              <a:buSzPts val="1500"/>
              <a:buNone/>
              <a:defRPr sz="1500"/>
            </a:lvl2pPr>
            <a:lvl3pPr lvl="2" algn="l">
              <a:lnSpc>
                <a:spcPct val="115000"/>
              </a:lnSpc>
              <a:spcBef>
                <a:spcPts val="0"/>
              </a:spcBef>
              <a:spcAft>
                <a:spcPts val="0"/>
              </a:spcAft>
              <a:buSzPts val="1500"/>
              <a:buNone/>
              <a:defRPr sz="1500"/>
            </a:lvl3pPr>
            <a:lvl4pPr lvl="3" algn="l">
              <a:lnSpc>
                <a:spcPct val="115000"/>
              </a:lnSpc>
              <a:spcBef>
                <a:spcPts val="0"/>
              </a:spcBef>
              <a:spcAft>
                <a:spcPts val="0"/>
              </a:spcAft>
              <a:buSzPts val="1500"/>
              <a:buNone/>
              <a:defRPr sz="1500"/>
            </a:lvl4pPr>
            <a:lvl5pPr lvl="4" algn="l">
              <a:lnSpc>
                <a:spcPct val="115000"/>
              </a:lnSpc>
              <a:spcBef>
                <a:spcPts val="0"/>
              </a:spcBef>
              <a:spcAft>
                <a:spcPts val="0"/>
              </a:spcAft>
              <a:buSzPts val="1500"/>
              <a:buNone/>
              <a:defRPr sz="1500"/>
            </a:lvl5pPr>
            <a:lvl6pPr lvl="5" algn="l">
              <a:lnSpc>
                <a:spcPct val="115000"/>
              </a:lnSpc>
              <a:spcBef>
                <a:spcPts val="0"/>
              </a:spcBef>
              <a:spcAft>
                <a:spcPts val="0"/>
              </a:spcAft>
              <a:buSzPts val="1500"/>
              <a:buNone/>
              <a:defRPr sz="1500"/>
            </a:lvl6pPr>
            <a:lvl7pPr lvl="6" algn="l">
              <a:lnSpc>
                <a:spcPct val="115000"/>
              </a:lnSpc>
              <a:spcBef>
                <a:spcPts val="0"/>
              </a:spcBef>
              <a:spcAft>
                <a:spcPts val="0"/>
              </a:spcAft>
              <a:buSzPts val="1500"/>
              <a:buNone/>
              <a:defRPr sz="1500"/>
            </a:lvl7pPr>
            <a:lvl8pPr lvl="7" algn="l">
              <a:lnSpc>
                <a:spcPct val="115000"/>
              </a:lnSpc>
              <a:spcBef>
                <a:spcPts val="0"/>
              </a:spcBef>
              <a:spcAft>
                <a:spcPts val="0"/>
              </a:spcAft>
              <a:buSzPts val="1500"/>
              <a:buNone/>
              <a:defRPr sz="1500"/>
            </a:lvl8pPr>
            <a:lvl9pPr lvl="8" algn="l">
              <a:lnSpc>
                <a:spcPct val="115000"/>
              </a:lnSpc>
              <a:spcBef>
                <a:spcPts val="0"/>
              </a:spcBef>
              <a:spcAft>
                <a:spcPts val="0"/>
              </a:spcAft>
              <a:buSzPts val="1500"/>
              <a:buNone/>
              <a:defRPr sz="1500"/>
            </a:lvl9pPr>
          </a:lstStyle>
          <a:p/>
        </p:txBody>
      </p:sp>
      <p:sp>
        <p:nvSpPr>
          <p:cNvPr id="3634" name="Google Shape;3634;p76"/>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6" name="Shape 186"/>
        <p:cNvGrpSpPr/>
        <p:nvPr/>
      </p:nvGrpSpPr>
      <p:grpSpPr>
        <a:xfrm>
          <a:off x="0" y="0"/>
          <a:ext cx="0" cy="0"/>
          <a:chOff x="0" y="0"/>
          <a:chExt cx="0" cy="0"/>
        </a:xfrm>
      </p:grpSpPr>
      <p:sp>
        <p:nvSpPr>
          <p:cNvPr id="187" name="Google Shape;187;p5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88" name="Google Shape;188;p5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189" name="Google Shape;189;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Blue Basic Clear 1 1 1">
  <p:cSld name="SECTION_HEADER_1_1_1_1_1_1_1">
    <p:bg>
      <p:bgPr>
        <a:solidFill>
          <a:schemeClr val="dk1"/>
        </a:solidFill>
      </p:bgPr>
    </p:bg>
    <p:spTree>
      <p:nvGrpSpPr>
        <p:cNvPr id="3635" name="Shape 3635"/>
        <p:cNvGrpSpPr/>
        <p:nvPr/>
      </p:nvGrpSpPr>
      <p:grpSpPr>
        <a:xfrm>
          <a:off x="0" y="0"/>
          <a:ext cx="0" cy="0"/>
          <a:chOff x="0" y="0"/>
          <a:chExt cx="0" cy="0"/>
        </a:xfrm>
      </p:grpSpPr>
      <p:pic>
        <p:nvPicPr>
          <p:cNvPr id="3636" name="Google Shape;3636;p77"/>
          <p:cNvPicPr preferRelativeResize="0"/>
          <p:nvPr/>
        </p:nvPicPr>
        <p:blipFill rotWithShape="1">
          <a:blip r:embed="rId2">
            <a:alphaModFix/>
          </a:blip>
          <a:srcRect b="0" l="0" r="0" t="0"/>
          <a:stretch/>
        </p:blipFill>
        <p:spPr>
          <a:xfrm>
            <a:off x="8046050" y="218415"/>
            <a:ext cx="801848" cy="331010"/>
          </a:xfrm>
          <a:prstGeom prst="rect">
            <a:avLst/>
          </a:prstGeom>
          <a:noFill/>
          <a:ln>
            <a:noFill/>
          </a:ln>
        </p:spPr>
      </p:pic>
      <p:sp>
        <p:nvSpPr>
          <p:cNvPr id="3637" name="Google Shape;3637;p77"/>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2023</a:t>
            </a:r>
            <a:endParaRPr b="0" i="0" sz="600" u="none" cap="none" strike="noStrike">
              <a:solidFill>
                <a:srgbClr val="FFFFFF"/>
              </a:solidFill>
              <a:latin typeface="Work Sans"/>
              <a:ea typeface="Work Sans"/>
              <a:cs typeface="Work Sans"/>
              <a:sym typeface="Work Sans"/>
            </a:endParaRPr>
          </a:p>
        </p:txBody>
      </p:sp>
      <p:sp>
        <p:nvSpPr>
          <p:cNvPr id="3638" name="Google Shape;3638;p77"/>
          <p:cNvSpPr txBox="1"/>
          <p:nvPr>
            <p:ph type="title"/>
          </p:nvPr>
        </p:nvSpPr>
        <p:spPr>
          <a:xfrm>
            <a:off x="1049450" y="1369225"/>
            <a:ext cx="7045200" cy="1274100"/>
          </a:xfrm>
          <a:prstGeom prst="rect">
            <a:avLst/>
          </a:prstGeom>
          <a:noFill/>
          <a:ln>
            <a:noFill/>
          </a:ln>
        </p:spPr>
        <p:txBody>
          <a:bodyPr anchorCtr="0" anchor="t" bIns="0" lIns="0" spcFirstLastPara="1" rIns="0" wrap="square" tIns="0">
            <a:noAutofit/>
          </a:bodyPr>
          <a:lstStyle>
            <a:lvl1pPr lvl="0" algn="ctr">
              <a:lnSpc>
                <a:spcPct val="115000"/>
              </a:lnSpc>
              <a:spcBef>
                <a:spcPts val="0"/>
              </a:spcBef>
              <a:spcAft>
                <a:spcPts val="0"/>
              </a:spcAft>
              <a:buClr>
                <a:schemeClr val="lt1"/>
              </a:buClr>
              <a:buSzPts val="2200"/>
              <a:buNone/>
              <a:defRPr sz="2200">
                <a:solidFill>
                  <a:schemeClr val="lt1"/>
                </a:solidFill>
              </a:defRPr>
            </a:lvl1pPr>
            <a:lvl2pPr lvl="1" algn="ctr">
              <a:lnSpc>
                <a:spcPct val="115000"/>
              </a:lnSpc>
              <a:spcBef>
                <a:spcPts val="0"/>
              </a:spcBef>
              <a:spcAft>
                <a:spcPts val="0"/>
              </a:spcAft>
              <a:buSzPts val="4100"/>
              <a:buNone/>
              <a:defRPr>
                <a:latin typeface="Work Sans"/>
                <a:ea typeface="Work Sans"/>
                <a:cs typeface="Work Sans"/>
                <a:sym typeface="Work Sans"/>
              </a:defRPr>
            </a:lvl2pPr>
            <a:lvl3pPr lvl="2" algn="ctr">
              <a:lnSpc>
                <a:spcPct val="115000"/>
              </a:lnSpc>
              <a:spcBef>
                <a:spcPts val="0"/>
              </a:spcBef>
              <a:spcAft>
                <a:spcPts val="0"/>
              </a:spcAft>
              <a:buSzPts val="4100"/>
              <a:buNone/>
              <a:defRPr>
                <a:latin typeface="Work Sans"/>
                <a:ea typeface="Work Sans"/>
                <a:cs typeface="Work Sans"/>
                <a:sym typeface="Work Sans"/>
              </a:defRPr>
            </a:lvl3pPr>
            <a:lvl4pPr lvl="3" algn="ctr">
              <a:lnSpc>
                <a:spcPct val="115000"/>
              </a:lnSpc>
              <a:spcBef>
                <a:spcPts val="0"/>
              </a:spcBef>
              <a:spcAft>
                <a:spcPts val="0"/>
              </a:spcAft>
              <a:buSzPts val="4100"/>
              <a:buNone/>
              <a:defRPr>
                <a:latin typeface="Work Sans"/>
                <a:ea typeface="Work Sans"/>
                <a:cs typeface="Work Sans"/>
                <a:sym typeface="Work Sans"/>
              </a:defRPr>
            </a:lvl4pPr>
            <a:lvl5pPr lvl="4" algn="ctr">
              <a:lnSpc>
                <a:spcPct val="115000"/>
              </a:lnSpc>
              <a:spcBef>
                <a:spcPts val="0"/>
              </a:spcBef>
              <a:spcAft>
                <a:spcPts val="0"/>
              </a:spcAft>
              <a:buSzPts val="4100"/>
              <a:buNone/>
              <a:defRPr>
                <a:latin typeface="Work Sans"/>
                <a:ea typeface="Work Sans"/>
                <a:cs typeface="Work Sans"/>
                <a:sym typeface="Work Sans"/>
              </a:defRPr>
            </a:lvl5pPr>
            <a:lvl6pPr lvl="5" algn="ctr">
              <a:lnSpc>
                <a:spcPct val="115000"/>
              </a:lnSpc>
              <a:spcBef>
                <a:spcPts val="0"/>
              </a:spcBef>
              <a:spcAft>
                <a:spcPts val="0"/>
              </a:spcAft>
              <a:buSzPts val="4100"/>
              <a:buNone/>
              <a:defRPr>
                <a:latin typeface="Work Sans"/>
                <a:ea typeface="Work Sans"/>
                <a:cs typeface="Work Sans"/>
                <a:sym typeface="Work Sans"/>
              </a:defRPr>
            </a:lvl6pPr>
            <a:lvl7pPr lvl="6" algn="ctr">
              <a:lnSpc>
                <a:spcPct val="115000"/>
              </a:lnSpc>
              <a:spcBef>
                <a:spcPts val="0"/>
              </a:spcBef>
              <a:spcAft>
                <a:spcPts val="0"/>
              </a:spcAft>
              <a:buSzPts val="4100"/>
              <a:buNone/>
              <a:defRPr>
                <a:latin typeface="Work Sans"/>
                <a:ea typeface="Work Sans"/>
                <a:cs typeface="Work Sans"/>
                <a:sym typeface="Work Sans"/>
              </a:defRPr>
            </a:lvl7pPr>
            <a:lvl8pPr lvl="7" algn="ctr">
              <a:lnSpc>
                <a:spcPct val="115000"/>
              </a:lnSpc>
              <a:spcBef>
                <a:spcPts val="0"/>
              </a:spcBef>
              <a:spcAft>
                <a:spcPts val="0"/>
              </a:spcAft>
              <a:buSzPts val="4100"/>
              <a:buNone/>
              <a:defRPr>
                <a:latin typeface="Work Sans"/>
                <a:ea typeface="Work Sans"/>
                <a:cs typeface="Work Sans"/>
                <a:sym typeface="Work Sans"/>
              </a:defRPr>
            </a:lvl8pPr>
            <a:lvl9pPr lvl="8" algn="ctr">
              <a:lnSpc>
                <a:spcPct val="115000"/>
              </a:lnSpc>
              <a:spcBef>
                <a:spcPts val="0"/>
              </a:spcBef>
              <a:spcAft>
                <a:spcPts val="0"/>
              </a:spcAft>
              <a:buSzPts val="4100"/>
              <a:buNone/>
              <a:defRPr>
                <a:latin typeface="Work Sans"/>
                <a:ea typeface="Work Sans"/>
                <a:cs typeface="Work Sans"/>
                <a:sym typeface="Work Sans"/>
              </a:defRPr>
            </a:lvl9pPr>
          </a:lstStyle>
          <a:p/>
        </p:txBody>
      </p:sp>
      <p:sp>
        <p:nvSpPr>
          <p:cNvPr id="3639" name="Google Shape;3639;p77"/>
          <p:cNvSpPr txBox="1"/>
          <p:nvPr>
            <p:ph idx="2" type="title"/>
          </p:nvPr>
        </p:nvSpPr>
        <p:spPr>
          <a:xfrm>
            <a:off x="2193600" y="908375"/>
            <a:ext cx="4756800" cy="393600"/>
          </a:xfrm>
          <a:prstGeom prst="rect">
            <a:avLst/>
          </a:prstGeom>
          <a:noFill/>
          <a:ln>
            <a:noFill/>
          </a:ln>
        </p:spPr>
        <p:txBody>
          <a:bodyPr anchorCtr="0" anchor="t" bIns="0" lIns="0" spcFirstLastPara="1" rIns="0" wrap="square" tIns="0">
            <a:noAutofit/>
          </a:bodyPr>
          <a:lstStyle>
            <a:lvl1pPr lvl="0" algn="ctr">
              <a:lnSpc>
                <a:spcPct val="115000"/>
              </a:lnSpc>
              <a:spcBef>
                <a:spcPts val="0"/>
              </a:spcBef>
              <a:spcAft>
                <a:spcPts val="0"/>
              </a:spcAft>
              <a:buClr>
                <a:schemeClr val="accent1"/>
              </a:buClr>
              <a:buSzPts val="1200"/>
              <a:buFont typeface="Work Sans"/>
              <a:buNone/>
              <a:defRPr b="1" sz="1200">
                <a:solidFill>
                  <a:schemeClr val="accent1"/>
                </a:solidFill>
                <a:latin typeface="Work Sans"/>
                <a:ea typeface="Work Sans"/>
                <a:cs typeface="Work Sans"/>
                <a:sym typeface="Work Sans"/>
              </a:defRPr>
            </a:lvl1pPr>
            <a:lvl2pPr lvl="1" algn="l">
              <a:lnSpc>
                <a:spcPct val="115000"/>
              </a:lnSpc>
              <a:spcBef>
                <a:spcPts val="0"/>
              </a:spcBef>
              <a:spcAft>
                <a:spcPts val="0"/>
              </a:spcAft>
              <a:buClr>
                <a:schemeClr val="accent1"/>
              </a:buClr>
              <a:buSzPts val="1200"/>
              <a:buNone/>
              <a:defRPr b="1" sz="1200">
                <a:solidFill>
                  <a:schemeClr val="accent1"/>
                </a:solidFill>
                <a:latin typeface="Work Sans"/>
                <a:ea typeface="Work Sans"/>
                <a:cs typeface="Work Sans"/>
                <a:sym typeface="Work Sans"/>
              </a:defRPr>
            </a:lvl2pPr>
            <a:lvl3pPr lvl="2" algn="l">
              <a:lnSpc>
                <a:spcPct val="115000"/>
              </a:lnSpc>
              <a:spcBef>
                <a:spcPts val="0"/>
              </a:spcBef>
              <a:spcAft>
                <a:spcPts val="0"/>
              </a:spcAft>
              <a:buClr>
                <a:schemeClr val="accent1"/>
              </a:buClr>
              <a:buSzPts val="1200"/>
              <a:buNone/>
              <a:defRPr b="1" sz="1200">
                <a:solidFill>
                  <a:schemeClr val="accent1"/>
                </a:solidFill>
                <a:latin typeface="Work Sans"/>
                <a:ea typeface="Work Sans"/>
                <a:cs typeface="Work Sans"/>
                <a:sym typeface="Work Sans"/>
              </a:defRPr>
            </a:lvl3pPr>
            <a:lvl4pPr lvl="3" algn="l">
              <a:lnSpc>
                <a:spcPct val="115000"/>
              </a:lnSpc>
              <a:spcBef>
                <a:spcPts val="0"/>
              </a:spcBef>
              <a:spcAft>
                <a:spcPts val="0"/>
              </a:spcAft>
              <a:buClr>
                <a:schemeClr val="accent1"/>
              </a:buClr>
              <a:buSzPts val="1200"/>
              <a:buNone/>
              <a:defRPr b="1" sz="1200">
                <a:solidFill>
                  <a:schemeClr val="accent1"/>
                </a:solidFill>
                <a:latin typeface="Work Sans"/>
                <a:ea typeface="Work Sans"/>
                <a:cs typeface="Work Sans"/>
                <a:sym typeface="Work Sans"/>
              </a:defRPr>
            </a:lvl4pPr>
            <a:lvl5pPr lvl="4" algn="l">
              <a:lnSpc>
                <a:spcPct val="115000"/>
              </a:lnSpc>
              <a:spcBef>
                <a:spcPts val="0"/>
              </a:spcBef>
              <a:spcAft>
                <a:spcPts val="0"/>
              </a:spcAft>
              <a:buClr>
                <a:schemeClr val="accent1"/>
              </a:buClr>
              <a:buSzPts val="1200"/>
              <a:buNone/>
              <a:defRPr b="1" sz="1200">
                <a:solidFill>
                  <a:schemeClr val="accent1"/>
                </a:solidFill>
                <a:latin typeface="Work Sans"/>
                <a:ea typeface="Work Sans"/>
                <a:cs typeface="Work Sans"/>
                <a:sym typeface="Work Sans"/>
              </a:defRPr>
            </a:lvl5pPr>
            <a:lvl6pPr lvl="5" algn="l">
              <a:lnSpc>
                <a:spcPct val="115000"/>
              </a:lnSpc>
              <a:spcBef>
                <a:spcPts val="0"/>
              </a:spcBef>
              <a:spcAft>
                <a:spcPts val="0"/>
              </a:spcAft>
              <a:buClr>
                <a:schemeClr val="accent1"/>
              </a:buClr>
              <a:buSzPts val="1200"/>
              <a:buNone/>
              <a:defRPr b="1" sz="1200">
                <a:solidFill>
                  <a:schemeClr val="accent1"/>
                </a:solidFill>
                <a:latin typeface="Work Sans"/>
                <a:ea typeface="Work Sans"/>
                <a:cs typeface="Work Sans"/>
                <a:sym typeface="Work Sans"/>
              </a:defRPr>
            </a:lvl6pPr>
            <a:lvl7pPr lvl="6" algn="l">
              <a:lnSpc>
                <a:spcPct val="115000"/>
              </a:lnSpc>
              <a:spcBef>
                <a:spcPts val="0"/>
              </a:spcBef>
              <a:spcAft>
                <a:spcPts val="0"/>
              </a:spcAft>
              <a:buClr>
                <a:schemeClr val="accent1"/>
              </a:buClr>
              <a:buSzPts val="1200"/>
              <a:buNone/>
              <a:defRPr b="1" sz="1200">
                <a:solidFill>
                  <a:schemeClr val="accent1"/>
                </a:solidFill>
                <a:latin typeface="Work Sans"/>
                <a:ea typeface="Work Sans"/>
                <a:cs typeface="Work Sans"/>
                <a:sym typeface="Work Sans"/>
              </a:defRPr>
            </a:lvl7pPr>
            <a:lvl8pPr lvl="7" algn="l">
              <a:lnSpc>
                <a:spcPct val="115000"/>
              </a:lnSpc>
              <a:spcBef>
                <a:spcPts val="0"/>
              </a:spcBef>
              <a:spcAft>
                <a:spcPts val="0"/>
              </a:spcAft>
              <a:buClr>
                <a:schemeClr val="accent1"/>
              </a:buClr>
              <a:buSzPts val="1200"/>
              <a:buNone/>
              <a:defRPr b="1" sz="1200">
                <a:solidFill>
                  <a:schemeClr val="accent1"/>
                </a:solidFill>
                <a:latin typeface="Work Sans"/>
                <a:ea typeface="Work Sans"/>
                <a:cs typeface="Work Sans"/>
                <a:sym typeface="Work Sans"/>
              </a:defRPr>
            </a:lvl8pPr>
            <a:lvl9pPr lvl="8" algn="l">
              <a:lnSpc>
                <a:spcPct val="115000"/>
              </a:lnSpc>
              <a:spcBef>
                <a:spcPts val="0"/>
              </a:spcBef>
              <a:spcAft>
                <a:spcPts val="0"/>
              </a:spcAft>
              <a:buClr>
                <a:schemeClr val="accent1"/>
              </a:buClr>
              <a:buSzPts val="1200"/>
              <a:buNone/>
              <a:defRPr b="1" sz="1200">
                <a:solidFill>
                  <a:schemeClr val="accent1"/>
                </a:solidFill>
                <a:latin typeface="Work Sans"/>
                <a:ea typeface="Work Sans"/>
                <a:cs typeface="Work Sans"/>
                <a:sym typeface="Work Sans"/>
              </a:defRPr>
            </a:lvl9pPr>
          </a:lstStyle>
          <a:p/>
        </p:txBody>
      </p:sp>
      <p:cxnSp>
        <p:nvCxnSpPr>
          <p:cNvPr id="3640" name="Google Shape;3640;p77"/>
          <p:cNvCxnSpPr/>
          <p:nvPr/>
        </p:nvCxnSpPr>
        <p:spPr>
          <a:xfrm flipH="1" rot="-5400000">
            <a:off x="4159350" y="386550"/>
            <a:ext cx="825300" cy="600"/>
          </a:xfrm>
          <a:prstGeom prst="curvedConnector3">
            <a:avLst>
              <a:gd fmla="val 50000" name="adj1"/>
            </a:avLst>
          </a:prstGeom>
          <a:noFill/>
          <a:ln cap="flat" cmpd="sng" w="9525">
            <a:solidFill>
              <a:srgbClr val="FFFFFF"/>
            </a:solidFill>
            <a:prstDash val="dot"/>
            <a:round/>
            <a:headEnd len="sm" w="sm" type="none"/>
            <a:tailEnd len="med" w="med" type="oval"/>
          </a:ln>
        </p:spPr>
      </p:cxnSp>
      <p:sp>
        <p:nvSpPr>
          <p:cNvPr id="3641" name="Google Shape;3641;p77"/>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Work Sans"/>
                <a:ea typeface="Work Sans"/>
                <a:cs typeface="Work Sans"/>
                <a:sym typeface="Work Sans"/>
              </a:rPr>
              <a:t>Captiv8 | 2023</a:t>
            </a:r>
            <a:endParaRPr b="0" i="0" sz="600" u="none" cap="none" strike="noStrike">
              <a:solidFill>
                <a:schemeClr val="lt1"/>
              </a:solidFill>
              <a:latin typeface="Work Sans"/>
              <a:ea typeface="Work Sans"/>
              <a:cs typeface="Work Sans"/>
              <a:sym typeface="Work Sans"/>
            </a:endParaRPr>
          </a:p>
        </p:txBody>
      </p:sp>
      <p:sp>
        <p:nvSpPr>
          <p:cNvPr id="3642" name="Google Shape;3642;p77"/>
          <p:cNvSpPr txBox="1"/>
          <p:nvPr>
            <p:ph idx="3" type="title"/>
          </p:nvPr>
        </p:nvSpPr>
        <p:spPr>
          <a:xfrm>
            <a:off x="1049450" y="2843203"/>
            <a:ext cx="7045200" cy="1274100"/>
          </a:xfrm>
          <a:prstGeom prst="rect">
            <a:avLst/>
          </a:prstGeom>
          <a:noFill/>
          <a:ln>
            <a:noFill/>
          </a:ln>
        </p:spPr>
        <p:txBody>
          <a:bodyPr anchorCtr="0" anchor="t" bIns="0" lIns="0" spcFirstLastPara="1" rIns="0" wrap="square" tIns="0">
            <a:noAutofit/>
          </a:bodyPr>
          <a:lstStyle>
            <a:lvl1pPr lvl="0" algn="ctr">
              <a:lnSpc>
                <a:spcPct val="115000"/>
              </a:lnSpc>
              <a:spcBef>
                <a:spcPts val="0"/>
              </a:spcBef>
              <a:spcAft>
                <a:spcPts val="0"/>
              </a:spcAft>
              <a:buClr>
                <a:schemeClr val="lt1"/>
              </a:buClr>
              <a:buSzPts val="1200"/>
              <a:buFont typeface="Work Sans"/>
              <a:buNone/>
              <a:defRPr sz="1200">
                <a:solidFill>
                  <a:schemeClr val="lt1"/>
                </a:solidFill>
                <a:latin typeface="Work Sans"/>
                <a:ea typeface="Work Sans"/>
                <a:cs typeface="Work Sans"/>
                <a:sym typeface="Work Sans"/>
              </a:defRPr>
            </a:lvl1pPr>
            <a:lvl2pPr lvl="1" algn="ctr">
              <a:lnSpc>
                <a:spcPct val="115000"/>
              </a:lnSpc>
              <a:spcBef>
                <a:spcPts val="0"/>
              </a:spcBef>
              <a:spcAft>
                <a:spcPts val="0"/>
              </a:spcAft>
              <a:buSzPts val="1200"/>
              <a:buNone/>
              <a:defRPr sz="1200">
                <a:latin typeface="Work Sans"/>
                <a:ea typeface="Work Sans"/>
                <a:cs typeface="Work Sans"/>
                <a:sym typeface="Work Sans"/>
              </a:defRPr>
            </a:lvl2pPr>
            <a:lvl3pPr lvl="2" algn="ctr">
              <a:lnSpc>
                <a:spcPct val="115000"/>
              </a:lnSpc>
              <a:spcBef>
                <a:spcPts val="0"/>
              </a:spcBef>
              <a:spcAft>
                <a:spcPts val="0"/>
              </a:spcAft>
              <a:buSzPts val="1200"/>
              <a:buNone/>
              <a:defRPr sz="1200">
                <a:latin typeface="Work Sans"/>
                <a:ea typeface="Work Sans"/>
                <a:cs typeface="Work Sans"/>
                <a:sym typeface="Work Sans"/>
              </a:defRPr>
            </a:lvl3pPr>
            <a:lvl4pPr lvl="3" algn="ctr">
              <a:lnSpc>
                <a:spcPct val="115000"/>
              </a:lnSpc>
              <a:spcBef>
                <a:spcPts val="0"/>
              </a:spcBef>
              <a:spcAft>
                <a:spcPts val="0"/>
              </a:spcAft>
              <a:buSzPts val="1200"/>
              <a:buNone/>
              <a:defRPr sz="1200">
                <a:latin typeface="Work Sans"/>
                <a:ea typeface="Work Sans"/>
                <a:cs typeface="Work Sans"/>
                <a:sym typeface="Work Sans"/>
              </a:defRPr>
            </a:lvl4pPr>
            <a:lvl5pPr lvl="4" algn="ctr">
              <a:lnSpc>
                <a:spcPct val="115000"/>
              </a:lnSpc>
              <a:spcBef>
                <a:spcPts val="0"/>
              </a:spcBef>
              <a:spcAft>
                <a:spcPts val="0"/>
              </a:spcAft>
              <a:buSzPts val="1200"/>
              <a:buNone/>
              <a:defRPr sz="1200">
                <a:latin typeface="Work Sans"/>
                <a:ea typeface="Work Sans"/>
                <a:cs typeface="Work Sans"/>
                <a:sym typeface="Work Sans"/>
              </a:defRPr>
            </a:lvl5pPr>
            <a:lvl6pPr lvl="5" algn="ctr">
              <a:lnSpc>
                <a:spcPct val="115000"/>
              </a:lnSpc>
              <a:spcBef>
                <a:spcPts val="0"/>
              </a:spcBef>
              <a:spcAft>
                <a:spcPts val="0"/>
              </a:spcAft>
              <a:buSzPts val="1200"/>
              <a:buNone/>
              <a:defRPr sz="1200">
                <a:latin typeface="Work Sans"/>
                <a:ea typeface="Work Sans"/>
                <a:cs typeface="Work Sans"/>
                <a:sym typeface="Work Sans"/>
              </a:defRPr>
            </a:lvl6pPr>
            <a:lvl7pPr lvl="6" algn="ctr">
              <a:lnSpc>
                <a:spcPct val="115000"/>
              </a:lnSpc>
              <a:spcBef>
                <a:spcPts val="0"/>
              </a:spcBef>
              <a:spcAft>
                <a:spcPts val="0"/>
              </a:spcAft>
              <a:buSzPts val="1200"/>
              <a:buNone/>
              <a:defRPr sz="1200">
                <a:latin typeface="Work Sans"/>
                <a:ea typeface="Work Sans"/>
                <a:cs typeface="Work Sans"/>
                <a:sym typeface="Work Sans"/>
              </a:defRPr>
            </a:lvl7pPr>
            <a:lvl8pPr lvl="7" algn="ctr">
              <a:lnSpc>
                <a:spcPct val="115000"/>
              </a:lnSpc>
              <a:spcBef>
                <a:spcPts val="0"/>
              </a:spcBef>
              <a:spcAft>
                <a:spcPts val="0"/>
              </a:spcAft>
              <a:buSzPts val="1200"/>
              <a:buNone/>
              <a:defRPr sz="1200">
                <a:latin typeface="Work Sans"/>
                <a:ea typeface="Work Sans"/>
                <a:cs typeface="Work Sans"/>
                <a:sym typeface="Work Sans"/>
              </a:defRPr>
            </a:lvl8pPr>
            <a:lvl9pPr lvl="8" algn="ctr">
              <a:lnSpc>
                <a:spcPct val="115000"/>
              </a:lnSpc>
              <a:spcBef>
                <a:spcPts val="0"/>
              </a:spcBef>
              <a:spcAft>
                <a:spcPts val="0"/>
              </a:spcAft>
              <a:buSzPts val="1200"/>
              <a:buNone/>
              <a:defRPr sz="1200">
                <a:latin typeface="Work Sans"/>
                <a:ea typeface="Work Sans"/>
                <a:cs typeface="Work Sans"/>
                <a:sym typeface="Work Sans"/>
              </a:defRPr>
            </a:lvl9pPr>
          </a:lstStyle>
          <a:p/>
        </p:txBody>
      </p:sp>
      <p:sp>
        <p:nvSpPr>
          <p:cNvPr id="3643" name="Google Shape;3643;p77"/>
          <p:cNvSpPr txBox="1"/>
          <p:nvPr>
            <p:ph idx="12" type="sldNum"/>
          </p:nvPr>
        </p:nvSpPr>
        <p:spPr>
          <a:xfrm>
            <a:off x="8437019" y="48131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
          <p15:clr>
            <a:srgbClr val="FA7B17"/>
          </p15:clr>
        </p15:guide>
        <p15:guide id="2" orient="horz" pos="288">
          <p15:clr>
            <a:srgbClr val="FA7B17"/>
          </p15:clr>
        </p15:guide>
        <p15:guide id="3" orient="horz" pos="2910">
          <p15:clr>
            <a:srgbClr val="FA7B17"/>
          </p15:clr>
        </p15:guide>
        <p15:guide id="4" pos="5760">
          <p15:clr>
            <a:srgbClr val="FA7B17"/>
          </p15:clr>
        </p15:guide>
        <p15:guide id="5" pos="5472">
          <p15:clr>
            <a:srgbClr val="FA7B17"/>
          </p15:clr>
        </p15:guide>
        <p15:guide id="6" orient="horz" pos="2411">
          <p15:clr>
            <a:srgbClr val="FA7B17"/>
          </p15:clr>
        </p15:guide>
        <p15:guide id="7" orient="horz" pos="2088">
          <p15:clr>
            <a:srgbClr val="FA7B17"/>
          </p15:clr>
        </p15:guide>
      </p15:sldGuideLst>
    </p:ext>
  </p:extLst>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Blue Basic / No text 1">
  <p:cSld name="Cover Slide - Brands_6_2_2">
    <p:bg>
      <p:bgPr>
        <a:solidFill>
          <a:schemeClr val="dk1"/>
        </a:solidFill>
      </p:bgPr>
    </p:bg>
    <p:spTree>
      <p:nvGrpSpPr>
        <p:cNvPr id="3644" name="Shape 3644"/>
        <p:cNvGrpSpPr/>
        <p:nvPr/>
      </p:nvGrpSpPr>
      <p:grpSpPr>
        <a:xfrm>
          <a:off x="0" y="0"/>
          <a:ext cx="0" cy="0"/>
          <a:chOff x="0" y="0"/>
          <a:chExt cx="0" cy="0"/>
        </a:xfrm>
      </p:grpSpPr>
      <p:sp>
        <p:nvSpPr>
          <p:cNvPr id="3645" name="Google Shape;3645;p78"/>
          <p:cNvSpPr/>
          <p:nvPr/>
        </p:nvSpPr>
        <p:spPr>
          <a:xfrm rot="-5400000">
            <a:off x="8572500" y="335175"/>
            <a:ext cx="1151400" cy="1151400"/>
          </a:xfrm>
          <a:prstGeom prst="blockArc">
            <a:avLst>
              <a:gd fmla="val 10800000" name="adj1"/>
              <a:gd fmla="val 21587484" name="adj2"/>
              <a:gd fmla="val 17796" name="adj3"/>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46" name="Google Shape;3646;p78"/>
          <p:cNvGrpSpPr/>
          <p:nvPr/>
        </p:nvGrpSpPr>
        <p:grpSpPr>
          <a:xfrm>
            <a:off x="87702" y="3436190"/>
            <a:ext cx="367164" cy="1116748"/>
            <a:chOff x="4257275" y="306450"/>
            <a:chExt cx="488575" cy="1486025"/>
          </a:xfrm>
        </p:grpSpPr>
        <p:grpSp>
          <p:nvGrpSpPr>
            <p:cNvPr id="3647" name="Google Shape;3647;p78"/>
            <p:cNvGrpSpPr/>
            <p:nvPr/>
          </p:nvGrpSpPr>
          <p:grpSpPr>
            <a:xfrm>
              <a:off x="4257275" y="306450"/>
              <a:ext cx="488575" cy="140700"/>
              <a:chOff x="4257275" y="306450"/>
              <a:chExt cx="488575" cy="140700"/>
            </a:xfrm>
          </p:grpSpPr>
          <p:sp>
            <p:nvSpPr>
              <p:cNvPr id="3648" name="Google Shape;3648;p78"/>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9" name="Google Shape;3649;p78"/>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50" name="Google Shape;3650;p78"/>
            <p:cNvGrpSpPr/>
            <p:nvPr/>
          </p:nvGrpSpPr>
          <p:grpSpPr>
            <a:xfrm>
              <a:off x="4257275" y="575515"/>
              <a:ext cx="488575" cy="140700"/>
              <a:chOff x="4257275" y="306450"/>
              <a:chExt cx="488575" cy="140700"/>
            </a:xfrm>
          </p:grpSpPr>
          <p:sp>
            <p:nvSpPr>
              <p:cNvPr id="3651" name="Google Shape;3651;p78"/>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2" name="Google Shape;3652;p78"/>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53" name="Google Shape;3653;p78"/>
            <p:cNvGrpSpPr/>
            <p:nvPr/>
          </p:nvGrpSpPr>
          <p:grpSpPr>
            <a:xfrm>
              <a:off x="4257275" y="844580"/>
              <a:ext cx="488575" cy="140700"/>
              <a:chOff x="4257275" y="306450"/>
              <a:chExt cx="488575" cy="140700"/>
            </a:xfrm>
          </p:grpSpPr>
          <p:sp>
            <p:nvSpPr>
              <p:cNvPr id="3654" name="Google Shape;3654;p78"/>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5" name="Google Shape;3655;p78"/>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56" name="Google Shape;3656;p78"/>
            <p:cNvGrpSpPr/>
            <p:nvPr/>
          </p:nvGrpSpPr>
          <p:grpSpPr>
            <a:xfrm>
              <a:off x="4257275" y="1113645"/>
              <a:ext cx="488575" cy="140700"/>
              <a:chOff x="4257275" y="306450"/>
              <a:chExt cx="488575" cy="140700"/>
            </a:xfrm>
          </p:grpSpPr>
          <p:sp>
            <p:nvSpPr>
              <p:cNvPr id="3657" name="Google Shape;3657;p78"/>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8" name="Google Shape;3658;p78"/>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59" name="Google Shape;3659;p78"/>
            <p:cNvGrpSpPr/>
            <p:nvPr/>
          </p:nvGrpSpPr>
          <p:grpSpPr>
            <a:xfrm>
              <a:off x="4257275" y="1382710"/>
              <a:ext cx="488575" cy="140700"/>
              <a:chOff x="4257275" y="306450"/>
              <a:chExt cx="488575" cy="140700"/>
            </a:xfrm>
          </p:grpSpPr>
          <p:sp>
            <p:nvSpPr>
              <p:cNvPr id="3660" name="Google Shape;3660;p78"/>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1" name="Google Shape;3661;p78"/>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62" name="Google Shape;3662;p78"/>
            <p:cNvGrpSpPr/>
            <p:nvPr/>
          </p:nvGrpSpPr>
          <p:grpSpPr>
            <a:xfrm>
              <a:off x="4257275" y="1651775"/>
              <a:ext cx="488575" cy="140700"/>
              <a:chOff x="4257275" y="306450"/>
              <a:chExt cx="488575" cy="140700"/>
            </a:xfrm>
          </p:grpSpPr>
          <p:sp>
            <p:nvSpPr>
              <p:cNvPr id="3663" name="Google Shape;3663;p78"/>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4" name="Google Shape;3664;p78"/>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665" name="Google Shape;3665;p78"/>
          <p:cNvSpPr/>
          <p:nvPr/>
        </p:nvSpPr>
        <p:spPr>
          <a:xfrm>
            <a:off x="6930609" y="1611275"/>
            <a:ext cx="888900" cy="645300"/>
          </a:xfrm>
          <a:prstGeom prst="rect">
            <a:avLst/>
          </a:prstGeom>
          <a:solidFill>
            <a:srgbClr val="0033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6" name="Google Shape;3666;p78"/>
          <p:cNvSpPr/>
          <p:nvPr/>
        </p:nvSpPr>
        <p:spPr>
          <a:xfrm>
            <a:off x="4087456" y="1611275"/>
            <a:ext cx="888900" cy="645300"/>
          </a:xfrm>
          <a:prstGeom prst="rect">
            <a:avLst/>
          </a:prstGeom>
          <a:solidFill>
            <a:srgbClr val="0033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7" name="Google Shape;3667;p78"/>
          <p:cNvSpPr/>
          <p:nvPr/>
        </p:nvSpPr>
        <p:spPr>
          <a:xfrm>
            <a:off x="1309750" y="1611275"/>
            <a:ext cx="888900" cy="645300"/>
          </a:xfrm>
          <a:prstGeom prst="rect">
            <a:avLst/>
          </a:prstGeom>
          <a:solidFill>
            <a:srgbClr val="0033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8" name="Google Shape;3668;p78"/>
          <p:cNvSpPr txBox="1"/>
          <p:nvPr>
            <p:ph type="title"/>
          </p:nvPr>
        </p:nvSpPr>
        <p:spPr>
          <a:xfrm>
            <a:off x="690400" y="2355415"/>
            <a:ext cx="2127600" cy="495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2800"/>
              <a:buNone/>
              <a:defRPr sz="1400">
                <a:solidFill>
                  <a:schemeClr val="accent1"/>
                </a:solidFill>
              </a:defRPr>
            </a:lvl1pPr>
            <a:lvl2pPr lvl="1" algn="ctr">
              <a:lnSpc>
                <a:spcPct val="100000"/>
              </a:lnSpc>
              <a:spcBef>
                <a:spcPts val="0"/>
              </a:spcBef>
              <a:spcAft>
                <a:spcPts val="0"/>
              </a:spcAft>
              <a:buClr>
                <a:schemeClr val="accent1"/>
              </a:buClr>
              <a:buSzPts val="1100"/>
              <a:buFont typeface="Work Sans SemiBold"/>
              <a:buNone/>
              <a:defRPr sz="1100">
                <a:solidFill>
                  <a:schemeClr val="accent1"/>
                </a:solidFill>
                <a:latin typeface="Work Sans SemiBold"/>
                <a:ea typeface="Work Sans SemiBold"/>
                <a:cs typeface="Work Sans SemiBold"/>
                <a:sym typeface="Work Sans SemiBold"/>
              </a:defRPr>
            </a:lvl2pPr>
            <a:lvl3pPr lvl="2" algn="ctr">
              <a:lnSpc>
                <a:spcPct val="100000"/>
              </a:lnSpc>
              <a:spcBef>
                <a:spcPts val="0"/>
              </a:spcBef>
              <a:spcAft>
                <a:spcPts val="0"/>
              </a:spcAft>
              <a:buClr>
                <a:schemeClr val="accent1"/>
              </a:buClr>
              <a:buSzPts val="1100"/>
              <a:buFont typeface="Work Sans SemiBold"/>
              <a:buNone/>
              <a:defRPr sz="1100">
                <a:solidFill>
                  <a:schemeClr val="accent1"/>
                </a:solidFill>
                <a:latin typeface="Work Sans SemiBold"/>
                <a:ea typeface="Work Sans SemiBold"/>
                <a:cs typeface="Work Sans SemiBold"/>
                <a:sym typeface="Work Sans SemiBold"/>
              </a:defRPr>
            </a:lvl3pPr>
            <a:lvl4pPr lvl="3" algn="ctr">
              <a:lnSpc>
                <a:spcPct val="100000"/>
              </a:lnSpc>
              <a:spcBef>
                <a:spcPts val="0"/>
              </a:spcBef>
              <a:spcAft>
                <a:spcPts val="0"/>
              </a:spcAft>
              <a:buClr>
                <a:schemeClr val="accent1"/>
              </a:buClr>
              <a:buSzPts val="1100"/>
              <a:buFont typeface="Work Sans SemiBold"/>
              <a:buNone/>
              <a:defRPr sz="1100">
                <a:solidFill>
                  <a:schemeClr val="accent1"/>
                </a:solidFill>
                <a:latin typeface="Work Sans SemiBold"/>
                <a:ea typeface="Work Sans SemiBold"/>
                <a:cs typeface="Work Sans SemiBold"/>
                <a:sym typeface="Work Sans SemiBold"/>
              </a:defRPr>
            </a:lvl4pPr>
            <a:lvl5pPr lvl="4" algn="ctr">
              <a:lnSpc>
                <a:spcPct val="100000"/>
              </a:lnSpc>
              <a:spcBef>
                <a:spcPts val="0"/>
              </a:spcBef>
              <a:spcAft>
                <a:spcPts val="0"/>
              </a:spcAft>
              <a:buClr>
                <a:schemeClr val="accent1"/>
              </a:buClr>
              <a:buSzPts val="1100"/>
              <a:buFont typeface="Work Sans SemiBold"/>
              <a:buNone/>
              <a:defRPr sz="1100">
                <a:solidFill>
                  <a:schemeClr val="accent1"/>
                </a:solidFill>
                <a:latin typeface="Work Sans SemiBold"/>
                <a:ea typeface="Work Sans SemiBold"/>
                <a:cs typeface="Work Sans SemiBold"/>
                <a:sym typeface="Work Sans SemiBold"/>
              </a:defRPr>
            </a:lvl5pPr>
            <a:lvl6pPr lvl="5" algn="ctr">
              <a:lnSpc>
                <a:spcPct val="100000"/>
              </a:lnSpc>
              <a:spcBef>
                <a:spcPts val="0"/>
              </a:spcBef>
              <a:spcAft>
                <a:spcPts val="0"/>
              </a:spcAft>
              <a:buClr>
                <a:schemeClr val="accent1"/>
              </a:buClr>
              <a:buSzPts val="1100"/>
              <a:buFont typeface="Work Sans SemiBold"/>
              <a:buNone/>
              <a:defRPr sz="1100">
                <a:solidFill>
                  <a:schemeClr val="accent1"/>
                </a:solidFill>
                <a:latin typeface="Work Sans SemiBold"/>
                <a:ea typeface="Work Sans SemiBold"/>
                <a:cs typeface="Work Sans SemiBold"/>
                <a:sym typeface="Work Sans SemiBold"/>
              </a:defRPr>
            </a:lvl6pPr>
            <a:lvl7pPr lvl="6" algn="ctr">
              <a:lnSpc>
                <a:spcPct val="100000"/>
              </a:lnSpc>
              <a:spcBef>
                <a:spcPts val="0"/>
              </a:spcBef>
              <a:spcAft>
                <a:spcPts val="0"/>
              </a:spcAft>
              <a:buClr>
                <a:schemeClr val="accent1"/>
              </a:buClr>
              <a:buSzPts val="1100"/>
              <a:buFont typeface="Work Sans SemiBold"/>
              <a:buNone/>
              <a:defRPr sz="1100">
                <a:solidFill>
                  <a:schemeClr val="accent1"/>
                </a:solidFill>
                <a:latin typeface="Work Sans SemiBold"/>
                <a:ea typeface="Work Sans SemiBold"/>
                <a:cs typeface="Work Sans SemiBold"/>
                <a:sym typeface="Work Sans SemiBold"/>
              </a:defRPr>
            </a:lvl7pPr>
            <a:lvl8pPr lvl="7" algn="ctr">
              <a:lnSpc>
                <a:spcPct val="100000"/>
              </a:lnSpc>
              <a:spcBef>
                <a:spcPts val="0"/>
              </a:spcBef>
              <a:spcAft>
                <a:spcPts val="0"/>
              </a:spcAft>
              <a:buClr>
                <a:schemeClr val="accent1"/>
              </a:buClr>
              <a:buSzPts val="1100"/>
              <a:buFont typeface="Work Sans SemiBold"/>
              <a:buNone/>
              <a:defRPr sz="1100">
                <a:solidFill>
                  <a:schemeClr val="accent1"/>
                </a:solidFill>
                <a:latin typeface="Work Sans SemiBold"/>
                <a:ea typeface="Work Sans SemiBold"/>
                <a:cs typeface="Work Sans SemiBold"/>
                <a:sym typeface="Work Sans SemiBold"/>
              </a:defRPr>
            </a:lvl8pPr>
            <a:lvl9pPr lvl="8" algn="ctr">
              <a:lnSpc>
                <a:spcPct val="100000"/>
              </a:lnSpc>
              <a:spcBef>
                <a:spcPts val="0"/>
              </a:spcBef>
              <a:spcAft>
                <a:spcPts val="0"/>
              </a:spcAft>
              <a:buClr>
                <a:schemeClr val="accent1"/>
              </a:buClr>
              <a:buSzPts val="1100"/>
              <a:buFont typeface="Work Sans SemiBold"/>
              <a:buNone/>
              <a:defRPr sz="1100">
                <a:solidFill>
                  <a:schemeClr val="accent1"/>
                </a:solidFill>
                <a:latin typeface="Work Sans SemiBold"/>
                <a:ea typeface="Work Sans SemiBold"/>
                <a:cs typeface="Work Sans SemiBold"/>
                <a:sym typeface="Work Sans SemiBold"/>
              </a:defRPr>
            </a:lvl9pPr>
          </a:lstStyle>
          <a:p/>
        </p:txBody>
      </p:sp>
      <p:sp>
        <p:nvSpPr>
          <p:cNvPr id="3669" name="Google Shape;3669;p78"/>
          <p:cNvSpPr txBox="1"/>
          <p:nvPr>
            <p:ph idx="2" type="title"/>
          </p:nvPr>
        </p:nvSpPr>
        <p:spPr>
          <a:xfrm>
            <a:off x="729700" y="3106250"/>
            <a:ext cx="2049000" cy="1375500"/>
          </a:xfrm>
          <a:prstGeom prst="rect">
            <a:avLst/>
          </a:prstGeom>
          <a:noFill/>
          <a:ln>
            <a:noFill/>
          </a:ln>
        </p:spPr>
        <p:txBody>
          <a:bodyPr anchorCtr="0" anchor="t" bIns="0" lIns="0" spcFirstLastPara="1" rIns="0" wrap="square" tIns="0">
            <a:noAutofit/>
          </a:bodyPr>
          <a:lstStyle>
            <a:lvl1pPr lvl="0" marR="0" algn="ctr">
              <a:lnSpc>
                <a:spcPct val="115000"/>
              </a:lnSpc>
              <a:spcBef>
                <a:spcPts val="0"/>
              </a:spcBef>
              <a:spcAft>
                <a:spcPts val="0"/>
              </a:spcAft>
              <a:buSzPts val="2800"/>
              <a:buNone/>
              <a:defRPr sz="1000">
                <a:solidFill>
                  <a:srgbClr val="FFFFFF"/>
                </a:solidFill>
                <a:latin typeface="Work Sans"/>
                <a:ea typeface="Work Sans"/>
                <a:cs typeface="Work Sans"/>
                <a:sym typeface="Work Sans"/>
              </a:defRPr>
            </a:lvl1pPr>
            <a:lvl2pPr lvl="1" algn="l">
              <a:lnSpc>
                <a:spcPct val="115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2pPr>
            <a:lvl3pPr lvl="2" algn="l">
              <a:lnSpc>
                <a:spcPct val="115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3pPr>
            <a:lvl4pPr lvl="3" algn="l">
              <a:lnSpc>
                <a:spcPct val="115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4pPr>
            <a:lvl5pPr lvl="4" algn="l">
              <a:lnSpc>
                <a:spcPct val="115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5pPr>
            <a:lvl6pPr lvl="5" algn="l">
              <a:lnSpc>
                <a:spcPct val="115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6pPr>
            <a:lvl7pPr lvl="6" algn="l">
              <a:lnSpc>
                <a:spcPct val="115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7pPr>
            <a:lvl8pPr lvl="7" algn="l">
              <a:lnSpc>
                <a:spcPct val="115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8pPr>
            <a:lvl9pPr lvl="8" algn="l">
              <a:lnSpc>
                <a:spcPct val="115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9pPr>
          </a:lstStyle>
          <a:p/>
        </p:txBody>
      </p:sp>
      <p:sp>
        <p:nvSpPr>
          <p:cNvPr id="3670" name="Google Shape;3670;p78"/>
          <p:cNvSpPr txBox="1"/>
          <p:nvPr>
            <p:ph idx="3" type="title"/>
          </p:nvPr>
        </p:nvSpPr>
        <p:spPr>
          <a:xfrm>
            <a:off x="3468106" y="2355415"/>
            <a:ext cx="2127600" cy="495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2800"/>
              <a:buNone/>
              <a:defRPr sz="1400">
                <a:solidFill>
                  <a:schemeClr val="accent1"/>
                </a:solidFill>
              </a:defRPr>
            </a:lvl1pPr>
            <a:lvl2pPr lvl="1" algn="ctr">
              <a:lnSpc>
                <a:spcPct val="100000"/>
              </a:lnSpc>
              <a:spcBef>
                <a:spcPts val="0"/>
              </a:spcBef>
              <a:spcAft>
                <a:spcPts val="0"/>
              </a:spcAft>
              <a:buClr>
                <a:schemeClr val="accent1"/>
              </a:buClr>
              <a:buSzPts val="1100"/>
              <a:buFont typeface="Work Sans SemiBold"/>
              <a:buNone/>
              <a:defRPr sz="1100">
                <a:solidFill>
                  <a:schemeClr val="accent1"/>
                </a:solidFill>
                <a:latin typeface="Work Sans SemiBold"/>
                <a:ea typeface="Work Sans SemiBold"/>
                <a:cs typeface="Work Sans SemiBold"/>
                <a:sym typeface="Work Sans SemiBold"/>
              </a:defRPr>
            </a:lvl2pPr>
            <a:lvl3pPr lvl="2" algn="ctr">
              <a:lnSpc>
                <a:spcPct val="100000"/>
              </a:lnSpc>
              <a:spcBef>
                <a:spcPts val="0"/>
              </a:spcBef>
              <a:spcAft>
                <a:spcPts val="0"/>
              </a:spcAft>
              <a:buClr>
                <a:schemeClr val="accent1"/>
              </a:buClr>
              <a:buSzPts val="1100"/>
              <a:buFont typeface="Work Sans SemiBold"/>
              <a:buNone/>
              <a:defRPr sz="1100">
                <a:solidFill>
                  <a:schemeClr val="accent1"/>
                </a:solidFill>
                <a:latin typeface="Work Sans SemiBold"/>
                <a:ea typeface="Work Sans SemiBold"/>
                <a:cs typeface="Work Sans SemiBold"/>
                <a:sym typeface="Work Sans SemiBold"/>
              </a:defRPr>
            </a:lvl3pPr>
            <a:lvl4pPr lvl="3" algn="ctr">
              <a:lnSpc>
                <a:spcPct val="100000"/>
              </a:lnSpc>
              <a:spcBef>
                <a:spcPts val="0"/>
              </a:spcBef>
              <a:spcAft>
                <a:spcPts val="0"/>
              </a:spcAft>
              <a:buClr>
                <a:schemeClr val="accent1"/>
              </a:buClr>
              <a:buSzPts val="1100"/>
              <a:buFont typeface="Work Sans SemiBold"/>
              <a:buNone/>
              <a:defRPr sz="1100">
                <a:solidFill>
                  <a:schemeClr val="accent1"/>
                </a:solidFill>
                <a:latin typeface="Work Sans SemiBold"/>
                <a:ea typeface="Work Sans SemiBold"/>
                <a:cs typeface="Work Sans SemiBold"/>
                <a:sym typeface="Work Sans SemiBold"/>
              </a:defRPr>
            </a:lvl4pPr>
            <a:lvl5pPr lvl="4" algn="ctr">
              <a:lnSpc>
                <a:spcPct val="100000"/>
              </a:lnSpc>
              <a:spcBef>
                <a:spcPts val="0"/>
              </a:spcBef>
              <a:spcAft>
                <a:spcPts val="0"/>
              </a:spcAft>
              <a:buClr>
                <a:schemeClr val="accent1"/>
              </a:buClr>
              <a:buSzPts val="1100"/>
              <a:buFont typeface="Work Sans SemiBold"/>
              <a:buNone/>
              <a:defRPr sz="1100">
                <a:solidFill>
                  <a:schemeClr val="accent1"/>
                </a:solidFill>
                <a:latin typeface="Work Sans SemiBold"/>
                <a:ea typeface="Work Sans SemiBold"/>
                <a:cs typeface="Work Sans SemiBold"/>
                <a:sym typeface="Work Sans SemiBold"/>
              </a:defRPr>
            </a:lvl5pPr>
            <a:lvl6pPr lvl="5" algn="ctr">
              <a:lnSpc>
                <a:spcPct val="100000"/>
              </a:lnSpc>
              <a:spcBef>
                <a:spcPts val="0"/>
              </a:spcBef>
              <a:spcAft>
                <a:spcPts val="0"/>
              </a:spcAft>
              <a:buClr>
                <a:schemeClr val="accent1"/>
              </a:buClr>
              <a:buSzPts val="1100"/>
              <a:buFont typeface="Work Sans SemiBold"/>
              <a:buNone/>
              <a:defRPr sz="1100">
                <a:solidFill>
                  <a:schemeClr val="accent1"/>
                </a:solidFill>
                <a:latin typeface="Work Sans SemiBold"/>
                <a:ea typeface="Work Sans SemiBold"/>
                <a:cs typeface="Work Sans SemiBold"/>
                <a:sym typeface="Work Sans SemiBold"/>
              </a:defRPr>
            </a:lvl6pPr>
            <a:lvl7pPr lvl="6" algn="ctr">
              <a:lnSpc>
                <a:spcPct val="100000"/>
              </a:lnSpc>
              <a:spcBef>
                <a:spcPts val="0"/>
              </a:spcBef>
              <a:spcAft>
                <a:spcPts val="0"/>
              </a:spcAft>
              <a:buClr>
                <a:schemeClr val="accent1"/>
              </a:buClr>
              <a:buSzPts val="1100"/>
              <a:buFont typeface="Work Sans SemiBold"/>
              <a:buNone/>
              <a:defRPr sz="1100">
                <a:solidFill>
                  <a:schemeClr val="accent1"/>
                </a:solidFill>
                <a:latin typeface="Work Sans SemiBold"/>
                <a:ea typeface="Work Sans SemiBold"/>
                <a:cs typeface="Work Sans SemiBold"/>
                <a:sym typeface="Work Sans SemiBold"/>
              </a:defRPr>
            </a:lvl7pPr>
            <a:lvl8pPr lvl="7" algn="ctr">
              <a:lnSpc>
                <a:spcPct val="100000"/>
              </a:lnSpc>
              <a:spcBef>
                <a:spcPts val="0"/>
              </a:spcBef>
              <a:spcAft>
                <a:spcPts val="0"/>
              </a:spcAft>
              <a:buClr>
                <a:schemeClr val="accent1"/>
              </a:buClr>
              <a:buSzPts val="1100"/>
              <a:buFont typeface="Work Sans SemiBold"/>
              <a:buNone/>
              <a:defRPr sz="1100">
                <a:solidFill>
                  <a:schemeClr val="accent1"/>
                </a:solidFill>
                <a:latin typeface="Work Sans SemiBold"/>
                <a:ea typeface="Work Sans SemiBold"/>
                <a:cs typeface="Work Sans SemiBold"/>
                <a:sym typeface="Work Sans SemiBold"/>
              </a:defRPr>
            </a:lvl8pPr>
            <a:lvl9pPr lvl="8" algn="ctr">
              <a:lnSpc>
                <a:spcPct val="100000"/>
              </a:lnSpc>
              <a:spcBef>
                <a:spcPts val="0"/>
              </a:spcBef>
              <a:spcAft>
                <a:spcPts val="0"/>
              </a:spcAft>
              <a:buClr>
                <a:schemeClr val="accent1"/>
              </a:buClr>
              <a:buSzPts val="1100"/>
              <a:buFont typeface="Work Sans SemiBold"/>
              <a:buNone/>
              <a:defRPr sz="1100">
                <a:solidFill>
                  <a:schemeClr val="accent1"/>
                </a:solidFill>
                <a:latin typeface="Work Sans SemiBold"/>
                <a:ea typeface="Work Sans SemiBold"/>
                <a:cs typeface="Work Sans SemiBold"/>
                <a:sym typeface="Work Sans SemiBold"/>
              </a:defRPr>
            </a:lvl9pPr>
          </a:lstStyle>
          <a:p/>
        </p:txBody>
      </p:sp>
      <p:sp>
        <p:nvSpPr>
          <p:cNvPr id="3671" name="Google Shape;3671;p78"/>
          <p:cNvSpPr txBox="1"/>
          <p:nvPr>
            <p:ph idx="4" type="title"/>
          </p:nvPr>
        </p:nvSpPr>
        <p:spPr>
          <a:xfrm>
            <a:off x="3507406" y="3106250"/>
            <a:ext cx="2049000" cy="1375500"/>
          </a:xfrm>
          <a:prstGeom prst="rect">
            <a:avLst/>
          </a:prstGeom>
          <a:noFill/>
          <a:ln>
            <a:noFill/>
          </a:ln>
        </p:spPr>
        <p:txBody>
          <a:bodyPr anchorCtr="0" anchor="t" bIns="0" lIns="0" spcFirstLastPara="1" rIns="0" wrap="square" tIns="0">
            <a:noAutofit/>
          </a:bodyPr>
          <a:lstStyle>
            <a:lvl1pPr lvl="0" marR="0" algn="ctr">
              <a:lnSpc>
                <a:spcPct val="115000"/>
              </a:lnSpc>
              <a:spcBef>
                <a:spcPts val="0"/>
              </a:spcBef>
              <a:spcAft>
                <a:spcPts val="0"/>
              </a:spcAft>
              <a:buSzPts val="2800"/>
              <a:buNone/>
              <a:defRPr sz="1000">
                <a:solidFill>
                  <a:srgbClr val="FFFFFF"/>
                </a:solidFill>
                <a:latin typeface="Work Sans"/>
                <a:ea typeface="Work Sans"/>
                <a:cs typeface="Work Sans"/>
                <a:sym typeface="Work Sans"/>
              </a:defRPr>
            </a:lvl1pPr>
            <a:lvl2pPr lvl="1" algn="l">
              <a:lnSpc>
                <a:spcPct val="115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2pPr>
            <a:lvl3pPr lvl="2" algn="l">
              <a:lnSpc>
                <a:spcPct val="115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3pPr>
            <a:lvl4pPr lvl="3" algn="l">
              <a:lnSpc>
                <a:spcPct val="115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4pPr>
            <a:lvl5pPr lvl="4" algn="l">
              <a:lnSpc>
                <a:spcPct val="115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5pPr>
            <a:lvl6pPr lvl="5" algn="l">
              <a:lnSpc>
                <a:spcPct val="115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6pPr>
            <a:lvl7pPr lvl="6" algn="l">
              <a:lnSpc>
                <a:spcPct val="115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7pPr>
            <a:lvl8pPr lvl="7" algn="l">
              <a:lnSpc>
                <a:spcPct val="115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8pPr>
            <a:lvl9pPr lvl="8" algn="l">
              <a:lnSpc>
                <a:spcPct val="115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9pPr>
          </a:lstStyle>
          <a:p/>
        </p:txBody>
      </p:sp>
      <p:sp>
        <p:nvSpPr>
          <p:cNvPr id="3672" name="Google Shape;3672;p78"/>
          <p:cNvSpPr txBox="1"/>
          <p:nvPr>
            <p:ph idx="5" type="title"/>
          </p:nvPr>
        </p:nvSpPr>
        <p:spPr>
          <a:xfrm>
            <a:off x="6311259" y="2348249"/>
            <a:ext cx="2127600" cy="495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2800"/>
              <a:buNone/>
              <a:defRPr sz="1400">
                <a:solidFill>
                  <a:schemeClr val="accent1"/>
                </a:solidFill>
              </a:defRPr>
            </a:lvl1pPr>
            <a:lvl2pPr lvl="1" algn="ctr">
              <a:lnSpc>
                <a:spcPct val="100000"/>
              </a:lnSpc>
              <a:spcBef>
                <a:spcPts val="0"/>
              </a:spcBef>
              <a:spcAft>
                <a:spcPts val="0"/>
              </a:spcAft>
              <a:buClr>
                <a:schemeClr val="accent1"/>
              </a:buClr>
              <a:buSzPts val="1100"/>
              <a:buFont typeface="Work Sans SemiBold"/>
              <a:buNone/>
              <a:defRPr sz="1100">
                <a:solidFill>
                  <a:schemeClr val="accent1"/>
                </a:solidFill>
                <a:latin typeface="Work Sans SemiBold"/>
                <a:ea typeface="Work Sans SemiBold"/>
                <a:cs typeface="Work Sans SemiBold"/>
                <a:sym typeface="Work Sans SemiBold"/>
              </a:defRPr>
            </a:lvl2pPr>
            <a:lvl3pPr lvl="2" algn="ctr">
              <a:lnSpc>
                <a:spcPct val="100000"/>
              </a:lnSpc>
              <a:spcBef>
                <a:spcPts val="0"/>
              </a:spcBef>
              <a:spcAft>
                <a:spcPts val="0"/>
              </a:spcAft>
              <a:buClr>
                <a:schemeClr val="accent1"/>
              </a:buClr>
              <a:buSzPts val="1100"/>
              <a:buFont typeface="Work Sans SemiBold"/>
              <a:buNone/>
              <a:defRPr sz="1100">
                <a:solidFill>
                  <a:schemeClr val="accent1"/>
                </a:solidFill>
                <a:latin typeface="Work Sans SemiBold"/>
                <a:ea typeface="Work Sans SemiBold"/>
                <a:cs typeface="Work Sans SemiBold"/>
                <a:sym typeface="Work Sans SemiBold"/>
              </a:defRPr>
            </a:lvl3pPr>
            <a:lvl4pPr lvl="3" algn="ctr">
              <a:lnSpc>
                <a:spcPct val="100000"/>
              </a:lnSpc>
              <a:spcBef>
                <a:spcPts val="0"/>
              </a:spcBef>
              <a:spcAft>
                <a:spcPts val="0"/>
              </a:spcAft>
              <a:buClr>
                <a:schemeClr val="accent1"/>
              </a:buClr>
              <a:buSzPts val="1100"/>
              <a:buFont typeface="Work Sans SemiBold"/>
              <a:buNone/>
              <a:defRPr sz="1100">
                <a:solidFill>
                  <a:schemeClr val="accent1"/>
                </a:solidFill>
                <a:latin typeface="Work Sans SemiBold"/>
                <a:ea typeface="Work Sans SemiBold"/>
                <a:cs typeface="Work Sans SemiBold"/>
                <a:sym typeface="Work Sans SemiBold"/>
              </a:defRPr>
            </a:lvl4pPr>
            <a:lvl5pPr lvl="4" algn="ctr">
              <a:lnSpc>
                <a:spcPct val="100000"/>
              </a:lnSpc>
              <a:spcBef>
                <a:spcPts val="0"/>
              </a:spcBef>
              <a:spcAft>
                <a:spcPts val="0"/>
              </a:spcAft>
              <a:buClr>
                <a:schemeClr val="accent1"/>
              </a:buClr>
              <a:buSzPts val="1100"/>
              <a:buFont typeface="Work Sans SemiBold"/>
              <a:buNone/>
              <a:defRPr sz="1100">
                <a:solidFill>
                  <a:schemeClr val="accent1"/>
                </a:solidFill>
                <a:latin typeface="Work Sans SemiBold"/>
                <a:ea typeface="Work Sans SemiBold"/>
                <a:cs typeface="Work Sans SemiBold"/>
                <a:sym typeface="Work Sans SemiBold"/>
              </a:defRPr>
            </a:lvl5pPr>
            <a:lvl6pPr lvl="5" algn="ctr">
              <a:lnSpc>
                <a:spcPct val="100000"/>
              </a:lnSpc>
              <a:spcBef>
                <a:spcPts val="0"/>
              </a:spcBef>
              <a:spcAft>
                <a:spcPts val="0"/>
              </a:spcAft>
              <a:buClr>
                <a:schemeClr val="accent1"/>
              </a:buClr>
              <a:buSzPts val="1100"/>
              <a:buFont typeface="Work Sans SemiBold"/>
              <a:buNone/>
              <a:defRPr sz="1100">
                <a:solidFill>
                  <a:schemeClr val="accent1"/>
                </a:solidFill>
                <a:latin typeface="Work Sans SemiBold"/>
                <a:ea typeface="Work Sans SemiBold"/>
                <a:cs typeface="Work Sans SemiBold"/>
                <a:sym typeface="Work Sans SemiBold"/>
              </a:defRPr>
            </a:lvl6pPr>
            <a:lvl7pPr lvl="6" algn="ctr">
              <a:lnSpc>
                <a:spcPct val="100000"/>
              </a:lnSpc>
              <a:spcBef>
                <a:spcPts val="0"/>
              </a:spcBef>
              <a:spcAft>
                <a:spcPts val="0"/>
              </a:spcAft>
              <a:buClr>
                <a:schemeClr val="accent1"/>
              </a:buClr>
              <a:buSzPts val="1100"/>
              <a:buFont typeface="Work Sans SemiBold"/>
              <a:buNone/>
              <a:defRPr sz="1100">
                <a:solidFill>
                  <a:schemeClr val="accent1"/>
                </a:solidFill>
                <a:latin typeface="Work Sans SemiBold"/>
                <a:ea typeface="Work Sans SemiBold"/>
                <a:cs typeface="Work Sans SemiBold"/>
                <a:sym typeface="Work Sans SemiBold"/>
              </a:defRPr>
            </a:lvl7pPr>
            <a:lvl8pPr lvl="7" algn="ctr">
              <a:lnSpc>
                <a:spcPct val="100000"/>
              </a:lnSpc>
              <a:spcBef>
                <a:spcPts val="0"/>
              </a:spcBef>
              <a:spcAft>
                <a:spcPts val="0"/>
              </a:spcAft>
              <a:buClr>
                <a:schemeClr val="accent1"/>
              </a:buClr>
              <a:buSzPts val="1100"/>
              <a:buFont typeface="Work Sans SemiBold"/>
              <a:buNone/>
              <a:defRPr sz="1100">
                <a:solidFill>
                  <a:schemeClr val="accent1"/>
                </a:solidFill>
                <a:latin typeface="Work Sans SemiBold"/>
                <a:ea typeface="Work Sans SemiBold"/>
                <a:cs typeface="Work Sans SemiBold"/>
                <a:sym typeface="Work Sans SemiBold"/>
              </a:defRPr>
            </a:lvl8pPr>
            <a:lvl9pPr lvl="8" algn="ctr">
              <a:lnSpc>
                <a:spcPct val="100000"/>
              </a:lnSpc>
              <a:spcBef>
                <a:spcPts val="0"/>
              </a:spcBef>
              <a:spcAft>
                <a:spcPts val="0"/>
              </a:spcAft>
              <a:buClr>
                <a:schemeClr val="accent1"/>
              </a:buClr>
              <a:buSzPts val="1100"/>
              <a:buFont typeface="Work Sans SemiBold"/>
              <a:buNone/>
              <a:defRPr sz="1100">
                <a:solidFill>
                  <a:schemeClr val="accent1"/>
                </a:solidFill>
                <a:latin typeface="Work Sans SemiBold"/>
                <a:ea typeface="Work Sans SemiBold"/>
                <a:cs typeface="Work Sans SemiBold"/>
                <a:sym typeface="Work Sans SemiBold"/>
              </a:defRPr>
            </a:lvl9pPr>
          </a:lstStyle>
          <a:p/>
        </p:txBody>
      </p:sp>
      <p:sp>
        <p:nvSpPr>
          <p:cNvPr id="3673" name="Google Shape;3673;p78"/>
          <p:cNvSpPr txBox="1"/>
          <p:nvPr>
            <p:ph idx="6" type="title"/>
          </p:nvPr>
        </p:nvSpPr>
        <p:spPr>
          <a:xfrm>
            <a:off x="6350559" y="3106250"/>
            <a:ext cx="2049000" cy="1375500"/>
          </a:xfrm>
          <a:prstGeom prst="rect">
            <a:avLst/>
          </a:prstGeom>
          <a:noFill/>
          <a:ln>
            <a:noFill/>
          </a:ln>
        </p:spPr>
        <p:txBody>
          <a:bodyPr anchorCtr="0" anchor="t" bIns="0" lIns="0" spcFirstLastPara="1" rIns="0" wrap="square" tIns="0">
            <a:noAutofit/>
          </a:bodyPr>
          <a:lstStyle>
            <a:lvl1pPr lvl="0" marR="0" algn="ctr">
              <a:lnSpc>
                <a:spcPct val="115000"/>
              </a:lnSpc>
              <a:spcBef>
                <a:spcPts val="0"/>
              </a:spcBef>
              <a:spcAft>
                <a:spcPts val="0"/>
              </a:spcAft>
              <a:buSzPts val="2800"/>
              <a:buNone/>
              <a:defRPr sz="1000">
                <a:solidFill>
                  <a:srgbClr val="FFFFFF"/>
                </a:solidFill>
                <a:latin typeface="Work Sans"/>
                <a:ea typeface="Work Sans"/>
                <a:cs typeface="Work Sans"/>
                <a:sym typeface="Work Sans"/>
              </a:defRPr>
            </a:lvl1pPr>
            <a:lvl2pPr lvl="1" algn="l">
              <a:lnSpc>
                <a:spcPct val="115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2pPr>
            <a:lvl3pPr lvl="2" algn="l">
              <a:lnSpc>
                <a:spcPct val="115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3pPr>
            <a:lvl4pPr lvl="3" algn="l">
              <a:lnSpc>
                <a:spcPct val="115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4pPr>
            <a:lvl5pPr lvl="4" algn="l">
              <a:lnSpc>
                <a:spcPct val="115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5pPr>
            <a:lvl6pPr lvl="5" algn="l">
              <a:lnSpc>
                <a:spcPct val="115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6pPr>
            <a:lvl7pPr lvl="6" algn="l">
              <a:lnSpc>
                <a:spcPct val="115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7pPr>
            <a:lvl8pPr lvl="7" algn="l">
              <a:lnSpc>
                <a:spcPct val="115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8pPr>
            <a:lvl9pPr lvl="8" algn="l">
              <a:lnSpc>
                <a:spcPct val="115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9pPr>
          </a:lstStyle>
          <a:p/>
        </p:txBody>
      </p:sp>
      <p:pic>
        <p:nvPicPr>
          <p:cNvPr id="3674" name="Google Shape;3674;p78"/>
          <p:cNvPicPr preferRelativeResize="0"/>
          <p:nvPr/>
        </p:nvPicPr>
        <p:blipFill rotWithShape="1">
          <a:blip r:embed="rId2">
            <a:alphaModFix/>
          </a:blip>
          <a:srcRect b="0" l="0" r="0" t="0"/>
          <a:stretch/>
        </p:blipFill>
        <p:spPr>
          <a:xfrm>
            <a:off x="8046050" y="218415"/>
            <a:ext cx="801848" cy="331010"/>
          </a:xfrm>
          <a:prstGeom prst="rect">
            <a:avLst/>
          </a:prstGeom>
          <a:noFill/>
          <a:ln>
            <a:noFill/>
          </a:ln>
        </p:spPr>
      </p:pic>
      <p:sp>
        <p:nvSpPr>
          <p:cNvPr id="3675" name="Google Shape;3675;p78"/>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2023</a:t>
            </a:r>
            <a:endParaRPr b="0" i="0" sz="600" u="none" cap="none" strike="noStrike">
              <a:solidFill>
                <a:srgbClr val="FFFFFF"/>
              </a:solidFill>
              <a:latin typeface="Work Sans"/>
              <a:ea typeface="Work Sans"/>
              <a:cs typeface="Work Sans"/>
              <a:sym typeface="Work Sans"/>
            </a:endParaRPr>
          </a:p>
        </p:txBody>
      </p:sp>
      <p:sp>
        <p:nvSpPr>
          <p:cNvPr id="3676" name="Google Shape;3676;p78"/>
          <p:cNvSpPr txBox="1"/>
          <p:nvPr>
            <p:ph idx="7" type="title"/>
          </p:nvPr>
        </p:nvSpPr>
        <p:spPr>
          <a:xfrm>
            <a:off x="550821" y="428625"/>
            <a:ext cx="7595700" cy="498900"/>
          </a:xfrm>
          <a:prstGeom prst="rect">
            <a:avLst/>
          </a:prstGeom>
          <a:noFill/>
          <a:ln>
            <a:noFill/>
          </a:ln>
        </p:spPr>
        <p:txBody>
          <a:bodyPr anchorCtr="0" anchor="t" bIns="0" lIns="0" spcFirstLastPara="1" rIns="0" wrap="square" tIns="91425">
            <a:noAutofit/>
          </a:bodyPr>
          <a:lstStyle>
            <a:lvl1pPr lvl="0" algn="l">
              <a:lnSpc>
                <a:spcPct val="80000"/>
              </a:lnSpc>
              <a:spcBef>
                <a:spcPts val="0"/>
              </a:spcBef>
              <a:spcAft>
                <a:spcPts val="0"/>
              </a:spcAft>
              <a:buClr>
                <a:schemeClr val="accent1"/>
              </a:buClr>
              <a:buSzPts val="2500"/>
              <a:buNone/>
              <a:defRPr sz="2500">
                <a:solidFill>
                  <a:schemeClr val="accent1"/>
                </a:solidFill>
              </a:defRPr>
            </a:lvl1pPr>
            <a:lvl2pPr lvl="1" algn="l">
              <a:lnSpc>
                <a:spcPct val="100000"/>
              </a:lnSpc>
              <a:spcBef>
                <a:spcPts val="0"/>
              </a:spcBef>
              <a:spcAft>
                <a:spcPts val="0"/>
              </a:spcAft>
              <a:buClr>
                <a:schemeClr val="accent1"/>
              </a:buClr>
              <a:buSzPts val="4100"/>
              <a:buNone/>
              <a:defRPr>
                <a:solidFill>
                  <a:schemeClr val="accent1"/>
                </a:solidFill>
                <a:latin typeface="Work Sans"/>
                <a:ea typeface="Work Sans"/>
                <a:cs typeface="Work Sans"/>
                <a:sym typeface="Work Sans"/>
              </a:defRPr>
            </a:lvl2pPr>
            <a:lvl3pPr lvl="2" algn="l">
              <a:lnSpc>
                <a:spcPct val="100000"/>
              </a:lnSpc>
              <a:spcBef>
                <a:spcPts val="0"/>
              </a:spcBef>
              <a:spcAft>
                <a:spcPts val="0"/>
              </a:spcAft>
              <a:buClr>
                <a:schemeClr val="accent1"/>
              </a:buClr>
              <a:buSzPts val="4100"/>
              <a:buNone/>
              <a:defRPr>
                <a:solidFill>
                  <a:schemeClr val="accent1"/>
                </a:solidFill>
                <a:latin typeface="Work Sans"/>
                <a:ea typeface="Work Sans"/>
                <a:cs typeface="Work Sans"/>
                <a:sym typeface="Work Sans"/>
              </a:defRPr>
            </a:lvl3pPr>
            <a:lvl4pPr lvl="3" algn="l">
              <a:lnSpc>
                <a:spcPct val="100000"/>
              </a:lnSpc>
              <a:spcBef>
                <a:spcPts val="0"/>
              </a:spcBef>
              <a:spcAft>
                <a:spcPts val="0"/>
              </a:spcAft>
              <a:buClr>
                <a:schemeClr val="accent1"/>
              </a:buClr>
              <a:buSzPts val="4100"/>
              <a:buNone/>
              <a:defRPr>
                <a:solidFill>
                  <a:schemeClr val="accent1"/>
                </a:solidFill>
                <a:latin typeface="Work Sans"/>
                <a:ea typeface="Work Sans"/>
                <a:cs typeface="Work Sans"/>
                <a:sym typeface="Work Sans"/>
              </a:defRPr>
            </a:lvl4pPr>
            <a:lvl5pPr lvl="4" algn="l">
              <a:lnSpc>
                <a:spcPct val="100000"/>
              </a:lnSpc>
              <a:spcBef>
                <a:spcPts val="0"/>
              </a:spcBef>
              <a:spcAft>
                <a:spcPts val="0"/>
              </a:spcAft>
              <a:buClr>
                <a:schemeClr val="accent1"/>
              </a:buClr>
              <a:buSzPts val="4100"/>
              <a:buNone/>
              <a:defRPr>
                <a:solidFill>
                  <a:schemeClr val="accent1"/>
                </a:solidFill>
                <a:latin typeface="Work Sans"/>
                <a:ea typeface="Work Sans"/>
                <a:cs typeface="Work Sans"/>
                <a:sym typeface="Work Sans"/>
              </a:defRPr>
            </a:lvl5pPr>
            <a:lvl6pPr lvl="5" algn="l">
              <a:lnSpc>
                <a:spcPct val="100000"/>
              </a:lnSpc>
              <a:spcBef>
                <a:spcPts val="0"/>
              </a:spcBef>
              <a:spcAft>
                <a:spcPts val="0"/>
              </a:spcAft>
              <a:buClr>
                <a:schemeClr val="accent1"/>
              </a:buClr>
              <a:buSzPts val="4100"/>
              <a:buNone/>
              <a:defRPr>
                <a:solidFill>
                  <a:schemeClr val="accent1"/>
                </a:solidFill>
                <a:latin typeface="Work Sans"/>
                <a:ea typeface="Work Sans"/>
                <a:cs typeface="Work Sans"/>
                <a:sym typeface="Work Sans"/>
              </a:defRPr>
            </a:lvl6pPr>
            <a:lvl7pPr lvl="6" algn="l">
              <a:lnSpc>
                <a:spcPct val="100000"/>
              </a:lnSpc>
              <a:spcBef>
                <a:spcPts val="0"/>
              </a:spcBef>
              <a:spcAft>
                <a:spcPts val="0"/>
              </a:spcAft>
              <a:buClr>
                <a:schemeClr val="accent1"/>
              </a:buClr>
              <a:buSzPts val="4100"/>
              <a:buNone/>
              <a:defRPr>
                <a:solidFill>
                  <a:schemeClr val="accent1"/>
                </a:solidFill>
                <a:latin typeface="Work Sans"/>
                <a:ea typeface="Work Sans"/>
                <a:cs typeface="Work Sans"/>
                <a:sym typeface="Work Sans"/>
              </a:defRPr>
            </a:lvl7pPr>
            <a:lvl8pPr lvl="7" algn="l">
              <a:lnSpc>
                <a:spcPct val="100000"/>
              </a:lnSpc>
              <a:spcBef>
                <a:spcPts val="0"/>
              </a:spcBef>
              <a:spcAft>
                <a:spcPts val="0"/>
              </a:spcAft>
              <a:buClr>
                <a:schemeClr val="accent1"/>
              </a:buClr>
              <a:buSzPts val="4100"/>
              <a:buNone/>
              <a:defRPr>
                <a:solidFill>
                  <a:schemeClr val="accent1"/>
                </a:solidFill>
                <a:latin typeface="Work Sans"/>
                <a:ea typeface="Work Sans"/>
                <a:cs typeface="Work Sans"/>
                <a:sym typeface="Work Sans"/>
              </a:defRPr>
            </a:lvl8pPr>
            <a:lvl9pPr lvl="8" algn="l">
              <a:lnSpc>
                <a:spcPct val="100000"/>
              </a:lnSpc>
              <a:spcBef>
                <a:spcPts val="0"/>
              </a:spcBef>
              <a:spcAft>
                <a:spcPts val="0"/>
              </a:spcAft>
              <a:buClr>
                <a:schemeClr val="accent1"/>
              </a:buClr>
              <a:buSzPts val="4100"/>
              <a:buNone/>
              <a:defRPr>
                <a:solidFill>
                  <a:schemeClr val="accent1"/>
                </a:solidFill>
                <a:latin typeface="Work Sans"/>
                <a:ea typeface="Work Sans"/>
                <a:cs typeface="Work Sans"/>
                <a:sym typeface="Work Sans"/>
              </a:defRPr>
            </a:lvl9pPr>
          </a:lstStyle>
          <a:p/>
        </p:txBody>
      </p:sp>
      <p:sp>
        <p:nvSpPr>
          <p:cNvPr id="3677" name="Google Shape;3677;p78"/>
          <p:cNvSpPr txBox="1"/>
          <p:nvPr>
            <p:ph idx="1" type="subTitle"/>
          </p:nvPr>
        </p:nvSpPr>
        <p:spPr>
          <a:xfrm>
            <a:off x="568025" y="941275"/>
            <a:ext cx="8118600" cy="662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200"/>
              <a:buNone/>
              <a:defRPr sz="1200">
                <a:solidFill>
                  <a:schemeClr val="lt1"/>
                </a:solidFill>
              </a:defRPr>
            </a:lvl1pPr>
            <a:lvl2pPr lvl="1" algn="l">
              <a:lnSpc>
                <a:spcPct val="100000"/>
              </a:lnSpc>
              <a:spcBef>
                <a:spcPts val="0"/>
              </a:spcBef>
              <a:spcAft>
                <a:spcPts val="0"/>
              </a:spcAft>
              <a:buClr>
                <a:schemeClr val="lt1"/>
              </a:buClr>
              <a:buSzPts val="1300"/>
              <a:buNone/>
              <a:defRPr>
                <a:solidFill>
                  <a:schemeClr val="lt1"/>
                </a:solidFill>
              </a:defRPr>
            </a:lvl2pPr>
            <a:lvl3pPr lvl="2" algn="l">
              <a:lnSpc>
                <a:spcPct val="100000"/>
              </a:lnSpc>
              <a:spcBef>
                <a:spcPts val="0"/>
              </a:spcBef>
              <a:spcAft>
                <a:spcPts val="0"/>
              </a:spcAft>
              <a:buClr>
                <a:schemeClr val="lt1"/>
              </a:buClr>
              <a:buSzPts val="1200"/>
              <a:buNone/>
              <a:defRPr>
                <a:solidFill>
                  <a:schemeClr val="lt1"/>
                </a:solidFill>
              </a:defRPr>
            </a:lvl3pPr>
            <a:lvl4pPr lvl="3" algn="l">
              <a:lnSpc>
                <a:spcPct val="100000"/>
              </a:lnSpc>
              <a:spcBef>
                <a:spcPts val="0"/>
              </a:spcBef>
              <a:spcAft>
                <a:spcPts val="0"/>
              </a:spcAft>
              <a:buClr>
                <a:schemeClr val="lt1"/>
              </a:buClr>
              <a:buSzPts val="1100"/>
              <a:buNone/>
              <a:defRPr>
                <a:solidFill>
                  <a:schemeClr val="lt1"/>
                </a:solidFill>
              </a:defRPr>
            </a:lvl4pPr>
            <a:lvl5pPr lvl="4" algn="l">
              <a:lnSpc>
                <a:spcPct val="100000"/>
              </a:lnSpc>
              <a:spcBef>
                <a:spcPts val="0"/>
              </a:spcBef>
              <a:spcAft>
                <a:spcPts val="0"/>
              </a:spcAft>
              <a:buClr>
                <a:schemeClr val="lt1"/>
              </a:buClr>
              <a:buSzPts val="1000"/>
              <a:buNone/>
              <a:defRPr>
                <a:solidFill>
                  <a:schemeClr val="lt1"/>
                </a:solidFill>
              </a:defRPr>
            </a:lvl5pPr>
            <a:lvl6pPr lvl="5" algn="l">
              <a:lnSpc>
                <a:spcPct val="100000"/>
              </a:lnSpc>
              <a:spcBef>
                <a:spcPts val="0"/>
              </a:spcBef>
              <a:spcAft>
                <a:spcPts val="0"/>
              </a:spcAft>
              <a:buClr>
                <a:schemeClr val="lt1"/>
              </a:buClr>
              <a:buSzPts val="900"/>
              <a:buNone/>
              <a:defRPr>
                <a:solidFill>
                  <a:schemeClr val="lt1"/>
                </a:solidFill>
              </a:defRPr>
            </a:lvl6pPr>
            <a:lvl7pPr lvl="6" algn="l">
              <a:lnSpc>
                <a:spcPct val="100000"/>
              </a:lnSpc>
              <a:spcBef>
                <a:spcPts val="0"/>
              </a:spcBef>
              <a:spcAft>
                <a:spcPts val="0"/>
              </a:spcAft>
              <a:buClr>
                <a:schemeClr val="lt1"/>
              </a:buClr>
              <a:buSzPts val="800"/>
              <a:buNone/>
              <a:defRPr>
                <a:solidFill>
                  <a:schemeClr val="lt1"/>
                </a:solidFill>
              </a:defRPr>
            </a:lvl7pPr>
            <a:lvl8pPr lvl="7" algn="l">
              <a:lnSpc>
                <a:spcPct val="100000"/>
              </a:lnSpc>
              <a:spcBef>
                <a:spcPts val="0"/>
              </a:spcBef>
              <a:spcAft>
                <a:spcPts val="0"/>
              </a:spcAft>
              <a:buClr>
                <a:schemeClr val="lt1"/>
              </a:buClr>
              <a:buSzPts val="700"/>
              <a:buNone/>
              <a:defRPr>
                <a:solidFill>
                  <a:schemeClr val="lt1"/>
                </a:solidFill>
              </a:defRPr>
            </a:lvl8pPr>
            <a:lvl9pPr lvl="8" algn="l">
              <a:lnSpc>
                <a:spcPct val="100000"/>
              </a:lnSpc>
              <a:spcBef>
                <a:spcPts val="0"/>
              </a:spcBef>
              <a:spcAft>
                <a:spcPts val="0"/>
              </a:spcAft>
              <a:buClr>
                <a:schemeClr val="lt1"/>
              </a:buClr>
              <a:buSzPts val="600"/>
              <a:buNone/>
              <a:defRPr>
                <a:solidFill>
                  <a:schemeClr val="lt1"/>
                </a:solidFill>
              </a:defRPr>
            </a:lvl9pPr>
          </a:lstStyle>
          <a:p/>
        </p:txBody>
      </p:sp>
      <p:sp>
        <p:nvSpPr>
          <p:cNvPr id="3678" name="Google Shape;3678;p78"/>
          <p:cNvSpPr txBox="1"/>
          <p:nvPr>
            <p:ph idx="8" type="subTitle"/>
          </p:nvPr>
        </p:nvSpPr>
        <p:spPr>
          <a:xfrm>
            <a:off x="568025" y="278875"/>
            <a:ext cx="1956000" cy="149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900"/>
              <a:buNone/>
              <a:defRPr sz="900">
                <a:solidFill>
                  <a:schemeClr val="lt1"/>
                </a:solidFill>
              </a:defRPr>
            </a:lvl1pPr>
            <a:lvl2pPr lvl="1" algn="l">
              <a:lnSpc>
                <a:spcPct val="100000"/>
              </a:lnSpc>
              <a:spcBef>
                <a:spcPts val="0"/>
              </a:spcBef>
              <a:spcAft>
                <a:spcPts val="0"/>
              </a:spcAft>
              <a:buClr>
                <a:schemeClr val="lt1"/>
              </a:buClr>
              <a:buSzPts val="800"/>
              <a:buNone/>
              <a:defRPr sz="800">
                <a:solidFill>
                  <a:schemeClr val="lt1"/>
                </a:solidFill>
              </a:defRPr>
            </a:lvl2pPr>
            <a:lvl3pPr lvl="2" algn="l">
              <a:lnSpc>
                <a:spcPct val="100000"/>
              </a:lnSpc>
              <a:spcBef>
                <a:spcPts val="0"/>
              </a:spcBef>
              <a:spcAft>
                <a:spcPts val="0"/>
              </a:spcAft>
              <a:buClr>
                <a:schemeClr val="lt1"/>
              </a:buClr>
              <a:buSzPts val="800"/>
              <a:buNone/>
              <a:defRPr sz="800">
                <a:solidFill>
                  <a:schemeClr val="lt1"/>
                </a:solidFill>
              </a:defRPr>
            </a:lvl3pPr>
            <a:lvl4pPr lvl="3" algn="l">
              <a:lnSpc>
                <a:spcPct val="100000"/>
              </a:lnSpc>
              <a:spcBef>
                <a:spcPts val="0"/>
              </a:spcBef>
              <a:spcAft>
                <a:spcPts val="0"/>
              </a:spcAft>
              <a:buClr>
                <a:schemeClr val="lt1"/>
              </a:buClr>
              <a:buSzPts val="800"/>
              <a:buNone/>
              <a:defRPr sz="800">
                <a:solidFill>
                  <a:schemeClr val="lt1"/>
                </a:solidFill>
              </a:defRPr>
            </a:lvl4pPr>
            <a:lvl5pPr lvl="4" algn="l">
              <a:lnSpc>
                <a:spcPct val="100000"/>
              </a:lnSpc>
              <a:spcBef>
                <a:spcPts val="0"/>
              </a:spcBef>
              <a:spcAft>
                <a:spcPts val="0"/>
              </a:spcAft>
              <a:buClr>
                <a:schemeClr val="lt1"/>
              </a:buClr>
              <a:buSzPts val="800"/>
              <a:buNone/>
              <a:defRPr sz="800">
                <a:solidFill>
                  <a:schemeClr val="lt1"/>
                </a:solidFill>
              </a:defRPr>
            </a:lvl5pPr>
            <a:lvl6pPr lvl="5" algn="l">
              <a:lnSpc>
                <a:spcPct val="100000"/>
              </a:lnSpc>
              <a:spcBef>
                <a:spcPts val="0"/>
              </a:spcBef>
              <a:spcAft>
                <a:spcPts val="0"/>
              </a:spcAft>
              <a:buClr>
                <a:schemeClr val="lt1"/>
              </a:buClr>
              <a:buSzPts val="800"/>
              <a:buNone/>
              <a:defRPr sz="800">
                <a:solidFill>
                  <a:schemeClr val="lt1"/>
                </a:solidFill>
              </a:defRPr>
            </a:lvl6pPr>
            <a:lvl7pPr lvl="6" algn="l">
              <a:lnSpc>
                <a:spcPct val="100000"/>
              </a:lnSpc>
              <a:spcBef>
                <a:spcPts val="0"/>
              </a:spcBef>
              <a:spcAft>
                <a:spcPts val="0"/>
              </a:spcAft>
              <a:buClr>
                <a:schemeClr val="lt1"/>
              </a:buClr>
              <a:buSzPts val="800"/>
              <a:buNone/>
              <a:defRPr>
                <a:solidFill>
                  <a:schemeClr val="lt1"/>
                </a:solidFill>
              </a:defRPr>
            </a:lvl7pPr>
            <a:lvl8pPr lvl="7" algn="l">
              <a:lnSpc>
                <a:spcPct val="100000"/>
              </a:lnSpc>
              <a:spcBef>
                <a:spcPts val="0"/>
              </a:spcBef>
              <a:spcAft>
                <a:spcPts val="0"/>
              </a:spcAft>
              <a:buClr>
                <a:schemeClr val="lt1"/>
              </a:buClr>
              <a:buSzPts val="800"/>
              <a:buNone/>
              <a:defRPr sz="800">
                <a:solidFill>
                  <a:schemeClr val="lt1"/>
                </a:solidFill>
              </a:defRPr>
            </a:lvl8pPr>
            <a:lvl9pPr lvl="8" algn="l">
              <a:lnSpc>
                <a:spcPct val="100000"/>
              </a:lnSpc>
              <a:spcBef>
                <a:spcPts val="0"/>
              </a:spcBef>
              <a:spcAft>
                <a:spcPts val="0"/>
              </a:spcAft>
              <a:buClr>
                <a:schemeClr val="lt1"/>
              </a:buClr>
              <a:buSzPts val="800"/>
              <a:buNone/>
              <a:defRPr sz="800">
                <a:solidFill>
                  <a:schemeClr val="lt1"/>
                </a:solidFill>
              </a:defRPr>
            </a:lvl9pPr>
          </a:lstStyle>
          <a:p/>
        </p:txBody>
      </p:sp>
      <p:cxnSp>
        <p:nvCxnSpPr>
          <p:cNvPr id="3679" name="Google Shape;3679;p78"/>
          <p:cNvCxnSpPr/>
          <p:nvPr/>
        </p:nvCxnSpPr>
        <p:spPr>
          <a:xfrm>
            <a:off x="3143050" y="1600000"/>
            <a:ext cx="0" cy="2597700"/>
          </a:xfrm>
          <a:prstGeom prst="straightConnector1">
            <a:avLst/>
          </a:prstGeom>
          <a:noFill/>
          <a:ln cap="flat" cmpd="sng" w="9525">
            <a:solidFill>
              <a:schemeClr val="dk2"/>
            </a:solidFill>
            <a:prstDash val="dot"/>
            <a:round/>
            <a:headEnd len="sm" w="sm" type="none"/>
            <a:tailEnd len="sm" w="sm" type="none"/>
          </a:ln>
        </p:spPr>
      </p:cxnSp>
      <p:cxnSp>
        <p:nvCxnSpPr>
          <p:cNvPr id="3680" name="Google Shape;3680;p78"/>
          <p:cNvCxnSpPr/>
          <p:nvPr/>
        </p:nvCxnSpPr>
        <p:spPr>
          <a:xfrm>
            <a:off x="5953475" y="1600000"/>
            <a:ext cx="0" cy="2597700"/>
          </a:xfrm>
          <a:prstGeom prst="straightConnector1">
            <a:avLst/>
          </a:prstGeom>
          <a:noFill/>
          <a:ln cap="flat" cmpd="sng" w="9525">
            <a:solidFill>
              <a:schemeClr val="dk2"/>
            </a:solidFill>
            <a:prstDash val="dot"/>
            <a:round/>
            <a:headEnd len="sm" w="sm" type="none"/>
            <a:tailEnd len="sm" w="sm" type="none"/>
          </a:ln>
        </p:spPr>
      </p:cxnSp>
      <p:sp>
        <p:nvSpPr>
          <p:cNvPr id="3681" name="Google Shape;3681;p78"/>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399">
          <p15:clr>
            <a:srgbClr val="FA7B17"/>
          </p15:clr>
        </p15:guide>
        <p15:guide id="2" orient="horz" pos="483">
          <p15:clr>
            <a:srgbClr val="FA7B17"/>
          </p15:clr>
        </p15:guide>
      </p15:sldGuideLst>
    </p:ext>
  </p:extLst>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Headline for Table of Contents 2 1 1 2">
  <p:cSld name="SECTION_HEADER_1_2_1_2">
    <p:spTree>
      <p:nvGrpSpPr>
        <p:cNvPr id="3682" name="Shape 3682"/>
        <p:cNvGrpSpPr/>
        <p:nvPr/>
      </p:nvGrpSpPr>
      <p:grpSpPr>
        <a:xfrm>
          <a:off x="0" y="0"/>
          <a:ext cx="0" cy="0"/>
          <a:chOff x="0" y="0"/>
          <a:chExt cx="0" cy="0"/>
        </a:xfrm>
      </p:grpSpPr>
      <p:sp>
        <p:nvSpPr>
          <p:cNvPr id="3683" name="Google Shape;3683;p79"/>
          <p:cNvSpPr/>
          <p:nvPr/>
        </p:nvSpPr>
        <p:spPr>
          <a:xfrm>
            <a:off x="6384700" y="-1030825"/>
            <a:ext cx="1654200" cy="1654200"/>
          </a:xfrm>
          <a:prstGeom prst="donut">
            <a:avLst>
              <a:gd fmla="val 17088"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84" name="Google Shape;3684;p79"/>
          <p:cNvGrpSpPr/>
          <p:nvPr/>
        </p:nvGrpSpPr>
        <p:grpSpPr>
          <a:xfrm>
            <a:off x="-1074700" y="3770775"/>
            <a:ext cx="1336800" cy="947700"/>
            <a:chOff x="861550" y="2377900"/>
            <a:chExt cx="1336800" cy="947700"/>
          </a:xfrm>
        </p:grpSpPr>
        <p:sp>
          <p:nvSpPr>
            <p:cNvPr id="3685" name="Google Shape;3685;p79"/>
            <p:cNvSpPr/>
            <p:nvPr/>
          </p:nvSpPr>
          <p:spPr>
            <a:xfrm>
              <a:off x="861550" y="2377900"/>
              <a:ext cx="1336800" cy="120600"/>
            </a:xfrm>
            <a:prstGeom prst="rect">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6" name="Google Shape;3686;p79"/>
            <p:cNvSpPr/>
            <p:nvPr/>
          </p:nvSpPr>
          <p:spPr>
            <a:xfrm>
              <a:off x="861550" y="2653600"/>
              <a:ext cx="1336800" cy="120600"/>
            </a:xfrm>
            <a:prstGeom prst="rect">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7" name="Google Shape;3687;p79"/>
            <p:cNvSpPr/>
            <p:nvPr/>
          </p:nvSpPr>
          <p:spPr>
            <a:xfrm>
              <a:off x="861550" y="2929300"/>
              <a:ext cx="1336800" cy="120600"/>
            </a:xfrm>
            <a:prstGeom prst="rect">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8" name="Google Shape;3688;p79"/>
            <p:cNvSpPr/>
            <p:nvPr/>
          </p:nvSpPr>
          <p:spPr>
            <a:xfrm>
              <a:off x="861550" y="3205000"/>
              <a:ext cx="1336800" cy="120600"/>
            </a:xfrm>
            <a:prstGeom prst="rect">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689" name="Google Shape;3689;p79"/>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3690" name="Google Shape;3690;p79"/>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2023</a:t>
            </a:r>
            <a:endParaRPr b="0" i="0" sz="600" u="none" cap="none" strike="noStrike">
              <a:solidFill>
                <a:srgbClr val="666666"/>
              </a:solidFill>
              <a:latin typeface="Work Sans"/>
              <a:ea typeface="Work Sans"/>
              <a:cs typeface="Work Sans"/>
              <a:sym typeface="Work Sans"/>
            </a:endParaRPr>
          </a:p>
        </p:txBody>
      </p:sp>
      <p:sp>
        <p:nvSpPr>
          <p:cNvPr id="3691" name="Google Shape;3691;p79"/>
          <p:cNvSpPr/>
          <p:nvPr/>
        </p:nvSpPr>
        <p:spPr>
          <a:xfrm>
            <a:off x="-101925" y="-1375725"/>
            <a:ext cx="10808100" cy="13755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2" name="Google Shape;3692;p79"/>
          <p:cNvSpPr/>
          <p:nvPr/>
        </p:nvSpPr>
        <p:spPr>
          <a:xfrm>
            <a:off x="-2542550" y="-962025"/>
            <a:ext cx="2542500" cy="79362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3" name="Google Shape;3693;p79"/>
          <p:cNvSpPr/>
          <p:nvPr/>
        </p:nvSpPr>
        <p:spPr>
          <a:xfrm>
            <a:off x="9144000" y="-962025"/>
            <a:ext cx="1956000" cy="79362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4" name="Google Shape;3694;p79"/>
          <p:cNvSpPr/>
          <p:nvPr/>
        </p:nvSpPr>
        <p:spPr>
          <a:xfrm>
            <a:off x="-101925" y="5143500"/>
            <a:ext cx="10808100" cy="18306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5" name="Google Shape;3695;p79"/>
          <p:cNvSpPr txBox="1"/>
          <p:nvPr>
            <p:ph type="title"/>
          </p:nvPr>
        </p:nvSpPr>
        <p:spPr>
          <a:xfrm>
            <a:off x="550821" y="428625"/>
            <a:ext cx="7595700" cy="498900"/>
          </a:xfrm>
          <a:prstGeom prst="rect">
            <a:avLst/>
          </a:prstGeom>
          <a:noFill/>
          <a:ln>
            <a:noFill/>
          </a:ln>
        </p:spPr>
        <p:txBody>
          <a:bodyPr anchorCtr="0" anchor="t" bIns="0" lIns="0" spcFirstLastPara="1" rIns="0" wrap="square" tIns="91425">
            <a:noAutofit/>
          </a:bodyPr>
          <a:lstStyle>
            <a:lvl1pPr lvl="0" algn="l">
              <a:lnSpc>
                <a:spcPct val="80000"/>
              </a:lnSpc>
              <a:spcBef>
                <a:spcPts val="0"/>
              </a:spcBef>
              <a:spcAft>
                <a:spcPts val="0"/>
              </a:spcAft>
              <a:buSzPts val="2500"/>
              <a:buNone/>
              <a:defRPr sz="2500"/>
            </a:lvl1pPr>
            <a:lvl2pPr lvl="1" algn="l">
              <a:lnSpc>
                <a:spcPct val="100000"/>
              </a:lnSpc>
              <a:spcBef>
                <a:spcPts val="0"/>
              </a:spcBef>
              <a:spcAft>
                <a:spcPts val="0"/>
              </a:spcAft>
              <a:buSzPts val="4100"/>
              <a:buNone/>
              <a:defRPr>
                <a:latin typeface="Work Sans"/>
                <a:ea typeface="Work Sans"/>
                <a:cs typeface="Work Sans"/>
                <a:sym typeface="Work Sans"/>
              </a:defRPr>
            </a:lvl2pPr>
            <a:lvl3pPr lvl="2" algn="l">
              <a:lnSpc>
                <a:spcPct val="100000"/>
              </a:lnSpc>
              <a:spcBef>
                <a:spcPts val="0"/>
              </a:spcBef>
              <a:spcAft>
                <a:spcPts val="0"/>
              </a:spcAft>
              <a:buSzPts val="4100"/>
              <a:buNone/>
              <a:defRPr>
                <a:latin typeface="Work Sans"/>
                <a:ea typeface="Work Sans"/>
                <a:cs typeface="Work Sans"/>
                <a:sym typeface="Work Sans"/>
              </a:defRPr>
            </a:lvl3pPr>
            <a:lvl4pPr lvl="3" algn="l">
              <a:lnSpc>
                <a:spcPct val="100000"/>
              </a:lnSpc>
              <a:spcBef>
                <a:spcPts val="0"/>
              </a:spcBef>
              <a:spcAft>
                <a:spcPts val="0"/>
              </a:spcAft>
              <a:buSzPts val="4100"/>
              <a:buNone/>
              <a:defRPr>
                <a:latin typeface="Work Sans"/>
                <a:ea typeface="Work Sans"/>
                <a:cs typeface="Work Sans"/>
                <a:sym typeface="Work Sans"/>
              </a:defRPr>
            </a:lvl4pPr>
            <a:lvl5pPr lvl="4" algn="l">
              <a:lnSpc>
                <a:spcPct val="100000"/>
              </a:lnSpc>
              <a:spcBef>
                <a:spcPts val="0"/>
              </a:spcBef>
              <a:spcAft>
                <a:spcPts val="0"/>
              </a:spcAft>
              <a:buSzPts val="4100"/>
              <a:buNone/>
              <a:defRPr>
                <a:latin typeface="Work Sans"/>
                <a:ea typeface="Work Sans"/>
                <a:cs typeface="Work Sans"/>
                <a:sym typeface="Work Sans"/>
              </a:defRPr>
            </a:lvl5pPr>
            <a:lvl6pPr lvl="5" algn="l">
              <a:lnSpc>
                <a:spcPct val="100000"/>
              </a:lnSpc>
              <a:spcBef>
                <a:spcPts val="0"/>
              </a:spcBef>
              <a:spcAft>
                <a:spcPts val="0"/>
              </a:spcAft>
              <a:buSzPts val="4100"/>
              <a:buNone/>
              <a:defRPr>
                <a:latin typeface="Work Sans"/>
                <a:ea typeface="Work Sans"/>
                <a:cs typeface="Work Sans"/>
                <a:sym typeface="Work Sans"/>
              </a:defRPr>
            </a:lvl6pPr>
            <a:lvl7pPr lvl="6" algn="l">
              <a:lnSpc>
                <a:spcPct val="100000"/>
              </a:lnSpc>
              <a:spcBef>
                <a:spcPts val="0"/>
              </a:spcBef>
              <a:spcAft>
                <a:spcPts val="0"/>
              </a:spcAft>
              <a:buSzPts val="4100"/>
              <a:buNone/>
              <a:defRPr>
                <a:latin typeface="Work Sans"/>
                <a:ea typeface="Work Sans"/>
                <a:cs typeface="Work Sans"/>
                <a:sym typeface="Work Sans"/>
              </a:defRPr>
            </a:lvl7pPr>
            <a:lvl8pPr lvl="7" algn="l">
              <a:lnSpc>
                <a:spcPct val="100000"/>
              </a:lnSpc>
              <a:spcBef>
                <a:spcPts val="0"/>
              </a:spcBef>
              <a:spcAft>
                <a:spcPts val="0"/>
              </a:spcAft>
              <a:buSzPts val="4100"/>
              <a:buNone/>
              <a:defRPr>
                <a:latin typeface="Work Sans"/>
                <a:ea typeface="Work Sans"/>
                <a:cs typeface="Work Sans"/>
                <a:sym typeface="Work Sans"/>
              </a:defRPr>
            </a:lvl8pPr>
            <a:lvl9pPr lvl="8" algn="l">
              <a:lnSpc>
                <a:spcPct val="100000"/>
              </a:lnSpc>
              <a:spcBef>
                <a:spcPts val="0"/>
              </a:spcBef>
              <a:spcAft>
                <a:spcPts val="0"/>
              </a:spcAft>
              <a:buSzPts val="4100"/>
              <a:buNone/>
              <a:defRPr>
                <a:latin typeface="Work Sans"/>
                <a:ea typeface="Work Sans"/>
                <a:cs typeface="Work Sans"/>
                <a:sym typeface="Work Sans"/>
              </a:defRPr>
            </a:lvl9pPr>
          </a:lstStyle>
          <a:p/>
        </p:txBody>
      </p:sp>
      <p:sp>
        <p:nvSpPr>
          <p:cNvPr id="3696" name="Google Shape;3696;p79"/>
          <p:cNvSpPr txBox="1"/>
          <p:nvPr>
            <p:ph idx="1" type="subTitle"/>
          </p:nvPr>
        </p:nvSpPr>
        <p:spPr>
          <a:xfrm>
            <a:off x="568025" y="941275"/>
            <a:ext cx="8118600" cy="662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600"/>
              <a:buNone/>
              <a:defRPr/>
            </a:lvl9pPr>
          </a:lstStyle>
          <a:p/>
        </p:txBody>
      </p:sp>
      <p:sp>
        <p:nvSpPr>
          <p:cNvPr id="3697" name="Google Shape;3697;p79"/>
          <p:cNvSpPr txBox="1"/>
          <p:nvPr>
            <p:ph idx="2" type="subTitle"/>
          </p:nvPr>
        </p:nvSpPr>
        <p:spPr>
          <a:xfrm>
            <a:off x="568025" y="278875"/>
            <a:ext cx="1956000" cy="149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800"/>
              <a:buNone/>
              <a:defRPr sz="800"/>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None/>
              <a:defRPr sz="800"/>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sz="800"/>
            </a:lvl8pPr>
            <a:lvl9pPr lvl="8" algn="l">
              <a:lnSpc>
                <a:spcPct val="100000"/>
              </a:lnSpc>
              <a:spcBef>
                <a:spcPts val="0"/>
              </a:spcBef>
              <a:spcAft>
                <a:spcPts val="0"/>
              </a:spcAft>
              <a:buSzPts val="800"/>
              <a:buNone/>
              <a:defRPr sz="800"/>
            </a:lvl9pPr>
          </a:lstStyle>
          <a:p/>
        </p:txBody>
      </p:sp>
      <p:sp>
        <p:nvSpPr>
          <p:cNvPr id="3698" name="Google Shape;3698;p79"/>
          <p:cNvSpPr txBox="1"/>
          <p:nvPr>
            <p:ph idx="3" type="title"/>
          </p:nvPr>
        </p:nvSpPr>
        <p:spPr>
          <a:xfrm>
            <a:off x="668538" y="2355415"/>
            <a:ext cx="2127600" cy="495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2800"/>
              <a:buNone/>
              <a:defRPr sz="1400">
                <a:solidFill>
                  <a:schemeClr val="dk2"/>
                </a:solidFill>
              </a:defRPr>
            </a:lvl1pPr>
            <a:lvl2pPr lvl="1" algn="ctr">
              <a:lnSpc>
                <a:spcPct val="100000"/>
              </a:lnSpc>
              <a:spcBef>
                <a:spcPts val="0"/>
              </a:spcBef>
              <a:spcAft>
                <a:spcPts val="0"/>
              </a:spcAft>
              <a:buClr>
                <a:schemeClr val="dk2"/>
              </a:buClr>
              <a:buSzPts val="1100"/>
              <a:buFont typeface="Work Sans SemiBold"/>
              <a:buNone/>
              <a:defRPr sz="1100">
                <a:solidFill>
                  <a:schemeClr val="dk2"/>
                </a:solidFill>
                <a:latin typeface="Work Sans SemiBold"/>
                <a:ea typeface="Work Sans SemiBold"/>
                <a:cs typeface="Work Sans SemiBold"/>
                <a:sym typeface="Work Sans SemiBold"/>
              </a:defRPr>
            </a:lvl2pPr>
            <a:lvl3pPr lvl="2" algn="ctr">
              <a:lnSpc>
                <a:spcPct val="100000"/>
              </a:lnSpc>
              <a:spcBef>
                <a:spcPts val="0"/>
              </a:spcBef>
              <a:spcAft>
                <a:spcPts val="0"/>
              </a:spcAft>
              <a:buClr>
                <a:schemeClr val="dk2"/>
              </a:buClr>
              <a:buSzPts val="1100"/>
              <a:buFont typeface="Work Sans SemiBold"/>
              <a:buNone/>
              <a:defRPr sz="1100">
                <a:solidFill>
                  <a:schemeClr val="dk2"/>
                </a:solidFill>
                <a:latin typeface="Work Sans SemiBold"/>
                <a:ea typeface="Work Sans SemiBold"/>
                <a:cs typeface="Work Sans SemiBold"/>
                <a:sym typeface="Work Sans SemiBold"/>
              </a:defRPr>
            </a:lvl3pPr>
            <a:lvl4pPr lvl="3" algn="ctr">
              <a:lnSpc>
                <a:spcPct val="100000"/>
              </a:lnSpc>
              <a:spcBef>
                <a:spcPts val="0"/>
              </a:spcBef>
              <a:spcAft>
                <a:spcPts val="0"/>
              </a:spcAft>
              <a:buClr>
                <a:schemeClr val="dk2"/>
              </a:buClr>
              <a:buSzPts val="1100"/>
              <a:buFont typeface="Work Sans SemiBold"/>
              <a:buNone/>
              <a:defRPr sz="1100">
                <a:solidFill>
                  <a:schemeClr val="dk2"/>
                </a:solidFill>
                <a:latin typeface="Work Sans SemiBold"/>
                <a:ea typeface="Work Sans SemiBold"/>
                <a:cs typeface="Work Sans SemiBold"/>
                <a:sym typeface="Work Sans SemiBold"/>
              </a:defRPr>
            </a:lvl4pPr>
            <a:lvl5pPr lvl="4" algn="ctr">
              <a:lnSpc>
                <a:spcPct val="100000"/>
              </a:lnSpc>
              <a:spcBef>
                <a:spcPts val="0"/>
              </a:spcBef>
              <a:spcAft>
                <a:spcPts val="0"/>
              </a:spcAft>
              <a:buClr>
                <a:schemeClr val="dk2"/>
              </a:buClr>
              <a:buSzPts val="1100"/>
              <a:buFont typeface="Work Sans SemiBold"/>
              <a:buNone/>
              <a:defRPr sz="1100">
                <a:solidFill>
                  <a:schemeClr val="dk2"/>
                </a:solidFill>
                <a:latin typeface="Work Sans SemiBold"/>
                <a:ea typeface="Work Sans SemiBold"/>
                <a:cs typeface="Work Sans SemiBold"/>
                <a:sym typeface="Work Sans SemiBold"/>
              </a:defRPr>
            </a:lvl5pPr>
            <a:lvl6pPr lvl="5" algn="ctr">
              <a:lnSpc>
                <a:spcPct val="100000"/>
              </a:lnSpc>
              <a:spcBef>
                <a:spcPts val="0"/>
              </a:spcBef>
              <a:spcAft>
                <a:spcPts val="0"/>
              </a:spcAft>
              <a:buClr>
                <a:schemeClr val="dk2"/>
              </a:buClr>
              <a:buSzPts val="1100"/>
              <a:buFont typeface="Work Sans SemiBold"/>
              <a:buNone/>
              <a:defRPr sz="1100">
                <a:solidFill>
                  <a:schemeClr val="dk2"/>
                </a:solidFill>
                <a:latin typeface="Work Sans SemiBold"/>
                <a:ea typeface="Work Sans SemiBold"/>
                <a:cs typeface="Work Sans SemiBold"/>
                <a:sym typeface="Work Sans SemiBold"/>
              </a:defRPr>
            </a:lvl6pPr>
            <a:lvl7pPr lvl="6" algn="ctr">
              <a:lnSpc>
                <a:spcPct val="100000"/>
              </a:lnSpc>
              <a:spcBef>
                <a:spcPts val="0"/>
              </a:spcBef>
              <a:spcAft>
                <a:spcPts val="0"/>
              </a:spcAft>
              <a:buClr>
                <a:schemeClr val="dk2"/>
              </a:buClr>
              <a:buSzPts val="1100"/>
              <a:buFont typeface="Work Sans SemiBold"/>
              <a:buNone/>
              <a:defRPr sz="1100">
                <a:solidFill>
                  <a:schemeClr val="dk2"/>
                </a:solidFill>
                <a:latin typeface="Work Sans SemiBold"/>
                <a:ea typeface="Work Sans SemiBold"/>
                <a:cs typeface="Work Sans SemiBold"/>
                <a:sym typeface="Work Sans SemiBold"/>
              </a:defRPr>
            </a:lvl7pPr>
            <a:lvl8pPr lvl="7" algn="ctr">
              <a:lnSpc>
                <a:spcPct val="100000"/>
              </a:lnSpc>
              <a:spcBef>
                <a:spcPts val="0"/>
              </a:spcBef>
              <a:spcAft>
                <a:spcPts val="0"/>
              </a:spcAft>
              <a:buClr>
                <a:schemeClr val="dk2"/>
              </a:buClr>
              <a:buSzPts val="1100"/>
              <a:buFont typeface="Work Sans SemiBold"/>
              <a:buNone/>
              <a:defRPr sz="1100">
                <a:solidFill>
                  <a:schemeClr val="dk2"/>
                </a:solidFill>
                <a:latin typeface="Work Sans SemiBold"/>
                <a:ea typeface="Work Sans SemiBold"/>
                <a:cs typeface="Work Sans SemiBold"/>
                <a:sym typeface="Work Sans SemiBold"/>
              </a:defRPr>
            </a:lvl8pPr>
            <a:lvl9pPr lvl="8" algn="ctr">
              <a:lnSpc>
                <a:spcPct val="100000"/>
              </a:lnSpc>
              <a:spcBef>
                <a:spcPts val="0"/>
              </a:spcBef>
              <a:spcAft>
                <a:spcPts val="0"/>
              </a:spcAft>
              <a:buClr>
                <a:schemeClr val="dk2"/>
              </a:buClr>
              <a:buSzPts val="1100"/>
              <a:buFont typeface="Work Sans SemiBold"/>
              <a:buNone/>
              <a:defRPr sz="1100">
                <a:solidFill>
                  <a:schemeClr val="dk2"/>
                </a:solidFill>
                <a:latin typeface="Work Sans SemiBold"/>
                <a:ea typeface="Work Sans SemiBold"/>
                <a:cs typeface="Work Sans SemiBold"/>
                <a:sym typeface="Work Sans SemiBold"/>
              </a:defRPr>
            </a:lvl9pPr>
          </a:lstStyle>
          <a:p/>
        </p:txBody>
      </p:sp>
      <p:sp>
        <p:nvSpPr>
          <p:cNvPr id="3699" name="Google Shape;3699;p79"/>
          <p:cNvSpPr txBox="1"/>
          <p:nvPr>
            <p:ph idx="4" type="title"/>
          </p:nvPr>
        </p:nvSpPr>
        <p:spPr>
          <a:xfrm>
            <a:off x="707838" y="3106250"/>
            <a:ext cx="2049000" cy="1375500"/>
          </a:xfrm>
          <a:prstGeom prst="rect">
            <a:avLst/>
          </a:prstGeom>
          <a:noFill/>
          <a:ln>
            <a:noFill/>
          </a:ln>
        </p:spPr>
        <p:txBody>
          <a:bodyPr anchorCtr="0" anchor="t" bIns="0" lIns="0" spcFirstLastPara="1" rIns="0" wrap="square" tIns="0">
            <a:noAutofit/>
          </a:bodyPr>
          <a:lstStyle>
            <a:lvl1pPr lvl="0" marR="0" algn="ctr">
              <a:lnSpc>
                <a:spcPct val="115000"/>
              </a:lnSpc>
              <a:spcBef>
                <a:spcPts val="0"/>
              </a:spcBef>
              <a:spcAft>
                <a:spcPts val="0"/>
              </a:spcAft>
              <a:buSzPts val="2800"/>
              <a:buNone/>
              <a:defRPr sz="1000">
                <a:latin typeface="Work Sans"/>
                <a:ea typeface="Work Sans"/>
                <a:cs typeface="Work Sans"/>
                <a:sym typeface="Work Sans"/>
              </a:defRPr>
            </a:lvl1pPr>
            <a:lvl2pPr lvl="1" algn="l">
              <a:lnSpc>
                <a:spcPct val="115000"/>
              </a:lnSpc>
              <a:spcBef>
                <a:spcPts val="0"/>
              </a:spcBef>
              <a:spcAft>
                <a:spcPts val="0"/>
              </a:spcAft>
              <a:buSzPts val="1100"/>
              <a:buNone/>
              <a:defRPr sz="1100">
                <a:latin typeface="Work Sans"/>
                <a:ea typeface="Work Sans"/>
                <a:cs typeface="Work Sans"/>
                <a:sym typeface="Work Sans"/>
              </a:defRPr>
            </a:lvl2pPr>
            <a:lvl3pPr lvl="2" algn="l">
              <a:lnSpc>
                <a:spcPct val="115000"/>
              </a:lnSpc>
              <a:spcBef>
                <a:spcPts val="0"/>
              </a:spcBef>
              <a:spcAft>
                <a:spcPts val="0"/>
              </a:spcAft>
              <a:buSzPts val="1100"/>
              <a:buNone/>
              <a:defRPr sz="1100">
                <a:latin typeface="Work Sans"/>
                <a:ea typeface="Work Sans"/>
                <a:cs typeface="Work Sans"/>
                <a:sym typeface="Work Sans"/>
              </a:defRPr>
            </a:lvl3pPr>
            <a:lvl4pPr lvl="3" algn="l">
              <a:lnSpc>
                <a:spcPct val="115000"/>
              </a:lnSpc>
              <a:spcBef>
                <a:spcPts val="0"/>
              </a:spcBef>
              <a:spcAft>
                <a:spcPts val="0"/>
              </a:spcAft>
              <a:buSzPts val="1100"/>
              <a:buNone/>
              <a:defRPr sz="1100">
                <a:latin typeface="Work Sans"/>
                <a:ea typeface="Work Sans"/>
                <a:cs typeface="Work Sans"/>
                <a:sym typeface="Work Sans"/>
              </a:defRPr>
            </a:lvl4pPr>
            <a:lvl5pPr lvl="4" algn="l">
              <a:lnSpc>
                <a:spcPct val="115000"/>
              </a:lnSpc>
              <a:spcBef>
                <a:spcPts val="0"/>
              </a:spcBef>
              <a:spcAft>
                <a:spcPts val="0"/>
              </a:spcAft>
              <a:buSzPts val="1100"/>
              <a:buNone/>
              <a:defRPr sz="1100">
                <a:latin typeface="Work Sans"/>
                <a:ea typeface="Work Sans"/>
                <a:cs typeface="Work Sans"/>
                <a:sym typeface="Work Sans"/>
              </a:defRPr>
            </a:lvl5pPr>
            <a:lvl6pPr lvl="5" algn="l">
              <a:lnSpc>
                <a:spcPct val="115000"/>
              </a:lnSpc>
              <a:spcBef>
                <a:spcPts val="0"/>
              </a:spcBef>
              <a:spcAft>
                <a:spcPts val="0"/>
              </a:spcAft>
              <a:buSzPts val="1100"/>
              <a:buNone/>
              <a:defRPr sz="1100">
                <a:latin typeface="Work Sans"/>
                <a:ea typeface="Work Sans"/>
                <a:cs typeface="Work Sans"/>
                <a:sym typeface="Work Sans"/>
              </a:defRPr>
            </a:lvl6pPr>
            <a:lvl7pPr lvl="6" algn="l">
              <a:lnSpc>
                <a:spcPct val="115000"/>
              </a:lnSpc>
              <a:spcBef>
                <a:spcPts val="0"/>
              </a:spcBef>
              <a:spcAft>
                <a:spcPts val="0"/>
              </a:spcAft>
              <a:buSzPts val="1100"/>
              <a:buNone/>
              <a:defRPr sz="1100">
                <a:latin typeface="Work Sans"/>
                <a:ea typeface="Work Sans"/>
                <a:cs typeface="Work Sans"/>
                <a:sym typeface="Work Sans"/>
              </a:defRPr>
            </a:lvl7pPr>
            <a:lvl8pPr lvl="7" algn="l">
              <a:lnSpc>
                <a:spcPct val="115000"/>
              </a:lnSpc>
              <a:spcBef>
                <a:spcPts val="0"/>
              </a:spcBef>
              <a:spcAft>
                <a:spcPts val="0"/>
              </a:spcAft>
              <a:buSzPts val="1100"/>
              <a:buNone/>
              <a:defRPr sz="1100">
                <a:latin typeface="Work Sans"/>
                <a:ea typeface="Work Sans"/>
                <a:cs typeface="Work Sans"/>
                <a:sym typeface="Work Sans"/>
              </a:defRPr>
            </a:lvl8pPr>
            <a:lvl9pPr lvl="8" algn="l">
              <a:lnSpc>
                <a:spcPct val="115000"/>
              </a:lnSpc>
              <a:spcBef>
                <a:spcPts val="0"/>
              </a:spcBef>
              <a:spcAft>
                <a:spcPts val="0"/>
              </a:spcAft>
              <a:buSzPts val="1100"/>
              <a:buNone/>
              <a:defRPr sz="1100">
                <a:latin typeface="Work Sans"/>
                <a:ea typeface="Work Sans"/>
                <a:cs typeface="Work Sans"/>
                <a:sym typeface="Work Sans"/>
              </a:defRPr>
            </a:lvl9pPr>
          </a:lstStyle>
          <a:p/>
        </p:txBody>
      </p:sp>
      <p:sp>
        <p:nvSpPr>
          <p:cNvPr id="3700" name="Google Shape;3700;p79"/>
          <p:cNvSpPr txBox="1"/>
          <p:nvPr>
            <p:ph idx="5" type="title"/>
          </p:nvPr>
        </p:nvSpPr>
        <p:spPr>
          <a:xfrm>
            <a:off x="3468106" y="2355415"/>
            <a:ext cx="2127600" cy="495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2800"/>
              <a:buNone/>
              <a:defRPr sz="1400">
                <a:solidFill>
                  <a:schemeClr val="dk2"/>
                </a:solidFill>
              </a:defRPr>
            </a:lvl1pPr>
            <a:lvl2pPr lvl="1" algn="ctr">
              <a:lnSpc>
                <a:spcPct val="100000"/>
              </a:lnSpc>
              <a:spcBef>
                <a:spcPts val="0"/>
              </a:spcBef>
              <a:spcAft>
                <a:spcPts val="0"/>
              </a:spcAft>
              <a:buClr>
                <a:schemeClr val="dk2"/>
              </a:buClr>
              <a:buSzPts val="1100"/>
              <a:buFont typeface="Work Sans SemiBold"/>
              <a:buNone/>
              <a:defRPr sz="1100">
                <a:solidFill>
                  <a:schemeClr val="dk2"/>
                </a:solidFill>
                <a:latin typeface="Work Sans SemiBold"/>
                <a:ea typeface="Work Sans SemiBold"/>
                <a:cs typeface="Work Sans SemiBold"/>
                <a:sym typeface="Work Sans SemiBold"/>
              </a:defRPr>
            </a:lvl2pPr>
            <a:lvl3pPr lvl="2" algn="ctr">
              <a:lnSpc>
                <a:spcPct val="100000"/>
              </a:lnSpc>
              <a:spcBef>
                <a:spcPts val="0"/>
              </a:spcBef>
              <a:spcAft>
                <a:spcPts val="0"/>
              </a:spcAft>
              <a:buClr>
                <a:schemeClr val="dk2"/>
              </a:buClr>
              <a:buSzPts val="1100"/>
              <a:buFont typeface="Work Sans SemiBold"/>
              <a:buNone/>
              <a:defRPr sz="1100">
                <a:solidFill>
                  <a:schemeClr val="dk2"/>
                </a:solidFill>
                <a:latin typeface="Work Sans SemiBold"/>
                <a:ea typeface="Work Sans SemiBold"/>
                <a:cs typeface="Work Sans SemiBold"/>
                <a:sym typeface="Work Sans SemiBold"/>
              </a:defRPr>
            </a:lvl3pPr>
            <a:lvl4pPr lvl="3" algn="ctr">
              <a:lnSpc>
                <a:spcPct val="100000"/>
              </a:lnSpc>
              <a:spcBef>
                <a:spcPts val="0"/>
              </a:spcBef>
              <a:spcAft>
                <a:spcPts val="0"/>
              </a:spcAft>
              <a:buClr>
                <a:schemeClr val="dk2"/>
              </a:buClr>
              <a:buSzPts val="1100"/>
              <a:buFont typeface="Work Sans SemiBold"/>
              <a:buNone/>
              <a:defRPr sz="1100">
                <a:solidFill>
                  <a:schemeClr val="dk2"/>
                </a:solidFill>
                <a:latin typeface="Work Sans SemiBold"/>
                <a:ea typeface="Work Sans SemiBold"/>
                <a:cs typeface="Work Sans SemiBold"/>
                <a:sym typeface="Work Sans SemiBold"/>
              </a:defRPr>
            </a:lvl4pPr>
            <a:lvl5pPr lvl="4" algn="ctr">
              <a:lnSpc>
                <a:spcPct val="100000"/>
              </a:lnSpc>
              <a:spcBef>
                <a:spcPts val="0"/>
              </a:spcBef>
              <a:spcAft>
                <a:spcPts val="0"/>
              </a:spcAft>
              <a:buClr>
                <a:schemeClr val="dk2"/>
              </a:buClr>
              <a:buSzPts val="1100"/>
              <a:buFont typeface="Work Sans SemiBold"/>
              <a:buNone/>
              <a:defRPr sz="1100">
                <a:solidFill>
                  <a:schemeClr val="dk2"/>
                </a:solidFill>
                <a:latin typeface="Work Sans SemiBold"/>
                <a:ea typeface="Work Sans SemiBold"/>
                <a:cs typeface="Work Sans SemiBold"/>
                <a:sym typeface="Work Sans SemiBold"/>
              </a:defRPr>
            </a:lvl5pPr>
            <a:lvl6pPr lvl="5" algn="ctr">
              <a:lnSpc>
                <a:spcPct val="100000"/>
              </a:lnSpc>
              <a:spcBef>
                <a:spcPts val="0"/>
              </a:spcBef>
              <a:spcAft>
                <a:spcPts val="0"/>
              </a:spcAft>
              <a:buClr>
                <a:schemeClr val="dk2"/>
              </a:buClr>
              <a:buSzPts val="1100"/>
              <a:buFont typeface="Work Sans SemiBold"/>
              <a:buNone/>
              <a:defRPr sz="1100">
                <a:solidFill>
                  <a:schemeClr val="dk2"/>
                </a:solidFill>
                <a:latin typeface="Work Sans SemiBold"/>
                <a:ea typeface="Work Sans SemiBold"/>
                <a:cs typeface="Work Sans SemiBold"/>
                <a:sym typeface="Work Sans SemiBold"/>
              </a:defRPr>
            </a:lvl6pPr>
            <a:lvl7pPr lvl="6" algn="ctr">
              <a:lnSpc>
                <a:spcPct val="100000"/>
              </a:lnSpc>
              <a:spcBef>
                <a:spcPts val="0"/>
              </a:spcBef>
              <a:spcAft>
                <a:spcPts val="0"/>
              </a:spcAft>
              <a:buClr>
                <a:schemeClr val="dk2"/>
              </a:buClr>
              <a:buSzPts val="1100"/>
              <a:buFont typeface="Work Sans SemiBold"/>
              <a:buNone/>
              <a:defRPr sz="1100">
                <a:solidFill>
                  <a:schemeClr val="dk2"/>
                </a:solidFill>
                <a:latin typeface="Work Sans SemiBold"/>
                <a:ea typeface="Work Sans SemiBold"/>
                <a:cs typeface="Work Sans SemiBold"/>
                <a:sym typeface="Work Sans SemiBold"/>
              </a:defRPr>
            </a:lvl7pPr>
            <a:lvl8pPr lvl="7" algn="ctr">
              <a:lnSpc>
                <a:spcPct val="100000"/>
              </a:lnSpc>
              <a:spcBef>
                <a:spcPts val="0"/>
              </a:spcBef>
              <a:spcAft>
                <a:spcPts val="0"/>
              </a:spcAft>
              <a:buClr>
                <a:schemeClr val="dk2"/>
              </a:buClr>
              <a:buSzPts val="1100"/>
              <a:buFont typeface="Work Sans SemiBold"/>
              <a:buNone/>
              <a:defRPr sz="1100">
                <a:solidFill>
                  <a:schemeClr val="dk2"/>
                </a:solidFill>
                <a:latin typeface="Work Sans SemiBold"/>
                <a:ea typeface="Work Sans SemiBold"/>
                <a:cs typeface="Work Sans SemiBold"/>
                <a:sym typeface="Work Sans SemiBold"/>
              </a:defRPr>
            </a:lvl8pPr>
            <a:lvl9pPr lvl="8" algn="ctr">
              <a:lnSpc>
                <a:spcPct val="100000"/>
              </a:lnSpc>
              <a:spcBef>
                <a:spcPts val="0"/>
              </a:spcBef>
              <a:spcAft>
                <a:spcPts val="0"/>
              </a:spcAft>
              <a:buClr>
                <a:schemeClr val="dk2"/>
              </a:buClr>
              <a:buSzPts val="1100"/>
              <a:buFont typeface="Work Sans SemiBold"/>
              <a:buNone/>
              <a:defRPr sz="1100">
                <a:solidFill>
                  <a:schemeClr val="dk2"/>
                </a:solidFill>
                <a:latin typeface="Work Sans SemiBold"/>
                <a:ea typeface="Work Sans SemiBold"/>
                <a:cs typeface="Work Sans SemiBold"/>
                <a:sym typeface="Work Sans SemiBold"/>
              </a:defRPr>
            </a:lvl9pPr>
          </a:lstStyle>
          <a:p/>
        </p:txBody>
      </p:sp>
      <p:sp>
        <p:nvSpPr>
          <p:cNvPr id="3701" name="Google Shape;3701;p79"/>
          <p:cNvSpPr txBox="1"/>
          <p:nvPr>
            <p:ph idx="6" type="title"/>
          </p:nvPr>
        </p:nvSpPr>
        <p:spPr>
          <a:xfrm>
            <a:off x="3507406" y="3106250"/>
            <a:ext cx="2049000" cy="1375500"/>
          </a:xfrm>
          <a:prstGeom prst="rect">
            <a:avLst/>
          </a:prstGeom>
          <a:noFill/>
          <a:ln>
            <a:noFill/>
          </a:ln>
        </p:spPr>
        <p:txBody>
          <a:bodyPr anchorCtr="0" anchor="t" bIns="0" lIns="0" spcFirstLastPara="1" rIns="0" wrap="square" tIns="0">
            <a:noAutofit/>
          </a:bodyPr>
          <a:lstStyle>
            <a:lvl1pPr lvl="0" marR="0" algn="ctr">
              <a:lnSpc>
                <a:spcPct val="115000"/>
              </a:lnSpc>
              <a:spcBef>
                <a:spcPts val="0"/>
              </a:spcBef>
              <a:spcAft>
                <a:spcPts val="0"/>
              </a:spcAft>
              <a:buSzPts val="2800"/>
              <a:buNone/>
              <a:defRPr sz="1000">
                <a:latin typeface="Work Sans"/>
                <a:ea typeface="Work Sans"/>
                <a:cs typeface="Work Sans"/>
                <a:sym typeface="Work Sans"/>
              </a:defRPr>
            </a:lvl1pPr>
            <a:lvl2pPr lvl="1" algn="l">
              <a:lnSpc>
                <a:spcPct val="115000"/>
              </a:lnSpc>
              <a:spcBef>
                <a:spcPts val="0"/>
              </a:spcBef>
              <a:spcAft>
                <a:spcPts val="0"/>
              </a:spcAft>
              <a:buSzPts val="1100"/>
              <a:buNone/>
              <a:defRPr sz="1100">
                <a:latin typeface="Work Sans"/>
                <a:ea typeface="Work Sans"/>
                <a:cs typeface="Work Sans"/>
                <a:sym typeface="Work Sans"/>
              </a:defRPr>
            </a:lvl2pPr>
            <a:lvl3pPr lvl="2" algn="l">
              <a:lnSpc>
                <a:spcPct val="115000"/>
              </a:lnSpc>
              <a:spcBef>
                <a:spcPts val="0"/>
              </a:spcBef>
              <a:spcAft>
                <a:spcPts val="0"/>
              </a:spcAft>
              <a:buSzPts val="1100"/>
              <a:buNone/>
              <a:defRPr sz="1100">
                <a:latin typeface="Work Sans"/>
                <a:ea typeface="Work Sans"/>
                <a:cs typeface="Work Sans"/>
                <a:sym typeface="Work Sans"/>
              </a:defRPr>
            </a:lvl3pPr>
            <a:lvl4pPr lvl="3" algn="l">
              <a:lnSpc>
                <a:spcPct val="115000"/>
              </a:lnSpc>
              <a:spcBef>
                <a:spcPts val="0"/>
              </a:spcBef>
              <a:spcAft>
                <a:spcPts val="0"/>
              </a:spcAft>
              <a:buSzPts val="1100"/>
              <a:buNone/>
              <a:defRPr sz="1100">
                <a:latin typeface="Work Sans"/>
                <a:ea typeface="Work Sans"/>
                <a:cs typeface="Work Sans"/>
                <a:sym typeface="Work Sans"/>
              </a:defRPr>
            </a:lvl4pPr>
            <a:lvl5pPr lvl="4" algn="l">
              <a:lnSpc>
                <a:spcPct val="115000"/>
              </a:lnSpc>
              <a:spcBef>
                <a:spcPts val="0"/>
              </a:spcBef>
              <a:spcAft>
                <a:spcPts val="0"/>
              </a:spcAft>
              <a:buSzPts val="1100"/>
              <a:buNone/>
              <a:defRPr sz="1100">
                <a:latin typeface="Work Sans"/>
                <a:ea typeface="Work Sans"/>
                <a:cs typeface="Work Sans"/>
                <a:sym typeface="Work Sans"/>
              </a:defRPr>
            </a:lvl5pPr>
            <a:lvl6pPr lvl="5" algn="l">
              <a:lnSpc>
                <a:spcPct val="115000"/>
              </a:lnSpc>
              <a:spcBef>
                <a:spcPts val="0"/>
              </a:spcBef>
              <a:spcAft>
                <a:spcPts val="0"/>
              </a:spcAft>
              <a:buSzPts val="1100"/>
              <a:buNone/>
              <a:defRPr sz="1100">
                <a:latin typeface="Work Sans"/>
                <a:ea typeface="Work Sans"/>
                <a:cs typeface="Work Sans"/>
                <a:sym typeface="Work Sans"/>
              </a:defRPr>
            </a:lvl6pPr>
            <a:lvl7pPr lvl="6" algn="l">
              <a:lnSpc>
                <a:spcPct val="115000"/>
              </a:lnSpc>
              <a:spcBef>
                <a:spcPts val="0"/>
              </a:spcBef>
              <a:spcAft>
                <a:spcPts val="0"/>
              </a:spcAft>
              <a:buSzPts val="1100"/>
              <a:buNone/>
              <a:defRPr sz="1100">
                <a:latin typeface="Work Sans"/>
                <a:ea typeface="Work Sans"/>
                <a:cs typeface="Work Sans"/>
                <a:sym typeface="Work Sans"/>
              </a:defRPr>
            </a:lvl7pPr>
            <a:lvl8pPr lvl="7" algn="l">
              <a:lnSpc>
                <a:spcPct val="115000"/>
              </a:lnSpc>
              <a:spcBef>
                <a:spcPts val="0"/>
              </a:spcBef>
              <a:spcAft>
                <a:spcPts val="0"/>
              </a:spcAft>
              <a:buSzPts val="1100"/>
              <a:buNone/>
              <a:defRPr sz="1100">
                <a:latin typeface="Work Sans"/>
                <a:ea typeface="Work Sans"/>
                <a:cs typeface="Work Sans"/>
                <a:sym typeface="Work Sans"/>
              </a:defRPr>
            </a:lvl8pPr>
            <a:lvl9pPr lvl="8" algn="l">
              <a:lnSpc>
                <a:spcPct val="115000"/>
              </a:lnSpc>
              <a:spcBef>
                <a:spcPts val="0"/>
              </a:spcBef>
              <a:spcAft>
                <a:spcPts val="0"/>
              </a:spcAft>
              <a:buSzPts val="1100"/>
              <a:buNone/>
              <a:defRPr sz="1100">
                <a:latin typeface="Work Sans"/>
                <a:ea typeface="Work Sans"/>
                <a:cs typeface="Work Sans"/>
                <a:sym typeface="Work Sans"/>
              </a:defRPr>
            </a:lvl9pPr>
          </a:lstStyle>
          <a:p/>
        </p:txBody>
      </p:sp>
      <p:sp>
        <p:nvSpPr>
          <p:cNvPr id="3702" name="Google Shape;3702;p79"/>
          <p:cNvSpPr txBox="1"/>
          <p:nvPr>
            <p:ph idx="7" type="title"/>
          </p:nvPr>
        </p:nvSpPr>
        <p:spPr>
          <a:xfrm>
            <a:off x="6300409" y="2348249"/>
            <a:ext cx="2127600" cy="495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2800"/>
              <a:buNone/>
              <a:defRPr sz="1400">
                <a:solidFill>
                  <a:schemeClr val="dk2"/>
                </a:solidFill>
              </a:defRPr>
            </a:lvl1pPr>
            <a:lvl2pPr lvl="1" algn="ctr">
              <a:lnSpc>
                <a:spcPct val="100000"/>
              </a:lnSpc>
              <a:spcBef>
                <a:spcPts val="0"/>
              </a:spcBef>
              <a:spcAft>
                <a:spcPts val="0"/>
              </a:spcAft>
              <a:buClr>
                <a:schemeClr val="dk2"/>
              </a:buClr>
              <a:buSzPts val="1100"/>
              <a:buFont typeface="Work Sans SemiBold"/>
              <a:buNone/>
              <a:defRPr sz="1100">
                <a:solidFill>
                  <a:schemeClr val="dk2"/>
                </a:solidFill>
                <a:latin typeface="Work Sans SemiBold"/>
                <a:ea typeface="Work Sans SemiBold"/>
                <a:cs typeface="Work Sans SemiBold"/>
                <a:sym typeface="Work Sans SemiBold"/>
              </a:defRPr>
            </a:lvl2pPr>
            <a:lvl3pPr lvl="2" algn="ctr">
              <a:lnSpc>
                <a:spcPct val="100000"/>
              </a:lnSpc>
              <a:spcBef>
                <a:spcPts val="0"/>
              </a:spcBef>
              <a:spcAft>
                <a:spcPts val="0"/>
              </a:spcAft>
              <a:buClr>
                <a:schemeClr val="dk2"/>
              </a:buClr>
              <a:buSzPts val="1100"/>
              <a:buFont typeface="Work Sans SemiBold"/>
              <a:buNone/>
              <a:defRPr sz="1100">
                <a:solidFill>
                  <a:schemeClr val="dk2"/>
                </a:solidFill>
                <a:latin typeface="Work Sans SemiBold"/>
                <a:ea typeface="Work Sans SemiBold"/>
                <a:cs typeface="Work Sans SemiBold"/>
                <a:sym typeface="Work Sans SemiBold"/>
              </a:defRPr>
            </a:lvl3pPr>
            <a:lvl4pPr lvl="3" algn="ctr">
              <a:lnSpc>
                <a:spcPct val="100000"/>
              </a:lnSpc>
              <a:spcBef>
                <a:spcPts val="0"/>
              </a:spcBef>
              <a:spcAft>
                <a:spcPts val="0"/>
              </a:spcAft>
              <a:buClr>
                <a:schemeClr val="dk2"/>
              </a:buClr>
              <a:buSzPts val="1100"/>
              <a:buFont typeface="Work Sans SemiBold"/>
              <a:buNone/>
              <a:defRPr sz="1100">
                <a:solidFill>
                  <a:schemeClr val="dk2"/>
                </a:solidFill>
                <a:latin typeface="Work Sans SemiBold"/>
                <a:ea typeface="Work Sans SemiBold"/>
                <a:cs typeface="Work Sans SemiBold"/>
                <a:sym typeface="Work Sans SemiBold"/>
              </a:defRPr>
            </a:lvl4pPr>
            <a:lvl5pPr lvl="4" algn="ctr">
              <a:lnSpc>
                <a:spcPct val="100000"/>
              </a:lnSpc>
              <a:spcBef>
                <a:spcPts val="0"/>
              </a:spcBef>
              <a:spcAft>
                <a:spcPts val="0"/>
              </a:spcAft>
              <a:buClr>
                <a:schemeClr val="dk2"/>
              </a:buClr>
              <a:buSzPts val="1100"/>
              <a:buFont typeface="Work Sans SemiBold"/>
              <a:buNone/>
              <a:defRPr sz="1100">
                <a:solidFill>
                  <a:schemeClr val="dk2"/>
                </a:solidFill>
                <a:latin typeface="Work Sans SemiBold"/>
                <a:ea typeface="Work Sans SemiBold"/>
                <a:cs typeface="Work Sans SemiBold"/>
                <a:sym typeface="Work Sans SemiBold"/>
              </a:defRPr>
            </a:lvl5pPr>
            <a:lvl6pPr lvl="5" algn="ctr">
              <a:lnSpc>
                <a:spcPct val="100000"/>
              </a:lnSpc>
              <a:spcBef>
                <a:spcPts val="0"/>
              </a:spcBef>
              <a:spcAft>
                <a:spcPts val="0"/>
              </a:spcAft>
              <a:buClr>
                <a:schemeClr val="dk2"/>
              </a:buClr>
              <a:buSzPts val="1100"/>
              <a:buFont typeface="Work Sans SemiBold"/>
              <a:buNone/>
              <a:defRPr sz="1100">
                <a:solidFill>
                  <a:schemeClr val="dk2"/>
                </a:solidFill>
                <a:latin typeface="Work Sans SemiBold"/>
                <a:ea typeface="Work Sans SemiBold"/>
                <a:cs typeface="Work Sans SemiBold"/>
                <a:sym typeface="Work Sans SemiBold"/>
              </a:defRPr>
            </a:lvl6pPr>
            <a:lvl7pPr lvl="6" algn="ctr">
              <a:lnSpc>
                <a:spcPct val="100000"/>
              </a:lnSpc>
              <a:spcBef>
                <a:spcPts val="0"/>
              </a:spcBef>
              <a:spcAft>
                <a:spcPts val="0"/>
              </a:spcAft>
              <a:buClr>
                <a:schemeClr val="dk2"/>
              </a:buClr>
              <a:buSzPts val="1100"/>
              <a:buFont typeface="Work Sans SemiBold"/>
              <a:buNone/>
              <a:defRPr sz="1100">
                <a:solidFill>
                  <a:schemeClr val="dk2"/>
                </a:solidFill>
                <a:latin typeface="Work Sans SemiBold"/>
                <a:ea typeface="Work Sans SemiBold"/>
                <a:cs typeface="Work Sans SemiBold"/>
                <a:sym typeface="Work Sans SemiBold"/>
              </a:defRPr>
            </a:lvl7pPr>
            <a:lvl8pPr lvl="7" algn="ctr">
              <a:lnSpc>
                <a:spcPct val="100000"/>
              </a:lnSpc>
              <a:spcBef>
                <a:spcPts val="0"/>
              </a:spcBef>
              <a:spcAft>
                <a:spcPts val="0"/>
              </a:spcAft>
              <a:buClr>
                <a:schemeClr val="dk2"/>
              </a:buClr>
              <a:buSzPts val="1100"/>
              <a:buFont typeface="Work Sans SemiBold"/>
              <a:buNone/>
              <a:defRPr sz="1100">
                <a:solidFill>
                  <a:schemeClr val="dk2"/>
                </a:solidFill>
                <a:latin typeface="Work Sans SemiBold"/>
                <a:ea typeface="Work Sans SemiBold"/>
                <a:cs typeface="Work Sans SemiBold"/>
                <a:sym typeface="Work Sans SemiBold"/>
              </a:defRPr>
            </a:lvl8pPr>
            <a:lvl9pPr lvl="8" algn="ctr">
              <a:lnSpc>
                <a:spcPct val="100000"/>
              </a:lnSpc>
              <a:spcBef>
                <a:spcPts val="0"/>
              </a:spcBef>
              <a:spcAft>
                <a:spcPts val="0"/>
              </a:spcAft>
              <a:buClr>
                <a:schemeClr val="dk2"/>
              </a:buClr>
              <a:buSzPts val="1100"/>
              <a:buFont typeface="Work Sans SemiBold"/>
              <a:buNone/>
              <a:defRPr sz="1100">
                <a:solidFill>
                  <a:schemeClr val="dk2"/>
                </a:solidFill>
                <a:latin typeface="Work Sans SemiBold"/>
                <a:ea typeface="Work Sans SemiBold"/>
                <a:cs typeface="Work Sans SemiBold"/>
                <a:sym typeface="Work Sans SemiBold"/>
              </a:defRPr>
            </a:lvl9pPr>
          </a:lstStyle>
          <a:p/>
        </p:txBody>
      </p:sp>
      <p:sp>
        <p:nvSpPr>
          <p:cNvPr id="3703" name="Google Shape;3703;p79"/>
          <p:cNvSpPr txBox="1"/>
          <p:nvPr>
            <p:ph idx="8" type="title"/>
          </p:nvPr>
        </p:nvSpPr>
        <p:spPr>
          <a:xfrm>
            <a:off x="6339709" y="3106250"/>
            <a:ext cx="2049000" cy="1375500"/>
          </a:xfrm>
          <a:prstGeom prst="rect">
            <a:avLst/>
          </a:prstGeom>
          <a:noFill/>
          <a:ln>
            <a:noFill/>
          </a:ln>
        </p:spPr>
        <p:txBody>
          <a:bodyPr anchorCtr="0" anchor="t" bIns="0" lIns="0" spcFirstLastPara="1" rIns="0" wrap="square" tIns="0">
            <a:noAutofit/>
          </a:bodyPr>
          <a:lstStyle>
            <a:lvl1pPr lvl="0" marR="0" algn="ctr">
              <a:lnSpc>
                <a:spcPct val="115000"/>
              </a:lnSpc>
              <a:spcBef>
                <a:spcPts val="0"/>
              </a:spcBef>
              <a:spcAft>
                <a:spcPts val="0"/>
              </a:spcAft>
              <a:buSzPts val="2800"/>
              <a:buNone/>
              <a:defRPr sz="1000">
                <a:latin typeface="Work Sans"/>
                <a:ea typeface="Work Sans"/>
                <a:cs typeface="Work Sans"/>
                <a:sym typeface="Work Sans"/>
              </a:defRPr>
            </a:lvl1pPr>
            <a:lvl2pPr lvl="1" algn="l">
              <a:lnSpc>
                <a:spcPct val="115000"/>
              </a:lnSpc>
              <a:spcBef>
                <a:spcPts val="0"/>
              </a:spcBef>
              <a:spcAft>
                <a:spcPts val="0"/>
              </a:spcAft>
              <a:buSzPts val="1100"/>
              <a:buNone/>
              <a:defRPr sz="1100">
                <a:latin typeface="Work Sans"/>
                <a:ea typeface="Work Sans"/>
                <a:cs typeface="Work Sans"/>
                <a:sym typeface="Work Sans"/>
              </a:defRPr>
            </a:lvl2pPr>
            <a:lvl3pPr lvl="2" algn="l">
              <a:lnSpc>
                <a:spcPct val="115000"/>
              </a:lnSpc>
              <a:spcBef>
                <a:spcPts val="0"/>
              </a:spcBef>
              <a:spcAft>
                <a:spcPts val="0"/>
              </a:spcAft>
              <a:buSzPts val="1100"/>
              <a:buNone/>
              <a:defRPr sz="1100">
                <a:latin typeface="Work Sans"/>
                <a:ea typeface="Work Sans"/>
                <a:cs typeface="Work Sans"/>
                <a:sym typeface="Work Sans"/>
              </a:defRPr>
            </a:lvl3pPr>
            <a:lvl4pPr lvl="3" algn="l">
              <a:lnSpc>
                <a:spcPct val="115000"/>
              </a:lnSpc>
              <a:spcBef>
                <a:spcPts val="0"/>
              </a:spcBef>
              <a:spcAft>
                <a:spcPts val="0"/>
              </a:spcAft>
              <a:buSzPts val="1100"/>
              <a:buNone/>
              <a:defRPr sz="1100">
                <a:latin typeface="Work Sans"/>
                <a:ea typeface="Work Sans"/>
                <a:cs typeface="Work Sans"/>
                <a:sym typeface="Work Sans"/>
              </a:defRPr>
            </a:lvl4pPr>
            <a:lvl5pPr lvl="4" algn="l">
              <a:lnSpc>
                <a:spcPct val="115000"/>
              </a:lnSpc>
              <a:spcBef>
                <a:spcPts val="0"/>
              </a:spcBef>
              <a:spcAft>
                <a:spcPts val="0"/>
              </a:spcAft>
              <a:buSzPts val="1100"/>
              <a:buNone/>
              <a:defRPr sz="1100">
                <a:latin typeface="Work Sans"/>
                <a:ea typeface="Work Sans"/>
                <a:cs typeface="Work Sans"/>
                <a:sym typeface="Work Sans"/>
              </a:defRPr>
            </a:lvl5pPr>
            <a:lvl6pPr lvl="5" algn="l">
              <a:lnSpc>
                <a:spcPct val="115000"/>
              </a:lnSpc>
              <a:spcBef>
                <a:spcPts val="0"/>
              </a:spcBef>
              <a:spcAft>
                <a:spcPts val="0"/>
              </a:spcAft>
              <a:buSzPts val="1100"/>
              <a:buNone/>
              <a:defRPr sz="1100">
                <a:latin typeface="Work Sans"/>
                <a:ea typeface="Work Sans"/>
                <a:cs typeface="Work Sans"/>
                <a:sym typeface="Work Sans"/>
              </a:defRPr>
            </a:lvl6pPr>
            <a:lvl7pPr lvl="6" algn="l">
              <a:lnSpc>
                <a:spcPct val="115000"/>
              </a:lnSpc>
              <a:spcBef>
                <a:spcPts val="0"/>
              </a:spcBef>
              <a:spcAft>
                <a:spcPts val="0"/>
              </a:spcAft>
              <a:buSzPts val="1100"/>
              <a:buNone/>
              <a:defRPr sz="1100">
                <a:latin typeface="Work Sans"/>
                <a:ea typeface="Work Sans"/>
                <a:cs typeface="Work Sans"/>
                <a:sym typeface="Work Sans"/>
              </a:defRPr>
            </a:lvl7pPr>
            <a:lvl8pPr lvl="7" algn="l">
              <a:lnSpc>
                <a:spcPct val="115000"/>
              </a:lnSpc>
              <a:spcBef>
                <a:spcPts val="0"/>
              </a:spcBef>
              <a:spcAft>
                <a:spcPts val="0"/>
              </a:spcAft>
              <a:buSzPts val="1100"/>
              <a:buNone/>
              <a:defRPr sz="1100">
                <a:latin typeface="Work Sans"/>
                <a:ea typeface="Work Sans"/>
                <a:cs typeface="Work Sans"/>
                <a:sym typeface="Work Sans"/>
              </a:defRPr>
            </a:lvl8pPr>
            <a:lvl9pPr lvl="8" algn="l">
              <a:lnSpc>
                <a:spcPct val="115000"/>
              </a:lnSpc>
              <a:spcBef>
                <a:spcPts val="0"/>
              </a:spcBef>
              <a:spcAft>
                <a:spcPts val="0"/>
              </a:spcAft>
              <a:buSzPts val="1100"/>
              <a:buNone/>
              <a:defRPr sz="1100">
                <a:latin typeface="Work Sans"/>
                <a:ea typeface="Work Sans"/>
                <a:cs typeface="Work Sans"/>
                <a:sym typeface="Work Sans"/>
              </a:defRPr>
            </a:lvl9pPr>
          </a:lstStyle>
          <a:p/>
        </p:txBody>
      </p:sp>
      <p:cxnSp>
        <p:nvCxnSpPr>
          <p:cNvPr id="3704" name="Google Shape;3704;p79"/>
          <p:cNvCxnSpPr/>
          <p:nvPr/>
        </p:nvCxnSpPr>
        <p:spPr>
          <a:xfrm>
            <a:off x="3143050" y="1600000"/>
            <a:ext cx="0" cy="2597700"/>
          </a:xfrm>
          <a:prstGeom prst="straightConnector1">
            <a:avLst/>
          </a:prstGeom>
          <a:noFill/>
          <a:ln cap="flat" cmpd="sng" w="9525">
            <a:solidFill>
              <a:schemeClr val="dk2"/>
            </a:solidFill>
            <a:prstDash val="dot"/>
            <a:round/>
            <a:headEnd len="sm" w="sm" type="none"/>
            <a:tailEnd len="sm" w="sm" type="none"/>
          </a:ln>
        </p:spPr>
      </p:cxnSp>
      <p:cxnSp>
        <p:nvCxnSpPr>
          <p:cNvPr id="3705" name="Google Shape;3705;p79"/>
          <p:cNvCxnSpPr/>
          <p:nvPr/>
        </p:nvCxnSpPr>
        <p:spPr>
          <a:xfrm>
            <a:off x="5953475" y="1600000"/>
            <a:ext cx="0" cy="2597700"/>
          </a:xfrm>
          <a:prstGeom prst="straightConnector1">
            <a:avLst/>
          </a:prstGeom>
          <a:noFill/>
          <a:ln cap="flat" cmpd="sng" w="9525">
            <a:solidFill>
              <a:schemeClr val="dk2"/>
            </a:solidFill>
            <a:prstDash val="dot"/>
            <a:round/>
            <a:headEnd len="sm" w="sm" type="none"/>
            <a:tailEnd len="sm" w="sm" type="none"/>
          </a:ln>
        </p:spPr>
      </p:cxnSp>
      <p:sp>
        <p:nvSpPr>
          <p:cNvPr id="3706" name="Google Shape;3706;p79"/>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
          <p15:clr>
            <a:srgbClr val="FA7B17"/>
          </p15:clr>
        </p15:guide>
        <p15:guide id="2" orient="horz" pos="270">
          <p15:clr>
            <a:srgbClr val="FA7B17"/>
          </p15:clr>
        </p15:guide>
        <p15:guide id="3" orient="horz" pos="2910">
          <p15:clr>
            <a:srgbClr val="FA7B17"/>
          </p15:clr>
        </p15:guide>
        <p15:guide id="4" pos="5760">
          <p15:clr>
            <a:srgbClr val="FA7B17"/>
          </p15:clr>
        </p15:guide>
        <p15:guide id="5" pos="5472">
          <p15:clr>
            <a:srgbClr val="FA7B17"/>
          </p15:clr>
        </p15:guide>
        <p15:guide id="6" pos="2644">
          <p15:clr>
            <a:srgbClr val="FA7B17"/>
          </p15:clr>
        </p15:guide>
        <p15:guide id="7" pos="4286">
          <p15:clr>
            <a:srgbClr val="FA7B17"/>
          </p15:clr>
        </p15:guide>
        <p15:guide id="8" orient="horz" pos="2235">
          <p15:clr>
            <a:srgbClr val="FA7B17"/>
          </p15:clr>
        </p15:guide>
        <p15:guide id="9" orient="horz" pos="2313">
          <p15:clr>
            <a:srgbClr val="FA7B17"/>
          </p15:clr>
        </p15:guide>
        <p15:guide id="10" pos="2568">
          <p15:clr>
            <a:srgbClr val="FA7B17"/>
          </p15:clr>
        </p15:guide>
        <p15:guide id="11" orient="horz" pos="802">
          <p15:clr>
            <a:srgbClr val="FA7B17"/>
          </p15:clr>
        </p15:guide>
        <p15:guide id="12" orient="horz" pos="885">
          <p15:clr>
            <a:srgbClr val="FA7B17"/>
          </p15:clr>
        </p15:guide>
      </p15:sldGuideLst>
    </p:ext>
  </p:extLst>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Basic Light 3 1">
  <p:cSld name="CUSTOM_1_1_5_3">
    <p:spTree>
      <p:nvGrpSpPr>
        <p:cNvPr id="3707" name="Shape 3707"/>
        <p:cNvGrpSpPr/>
        <p:nvPr/>
      </p:nvGrpSpPr>
      <p:grpSpPr>
        <a:xfrm>
          <a:off x="0" y="0"/>
          <a:ext cx="0" cy="0"/>
          <a:chOff x="0" y="0"/>
          <a:chExt cx="0" cy="0"/>
        </a:xfrm>
      </p:grpSpPr>
      <p:sp>
        <p:nvSpPr>
          <p:cNvPr id="3708" name="Google Shape;3708;p80"/>
          <p:cNvSpPr/>
          <p:nvPr/>
        </p:nvSpPr>
        <p:spPr>
          <a:xfrm rot="-3352489">
            <a:off x="-3601803" y="1362164"/>
            <a:ext cx="3905425" cy="4352898"/>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09" name="Google Shape;3709;p80"/>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3710" name="Google Shape;3710;p80"/>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2023</a:t>
            </a:r>
            <a:endParaRPr b="0" i="0" sz="600" u="none" cap="none" strike="noStrike">
              <a:solidFill>
                <a:srgbClr val="666666"/>
              </a:solidFill>
              <a:latin typeface="Work Sans"/>
              <a:ea typeface="Work Sans"/>
              <a:cs typeface="Work Sans"/>
              <a:sym typeface="Work Sans"/>
            </a:endParaRPr>
          </a:p>
        </p:txBody>
      </p:sp>
      <p:sp>
        <p:nvSpPr>
          <p:cNvPr id="3711" name="Google Shape;3711;p80"/>
          <p:cNvSpPr/>
          <p:nvPr/>
        </p:nvSpPr>
        <p:spPr>
          <a:xfrm>
            <a:off x="-101925" y="-962025"/>
            <a:ext cx="10808100" cy="961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2" name="Google Shape;3712;p80"/>
          <p:cNvSpPr/>
          <p:nvPr/>
        </p:nvSpPr>
        <p:spPr>
          <a:xfrm>
            <a:off x="9144000" y="-962025"/>
            <a:ext cx="1956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3" name="Google Shape;3713;p80"/>
          <p:cNvSpPr/>
          <p:nvPr/>
        </p:nvSpPr>
        <p:spPr>
          <a:xfrm>
            <a:off x="-101925" y="5143500"/>
            <a:ext cx="10808100" cy="1430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4" name="Google Shape;3714;p80"/>
          <p:cNvSpPr/>
          <p:nvPr/>
        </p:nvSpPr>
        <p:spPr>
          <a:xfrm>
            <a:off x="-3378000" y="-962025"/>
            <a:ext cx="33783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5" name="Google Shape;3715;p80"/>
          <p:cNvSpPr txBox="1"/>
          <p:nvPr>
            <p:ph type="title"/>
          </p:nvPr>
        </p:nvSpPr>
        <p:spPr>
          <a:xfrm>
            <a:off x="550821" y="428625"/>
            <a:ext cx="7595700" cy="498900"/>
          </a:xfrm>
          <a:prstGeom prst="rect">
            <a:avLst/>
          </a:prstGeom>
          <a:noFill/>
          <a:ln>
            <a:noFill/>
          </a:ln>
        </p:spPr>
        <p:txBody>
          <a:bodyPr anchorCtr="0" anchor="t" bIns="0" lIns="0" spcFirstLastPara="1" rIns="0" wrap="square" tIns="91425">
            <a:noAutofit/>
          </a:bodyPr>
          <a:lstStyle>
            <a:lvl1pPr lvl="0" algn="l">
              <a:lnSpc>
                <a:spcPct val="80000"/>
              </a:lnSpc>
              <a:spcBef>
                <a:spcPts val="0"/>
              </a:spcBef>
              <a:spcAft>
                <a:spcPts val="0"/>
              </a:spcAft>
              <a:buSzPts val="2500"/>
              <a:buNone/>
              <a:defRPr sz="2500"/>
            </a:lvl1pPr>
            <a:lvl2pPr lvl="1" algn="l">
              <a:lnSpc>
                <a:spcPct val="100000"/>
              </a:lnSpc>
              <a:spcBef>
                <a:spcPts val="0"/>
              </a:spcBef>
              <a:spcAft>
                <a:spcPts val="0"/>
              </a:spcAft>
              <a:buSzPts val="4100"/>
              <a:buNone/>
              <a:defRPr>
                <a:latin typeface="Work Sans"/>
                <a:ea typeface="Work Sans"/>
                <a:cs typeface="Work Sans"/>
                <a:sym typeface="Work Sans"/>
              </a:defRPr>
            </a:lvl2pPr>
            <a:lvl3pPr lvl="2" algn="l">
              <a:lnSpc>
                <a:spcPct val="100000"/>
              </a:lnSpc>
              <a:spcBef>
                <a:spcPts val="0"/>
              </a:spcBef>
              <a:spcAft>
                <a:spcPts val="0"/>
              </a:spcAft>
              <a:buSzPts val="4100"/>
              <a:buNone/>
              <a:defRPr>
                <a:latin typeface="Work Sans"/>
                <a:ea typeface="Work Sans"/>
                <a:cs typeface="Work Sans"/>
                <a:sym typeface="Work Sans"/>
              </a:defRPr>
            </a:lvl3pPr>
            <a:lvl4pPr lvl="3" algn="l">
              <a:lnSpc>
                <a:spcPct val="100000"/>
              </a:lnSpc>
              <a:spcBef>
                <a:spcPts val="0"/>
              </a:spcBef>
              <a:spcAft>
                <a:spcPts val="0"/>
              </a:spcAft>
              <a:buSzPts val="4100"/>
              <a:buNone/>
              <a:defRPr>
                <a:latin typeface="Work Sans"/>
                <a:ea typeface="Work Sans"/>
                <a:cs typeface="Work Sans"/>
                <a:sym typeface="Work Sans"/>
              </a:defRPr>
            </a:lvl4pPr>
            <a:lvl5pPr lvl="4" algn="l">
              <a:lnSpc>
                <a:spcPct val="100000"/>
              </a:lnSpc>
              <a:spcBef>
                <a:spcPts val="0"/>
              </a:spcBef>
              <a:spcAft>
                <a:spcPts val="0"/>
              </a:spcAft>
              <a:buSzPts val="4100"/>
              <a:buNone/>
              <a:defRPr>
                <a:latin typeface="Work Sans"/>
                <a:ea typeface="Work Sans"/>
                <a:cs typeface="Work Sans"/>
                <a:sym typeface="Work Sans"/>
              </a:defRPr>
            </a:lvl5pPr>
            <a:lvl6pPr lvl="5" algn="l">
              <a:lnSpc>
                <a:spcPct val="100000"/>
              </a:lnSpc>
              <a:spcBef>
                <a:spcPts val="0"/>
              </a:spcBef>
              <a:spcAft>
                <a:spcPts val="0"/>
              </a:spcAft>
              <a:buSzPts val="4100"/>
              <a:buNone/>
              <a:defRPr>
                <a:latin typeface="Work Sans"/>
                <a:ea typeface="Work Sans"/>
                <a:cs typeface="Work Sans"/>
                <a:sym typeface="Work Sans"/>
              </a:defRPr>
            </a:lvl6pPr>
            <a:lvl7pPr lvl="6" algn="l">
              <a:lnSpc>
                <a:spcPct val="100000"/>
              </a:lnSpc>
              <a:spcBef>
                <a:spcPts val="0"/>
              </a:spcBef>
              <a:spcAft>
                <a:spcPts val="0"/>
              </a:spcAft>
              <a:buSzPts val="4100"/>
              <a:buNone/>
              <a:defRPr>
                <a:latin typeface="Work Sans"/>
                <a:ea typeface="Work Sans"/>
                <a:cs typeface="Work Sans"/>
                <a:sym typeface="Work Sans"/>
              </a:defRPr>
            </a:lvl7pPr>
            <a:lvl8pPr lvl="7" algn="l">
              <a:lnSpc>
                <a:spcPct val="100000"/>
              </a:lnSpc>
              <a:spcBef>
                <a:spcPts val="0"/>
              </a:spcBef>
              <a:spcAft>
                <a:spcPts val="0"/>
              </a:spcAft>
              <a:buSzPts val="4100"/>
              <a:buNone/>
              <a:defRPr>
                <a:latin typeface="Work Sans"/>
                <a:ea typeface="Work Sans"/>
                <a:cs typeface="Work Sans"/>
                <a:sym typeface="Work Sans"/>
              </a:defRPr>
            </a:lvl8pPr>
            <a:lvl9pPr lvl="8" algn="l">
              <a:lnSpc>
                <a:spcPct val="100000"/>
              </a:lnSpc>
              <a:spcBef>
                <a:spcPts val="0"/>
              </a:spcBef>
              <a:spcAft>
                <a:spcPts val="0"/>
              </a:spcAft>
              <a:buSzPts val="4100"/>
              <a:buNone/>
              <a:defRPr>
                <a:latin typeface="Work Sans"/>
                <a:ea typeface="Work Sans"/>
                <a:cs typeface="Work Sans"/>
                <a:sym typeface="Work Sans"/>
              </a:defRPr>
            </a:lvl9pPr>
          </a:lstStyle>
          <a:p/>
        </p:txBody>
      </p:sp>
      <p:sp>
        <p:nvSpPr>
          <p:cNvPr id="3716" name="Google Shape;3716;p80"/>
          <p:cNvSpPr txBox="1"/>
          <p:nvPr>
            <p:ph idx="1" type="subTitle"/>
          </p:nvPr>
        </p:nvSpPr>
        <p:spPr>
          <a:xfrm>
            <a:off x="568025" y="941275"/>
            <a:ext cx="8118600" cy="662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600"/>
              <a:buNone/>
              <a:defRPr/>
            </a:lvl9pPr>
          </a:lstStyle>
          <a:p/>
        </p:txBody>
      </p:sp>
      <p:sp>
        <p:nvSpPr>
          <p:cNvPr id="3717" name="Google Shape;3717;p80"/>
          <p:cNvSpPr txBox="1"/>
          <p:nvPr>
            <p:ph idx="2" type="subTitle"/>
          </p:nvPr>
        </p:nvSpPr>
        <p:spPr>
          <a:xfrm>
            <a:off x="568025" y="278875"/>
            <a:ext cx="1956000" cy="149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800"/>
              <a:buNone/>
              <a:defRPr sz="800"/>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None/>
              <a:defRPr sz="800"/>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sz="800"/>
            </a:lvl8pPr>
            <a:lvl9pPr lvl="8" algn="l">
              <a:lnSpc>
                <a:spcPct val="100000"/>
              </a:lnSpc>
              <a:spcBef>
                <a:spcPts val="0"/>
              </a:spcBef>
              <a:spcAft>
                <a:spcPts val="0"/>
              </a:spcAft>
              <a:buSzPts val="800"/>
              <a:buNone/>
              <a:defRPr sz="800"/>
            </a:lvl9pPr>
          </a:lstStyle>
          <a:p/>
        </p:txBody>
      </p:sp>
      <p:sp>
        <p:nvSpPr>
          <p:cNvPr id="3718" name="Google Shape;3718;p80"/>
          <p:cNvSpPr txBox="1"/>
          <p:nvPr>
            <p:ph idx="3" type="title"/>
          </p:nvPr>
        </p:nvSpPr>
        <p:spPr>
          <a:xfrm>
            <a:off x="820938" y="1822015"/>
            <a:ext cx="2127600" cy="495600"/>
          </a:xfrm>
          <a:prstGeom prst="rect">
            <a:avLst/>
          </a:prstGeom>
          <a:noFill/>
          <a:ln>
            <a:noFill/>
          </a:ln>
        </p:spPr>
        <p:txBody>
          <a:bodyPr anchorCtr="0" anchor="ctr" bIns="0" lIns="0" spcFirstLastPara="1" rIns="0" wrap="square" tIns="0">
            <a:noAutofit/>
          </a:bodyPr>
          <a:lstStyle>
            <a:lvl1pPr lvl="0" marR="0" algn="ctr">
              <a:lnSpc>
                <a:spcPct val="80000"/>
              </a:lnSpc>
              <a:spcBef>
                <a:spcPts val="0"/>
              </a:spcBef>
              <a:spcAft>
                <a:spcPts val="0"/>
              </a:spcAft>
              <a:buSzPts val="2800"/>
              <a:buNone/>
              <a:defRPr sz="4000"/>
            </a:lvl1pPr>
            <a:lvl2pPr lvl="1" algn="ctr">
              <a:lnSpc>
                <a:spcPct val="80000"/>
              </a:lnSpc>
              <a:spcBef>
                <a:spcPts val="0"/>
              </a:spcBef>
              <a:spcAft>
                <a:spcPts val="0"/>
              </a:spcAft>
              <a:buClr>
                <a:schemeClr val="dk2"/>
              </a:buClr>
              <a:buSzPts val="4000"/>
              <a:buFont typeface="Work Sans SemiBold"/>
              <a:buNone/>
              <a:defRPr sz="4000">
                <a:solidFill>
                  <a:schemeClr val="dk2"/>
                </a:solidFill>
                <a:latin typeface="Work Sans SemiBold"/>
                <a:ea typeface="Work Sans SemiBold"/>
                <a:cs typeface="Work Sans SemiBold"/>
                <a:sym typeface="Work Sans SemiBold"/>
              </a:defRPr>
            </a:lvl2pPr>
            <a:lvl3pPr lvl="2" algn="ctr">
              <a:lnSpc>
                <a:spcPct val="80000"/>
              </a:lnSpc>
              <a:spcBef>
                <a:spcPts val="0"/>
              </a:spcBef>
              <a:spcAft>
                <a:spcPts val="0"/>
              </a:spcAft>
              <a:buClr>
                <a:schemeClr val="dk2"/>
              </a:buClr>
              <a:buSzPts val="4000"/>
              <a:buFont typeface="Work Sans SemiBold"/>
              <a:buNone/>
              <a:defRPr sz="4000">
                <a:solidFill>
                  <a:schemeClr val="dk2"/>
                </a:solidFill>
                <a:latin typeface="Work Sans SemiBold"/>
                <a:ea typeface="Work Sans SemiBold"/>
                <a:cs typeface="Work Sans SemiBold"/>
                <a:sym typeface="Work Sans SemiBold"/>
              </a:defRPr>
            </a:lvl3pPr>
            <a:lvl4pPr lvl="3" algn="ctr">
              <a:lnSpc>
                <a:spcPct val="80000"/>
              </a:lnSpc>
              <a:spcBef>
                <a:spcPts val="0"/>
              </a:spcBef>
              <a:spcAft>
                <a:spcPts val="0"/>
              </a:spcAft>
              <a:buClr>
                <a:schemeClr val="dk2"/>
              </a:buClr>
              <a:buSzPts val="4000"/>
              <a:buFont typeface="Work Sans SemiBold"/>
              <a:buNone/>
              <a:defRPr sz="4000">
                <a:solidFill>
                  <a:schemeClr val="dk2"/>
                </a:solidFill>
                <a:latin typeface="Work Sans SemiBold"/>
                <a:ea typeface="Work Sans SemiBold"/>
                <a:cs typeface="Work Sans SemiBold"/>
                <a:sym typeface="Work Sans SemiBold"/>
              </a:defRPr>
            </a:lvl4pPr>
            <a:lvl5pPr lvl="4" algn="ctr">
              <a:lnSpc>
                <a:spcPct val="80000"/>
              </a:lnSpc>
              <a:spcBef>
                <a:spcPts val="0"/>
              </a:spcBef>
              <a:spcAft>
                <a:spcPts val="0"/>
              </a:spcAft>
              <a:buClr>
                <a:schemeClr val="dk2"/>
              </a:buClr>
              <a:buSzPts val="4000"/>
              <a:buFont typeface="Work Sans SemiBold"/>
              <a:buNone/>
              <a:defRPr sz="4000">
                <a:solidFill>
                  <a:schemeClr val="dk2"/>
                </a:solidFill>
                <a:latin typeface="Work Sans SemiBold"/>
                <a:ea typeface="Work Sans SemiBold"/>
                <a:cs typeface="Work Sans SemiBold"/>
                <a:sym typeface="Work Sans SemiBold"/>
              </a:defRPr>
            </a:lvl5pPr>
            <a:lvl6pPr lvl="5" algn="ctr">
              <a:lnSpc>
                <a:spcPct val="80000"/>
              </a:lnSpc>
              <a:spcBef>
                <a:spcPts val="0"/>
              </a:spcBef>
              <a:spcAft>
                <a:spcPts val="0"/>
              </a:spcAft>
              <a:buClr>
                <a:schemeClr val="dk2"/>
              </a:buClr>
              <a:buSzPts val="4000"/>
              <a:buFont typeface="Work Sans SemiBold"/>
              <a:buNone/>
              <a:defRPr sz="4000">
                <a:solidFill>
                  <a:schemeClr val="dk2"/>
                </a:solidFill>
                <a:latin typeface="Work Sans SemiBold"/>
                <a:ea typeface="Work Sans SemiBold"/>
                <a:cs typeface="Work Sans SemiBold"/>
                <a:sym typeface="Work Sans SemiBold"/>
              </a:defRPr>
            </a:lvl6pPr>
            <a:lvl7pPr lvl="6" algn="ctr">
              <a:lnSpc>
                <a:spcPct val="80000"/>
              </a:lnSpc>
              <a:spcBef>
                <a:spcPts val="0"/>
              </a:spcBef>
              <a:spcAft>
                <a:spcPts val="0"/>
              </a:spcAft>
              <a:buClr>
                <a:schemeClr val="dk2"/>
              </a:buClr>
              <a:buSzPts val="4000"/>
              <a:buFont typeface="Work Sans SemiBold"/>
              <a:buNone/>
              <a:defRPr sz="4000">
                <a:solidFill>
                  <a:schemeClr val="dk2"/>
                </a:solidFill>
                <a:latin typeface="Work Sans SemiBold"/>
                <a:ea typeface="Work Sans SemiBold"/>
                <a:cs typeface="Work Sans SemiBold"/>
                <a:sym typeface="Work Sans SemiBold"/>
              </a:defRPr>
            </a:lvl7pPr>
            <a:lvl8pPr lvl="7" algn="ctr">
              <a:lnSpc>
                <a:spcPct val="80000"/>
              </a:lnSpc>
              <a:spcBef>
                <a:spcPts val="0"/>
              </a:spcBef>
              <a:spcAft>
                <a:spcPts val="0"/>
              </a:spcAft>
              <a:buClr>
                <a:schemeClr val="dk2"/>
              </a:buClr>
              <a:buSzPts val="4000"/>
              <a:buFont typeface="Work Sans SemiBold"/>
              <a:buNone/>
              <a:defRPr sz="4000">
                <a:solidFill>
                  <a:schemeClr val="dk2"/>
                </a:solidFill>
                <a:latin typeface="Work Sans SemiBold"/>
                <a:ea typeface="Work Sans SemiBold"/>
                <a:cs typeface="Work Sans SemiBold"/>
                <a:sym typeface="Work Sans SemiBold"/>
              </a:defRPr>
            </a:lvl8pPr>
            <a:lvl9pPr lvl="8" algn="ctr">
              <a:lnSpc>
                <a:spcPct val="80000"/>
              </a:lnSpc>
              <a:spcBef>
                <a:spcPts val="0"/>
              </a:spcBef>
              <a:spcAft>
                <a:spcPts val="0"/>
              </a:spcAft>
              <a:buClr>
                <a:schemeClr val="dk2"/>
              </a:buClr>
              <a:buSzPts val="4000"/>
              <a:buFont typeface="Work Sans SemiBold"/>
              <a:buNone/>
              <a:defRPr sz="4000">
                <a:solidFill>
                  <a:schemeClr val="dk2"/>
                </a:solidFill>
                <a:latin typeface="Work Sans SemiBold"/>
                <a:ea typeface="Work Sans SemiBold"/>
                <a:cs typeface="Work Sans SemiBold"/>
                <a:sym typeface="Work Sans SemiBold"/>
              </a:defRPr>
            </a:lvl9pPr>
          </a:lstStyle>
          <a:p/>
        </p:txBody>
      </p:sp>
      <p:sp>
        <p:nvSpPr>
          <p:cNvPr id="3719" name="Google Shape;3719;p80"/>
          <p:cNvSpPr txBox="1"/>
          <p:nvPr>
            <p:ph idx="4" type="title"/>
          </p:nvPr>
        </p:nvSpPr>
        <p:spPr>
          <a:xfrm>
            <a:off x="860238" y="2572850"/>
            <a:ext cx="2049000" cy="1375500"/>
          </a:xfrm>
          <a:prstGeom prst="rect">
            <a:avLst/>
          </a:prstGeom>
          <a:noFill/>
          <a:ln>
            <a:noFill/>
          </a:ln>
        </p:spPr>
        <p:txBody>
          <a:bodyPr anchorCtr="0" anchor="t" bIns="0" lIns="0" spcFirstLastPara="1" rIns="0" wrap="square" tIns="0">
            <a:noAutofit/>
          </a:bodyPr>
          <a:lstStyle>
            <a:lvl1pPr lvl="0" marR="0" algn="ctr">
              <a:lnSpc>
                <a:spcPct val="115000"/>
              </a:lnSpc>
              <a:spcBef>
                <a:spcPts val="0"/>
              </a:spcBef>
              <a:spcAft>
                <a:spcPts val="0"/>
              </a:spcAft>
              <a:buSzPts val="2800"/>
              <a:buNone/>
              <a:defRPr sz="1000">
                <a:latin typeface="Work Sans"/>
                <a:ea typeface="Work Sans"/>
                <a:cs typeface="Work Sans"/>
                <a:sym typeface="Work Sans"/>
              </a:defRPr>
            </a:lvl1pPr>
            <a:lvl2pPr lvl="1" algn="l">
              <a:lnSpc>
                <a:spcPct val="115000"/>
              </a:lnSpc>
              <a:spcBef>
                <a:spcPts val="0"/>
              </a:spcBef>
              <a:spcAft>
                <a:spcPts val="0"/>
              </a:spcAft>
              <a:buSzPts val="1100"/>
              <a:buNone/>
              <a:defRPr sz="1100">
                <a:latin typeface="Work Sans"/>
                <a:ea typeface="Work Sans"/>
                <a:cs typeface="Work Sans"/>
                <a:sym typeface="Work Sans"/>
              </a:defRPr>
            </a:lvl2pPr>
            <a:lvl3pPr lvl="2" algn="l">
              <a:lnSpc>
                <a:spcPct val="115000"/>
              </a:lnSpc>
              <a:spcBef>
                <a:spcPts val="0"/>
              </a:spcBef>
              <a:spcAft>
                <a:spcPts val="0"/>
              </a:spcAft>
              <a:buSzPts val="1100"/>
              <a:buNone/>
              <a:defRPr sz="1100">
                <a:latin typeface="Work Sans"/>
                <a:ea typeface="Work Sans"/>
                <a:cs typeface="Work Sans"/>
                <a:sym typeface="Work Sans"/>
              </a:defRPr>
            </a:lvl3pPr>
            <a:lvl4pPr lvl="3" algn="l">
              <a:lnSpc>
                <a:spcPct val="115000"/>
              </a:lnSpc>
              <a:spcBef>
                <a:spcPts val="0"/>
              </a:spcBef>
              <a:spcAft>
                <a:spcPts val="0"/>
              </a:spcAft>
              <a:buSzPts val="1100"/>
              <a:buNone/>
              <a:defRPr sz="1100">
                <a:latin typeface="Work Sans"/>
                <a:ea typeface="Work Sans"/>
                <a:cs typeface="Work Sans"/>
                <a:sym typeface="Work Sans"/>
              </a:defRPr>
            </a:lvl4pPr>
            <a:lvl5pPr lvl="4" algn="l">
              <a:lnSpc>
                <a:spcPct val="115000"/>
              </a:lnSpc>
              <a:spcBef>
                <a:spcPts val="0"/>
              </a:spcBef>
              <a:spcAft>
                <a:spcPts val="0"/>
              </a:spcAft>
              <a:buSzPts val="1100"/>
              <a:buNone/>
              <a:defRPr sz="1100">
                <a:latin typeface="Work Sans"/>
                <a:ea typeface="Work Sans"/>
                <a:cs typeface="Work Sans"/>
                <a:sym typeface="Work Sans"/>
              </a:defRPr>
            </a:lvl5pPr>
            <a:lvl6pPr lvl="5" algn="l">
              <a:lnSpc>
                <a:spcPct val="115000"/>
              </a:lnSpc>
              <a:spcBef>
                <a:spcPts val="0"/>
              </a:spcBef>
              <a:spcAft>
                <a:spcPts val="0"/>
              </a:spcAft>
              <a:buSzPts val="1100"/>
              <a:buNone/>
              <a:defRPr sz="1100">
                <a:latin typeface="Work Sans"/>
                <a:ea typeface="Work Sans"/>
                <a:cs typeface="Work Sans"/>
                <a:sym typeface="Work Sans"/>
              </a:defRPr>
            </a:lvl6pPr>
            <a:lvl7pPr lvl="6" algn="l">
              <a:lnSpc>
                <a:spcPct val="115000"/>
              </a:lnSpc>
              <a:spcBef>
                <a:spcPts val="0"/>
              </a:spcBef>
              <a:spcAft>
                <a:spcPts val="0"/>
              </a:spcAft>
              <a:buSzPts val="1100"/>
              <a:buNone/>
              <a:defRPr sz="1100">
                <a:latin typeface="Work Sans"/>
                <a:ea typeface="Work Sans"/>
                <a:cs typeface="Work Sans"/>
                <a:sym typeface="Work Sans"/>
              </a:defRPr>
            </a:lvl7pPr>
            <a:lvl8pPr lvl="7" algn="l">
              <a:lnSpc>
                <a:spcPct val="115000"/>
              </a:lnSpc>
              <a:spcBef>
                <a:spcPts val="0"/>
              </a:spcBef>
              <a:spcAft>
                <a:spcPts val="0"/>
              </a:spcAft>
              <a:buSzPts val="1100"/>
              <a:buNone/>
              <a:defRPr sz="1100">
                <a:latin typeface="Work Sans"/>
                <a:ea typeface="Work Sans"/>
                <a:cs typeface="Work Sans"/>
                <a:sym typeface="Work Sans"/>
              </a:defRPr>
            </a:lvl8pPr>
            <a:lvl9pPr lvl="8" algn="l">
              <a:lnSpc>
                <a:spcPct val="115000"/>
              </a:lnSpc>
              <a:spcBef>
                <a:spcPts val="0"/>
              </a:spcBef>
              <a:spcAft>
                <a:spcPts val="0"/>
              </a:spcAft>
              <a:buSzPts val="1100"/>
              <a:buNone/>
              <a:defRPr sz="1100">
                <a:latin typeface="Work Sans"/>
                <a:ea typeface="Work Sans"/>
                <a:cs typeface="Work Sans"/>
                <a:sym typeface="Work Sans"/>
              </a:defRPr>
            </a:lvl9pPr>
          </a:lstStyle>
          <a:p/>
        </p:txBody>
      </p:sp>
      <p:sp>
        <p:nvSpPr>
          <p:cNvPr id="3720" name="Google Shape;3720;p80"/>
          <p:cNvSpPr txBox="1"/>
          <p:nvPr>
            <p:ph idx="5" type="title"/>
          </p:nvPr>
        </p:nvSpPr>
        <p:spPr>
          <a:xfrm>
            <a:off x="3468106" y="1822015"/>
            <a:ext cx="2127600" cy="495600"/>
          </a:xfrm>
          <a:prstGeom prst="rect">
            <a:avLst/>
          </a:prstGeom>
          <a:noFill/>
          <a:ln>
            <a:noFill/>
          </a:ln>
        </p:spPr>
        <p:txBody>
          <a:bodyPr anchorCtr="0" anchor="ctr" bIns="0" lIns="0" spcFirstLastPara="1" rIns="0" wrap="square" tIns="0">
            <a:noAutofit/>
          </a:bodyPr>
          <a:lstStyle>
            <a:lvl1pPr lvl="0" marR="0" algn="ctr">
              <a:lnSpc>
                <a:spcPct val="80000"/>
              </a:lnSpc>
              <a:spcBef>
                <a:spcPts val="0"/>
              </a:spcBef>
              <a:spcAft>
                <a:spcPts val="0"/>
              </a:spcAft>
              <a:buSzPts val="2800"/>
              <a:buNone/>
              <a:defRPr sz="4000">
                <a:solidFill>
                  <a:schemeClr val="accent3"/>
                </a:solidFill>
              </a:defRPr>
            </a:lvl1pPr>
            <a:lvl2pPr lvl="1" algn="ctr">
              <a:lnSpc>
                <a:spcPct val="80000"/>
              </a:lnSpc>
              <a:spcBef>
                <a:spcPts val="0"/>
              </a:spcBef>
              <a:spcAft>
                <a:spcPts val="0"/>
              </a:spcAft>
              <a:buClr>
                <a:schemeClr val="dk2"/>
              </a:buClr>
              <a:buSzPts val="4000"/>
              <a:buFont typeface="Work Sans SemiBold"/>
              <a:buNone/>
              <a:defRPr sz="4000">
                <a:solidFill>
                  <a:schemeClr val="dk2"/>
                </a:solidFill>
                <a:latin typeface="Work Sans SemiBold"/>
                <a:ea typeface="Work Sans SemiBold"/>
                <a:cs typeface="Work Sans SemiBold"/>
                <a:sym typeface="Work Sans SemiBold"/>
              </a:defRPr>
            </a:lvl2pPr>
            <a:lvl3pPr lvl="2" algn="ctr">
              <a:lnSpc>
                <a:spcPct val="80000"/>
              </a:lnSpc>
              <a:spcBef>
                <a:spcPts val="0"/>
              </a:spcBef>
              <a:spcAft>
                <a:spcPts val="0"/>
              </a:spcAft>
              <a:buClr>
                <a:schemeClr val="dk2"/>
              </a:buClr>
              <a:buSzPts val="4000"/>
              <a:buFont typeface="Work Sans SemiBold"/>
              <a:buNone/>
              <a:defRPr sz="4000">
                <a:solidFill>
                  <a:schemeClr val="dk2"/>
                </a:solidFill>
                <a:latin typeface="Work Sans SemiBold"/>
                <a:ea typeface="Work Sans SemiBold"/>
                <a:cs typeface="Work Sans SemiBold"/>
                <a:sym typeface="Work Sans SemiBold"/>
              </a:defRPr>
            </a:lvl3pPr>
            <a:lvl4pPr lvl="3" algn="ctr">
              <a:lnSpc>
                <a:spcPct val="80000"/>
              </a:lnSpc>
              <a:spcBef>
                <a:spcPts val="0"/>
              </a:spcBef>
              <a:spcAft>
                <a:spcPts val="0"/>
              </a:spcAft>
              <a:buClr>
                <a:schemeClr val="dk2"/>
              </a:buClr>
              <a:buSzPts val="4000"/>
              <a:buFont typeface="Work Sans SemiBold"/>
              <a:buNone/>
              <a:defRPr sz="4000">
                <a:solidFill>
                  <a:schemeClr val="dk2"/>
                </a:solidFill>
                <a:latin typeface="Work Sans SemiBold"/>
                <a:ea typeface="Work Sans SemiBold"/>
                <a:cs typeface="Work Sans SemiBold"/>
                <a:sym typeface="Work Sans SemiBold"/>
              </a:defRPr>
            </a:lvl4pPr>
            <a:lvl5pPr lvl="4" algn="ctr">
              <a:lnSpc>
                <a:spcPct val="80000"/>
              </a:lnSpc>
              <a:spcBef>
                <a:spcPts val="0"/>
              </a:spcBef>
              <a:spcAft>
                <a:spcPts val="0"/>
              </a:spcAft>
              <a:buClr>
                <a:schemeClr val="dk2"/>
              </a:buClr>
              <a:buSzPts val="4000"/>
              <a:buFont typeface="Work Sans SemiBold"/>
              <a:buNone/>
              <a:defRPr sz="4000">
                <a:solidFill>
                  <a:schemeClr val="dk2"/>
                </a:solidFill>
                <a:latin typeface="Work Sans SemiBold"/>
                <a:ea typeface="Work Sans SemiBold"/>
                <a:cs typeface="Work Sans SemiBold"/>
                <a:sym typeface="Work Sans SemiBold"/>
              </a:defRPr>
            </a:lvl5pPr>
            <a:lvl6pPr lvl="5" algn="ctr">
              <a:lnSpc>
                <a:spcPct val="80000"/>
              </a:lnSpc>
              <a:spcBef>
                <a:spcPts val="0"/>
              </a:spcBef>
              <a:spcAft>
                <a:spcPts val="0"/>
              </a:spcAft>
              <a:buClr>
                <a:schemeClr val="dk2"/>
              </a:buClr>
              <a:buSzPts val="4000"/>
              <a:buFont typeface="Work Sans SemiBold"/>
              <a:buNone/>
              <a:defRPr sz="4000">
                <a:solidFill>
                  <a:schemeClr val="dk2"/>
                </a:solidFill>
                <a:latin typeface="Work Sans SemiBold"/>
                <a:ea typeface="Work Sans SemiBold"/>
                <a:cs typeface="Work Sans SemiBold"/>
                <a:sym typeface="Work Sans SemiBold"/>
              </a:defRPr>
            </a:lvl6pPr>
            <a:lvl7pPr lvl="6" algn="ctr">
              <a:lnSpc>
                <a:spcPct val="80000"/>
              </a:lnSpc>
              <a:spcBef>
                <a:spcPts val="0"/>
              </a:spcBef>
              <a:spcAft>
                <a:spcPts val="0"/>
              </a:spcAft>
              <a:buClr>
                <a:schemeClr val="dk2"/>
              </a:buClr>
              <a:buSzPts val="4000"/>
              <a:buFont typeface="Work Sans SemiBold"/>
              <a:buNone/>
              <a:defRPr sz="4000">
                <a:solidFill>
                  <a:schemeClr val="dk2"/>
                </a:solidFill>
                <a:latin typeface="Work Sans SemiBold"/>
                <a:ea typeface="Work Sans SemiBold"/>
                <a:cs typeface="Work Sans SemiBold"/>
                <a:sym typeface="Work Sans SemiBold"/>
              </a:defRPr>
            </a:lvl7pPr>
            <a:lvl8pPr lvl="7" algn="ctr">
              <a:lnSpc>
                <a:spcPct val="80000"/>
              </a:lnSpc>
              <a:spcBef>
                <a:spcPts val="0"/>
              </a:spcBef>
              <a:spcAft>
                <a:spcPts val="0"/>
              </a:spcAft>
              <a:buClr>
                <a:schemeClr val="dk2"/>
              </a:buClr>
              <a:buSzPts val="4000"/>
              <a:buFont typeface="Work Sans SemiBold"/>
              <a:buNone/>
              <a:defRPr sz="4000">
                <a:solidFill>
                  <a:schemeClr val="dk2"/>
                </a:solidFill>
                <a:latin typeface="Work Sans SemiBold"/>
                <a:ea typeface="Work Sans SemiBold"/>
                <a:cs typeface="Work Sans SemiBold"/>
                <a:sym typeface="Work Sans SemiBold"/>
              </a:defRPr>
            </a:lvl8pPr>
            <a:lvl9pPr lvl="8" algn="ctr">
              <a:lnSpc>
                <a:spcPct val="80000"/>
              </a:lnSpc>
              <a:spcBef>
                <a:spcPts val="0"/>
              </a:spcBef>
              <a:spcAft>
                <a:spcPts val="0"/>
              </a:spcAft>
              <a:buClr>
                <a:schemeClr val="dk2"/>
              </a:buClr>
              <a:buSzPts val="4000"/>
              <a:buFont typeface="Work Sans SemiBold"/>
              <a:buNone/>
              <a:defRPr sz="4000">
                <a:solidFill>
                  <a:schemeClr val="dk2"/>
                </a:solidFill>
                <a:latin typeface="Work Sans SemiBold"/>
                <a:ea typeface="Work Sans SemiBold"/>
                <a:cs typeface="Work Sans SemiBold"/>
                <a:sym typeface="Work Sans SemiBold"/>
              </a:defRPr>
            </a:lvl9pPr>
          </a:lstStyle>
          <a:p/>
        </p:txBody>
      </p:sp>
      <p:sp>
        <p:nvSpPr>
          <p:cNvPr id="3721" name="Google Shape;3721;p80"/>
          <p:cNvSpPr txBox="1"/>
          <p:nvPr>
            <p:ph idx="6" type="title"/>
          </p:nvPr>
        </p:nvSpPr>
        <p:spPr>
          <a:xfrm>
            <a:off x="3507406" y="2572850"/>
            <a:ext cx="2049000" cy="1375500"/>
          </a:xfrm>
          <a:prstGeom prst="rect">
            <a:avLst/>
          </a:prstGeom>
          <a:noFill/>
          <a:ln>
            <a:noFill/>
          </a:ln>
        </p:spPr>
        <p:txBody>
          <a:bodyPr anchorCtr="0" anchor="t" bIns="0" lIns="0" spcFirstLastPara="1" rIns="0" wrap="square" tIns="0">
            <a:noAutofit/>
          </a:bodyPr>
          <a:lstStyle>
            <a:lvl1pPr lvl="0" marR="0" algn="ctr">
              <a:lnSpc>
                <a:spcPct val="115000"/>
              </a:lnSpc>
              <a:spcBef>
                <a:spcPts val="0"/>
              </a:spcBef>
              <a:spcAft>
                <a:spcPts val="0"/>
              </a:spcAft>
              <a:buSzPts val="2800"/>
              <a:buNone/>
              <a:defRPr sz="1000">
                <a:latin typeface="Work Sans"/>
                <a:ea typeface="Work Sans"/>
                <a:cs typeface="Work Sans"/>
                <a:sym typeface="Work Sans"/>
              </a:defRPr>
            </a:lvl1pPr>
            <a:lvl2pPr lvl="1" algn="l">
              <a:lnSpc>
                <a:spcPct val="115000"/>
              </a:lnSpc>
              <a:spcBef>
                <a:spcPts val="0"/>
              </a:spcBef>
              <a:spcAft>
                <a:spcPts val="0"/>
              </a:spcAft>
              <a:buSzPts val="1100"/>
              <a:buNone/>
              <a:defRPr sz="1100">
                <a:latin typeface="Work Sans"/>
                <a:ea typeface="Work Sans"/>
                <a:cs typeface="Work Sans"/>
                <a:sym typeface="Work Sans"/>
              </a:defRPr>
            </a:lvl2pPr>
            <a:lvl3pPr lvl="2" algn="l">
              <a:lnSpc>
                <a:spcPct val="115000"/>
              </a:lnSpc>
              <a:spcBef>
                <a:spcPts val="0"/>
              </a:spcBef>
              <a:spcAft>
                <a:spcPts val="0"/>
              </a:spcAft>
              <a:buSzPts val="1100"/>
              <a:buNone/>
              <a:defRPr sz="1100">
                <a:latin typeface="Work Sans"/>
                <a:ea typeface="Work Sans"/>
                <a:cs typeface="Work Sans"/>
                <a:sym typeface="Work Sans"/>
              </a:defRPr>
            </a:lvl3pPr>
            <a:lvl4pPr lvl="3" algn="l">
              <a:lnSpc>
                <a:spcPct val="115000"/>
              </a:lnSpc>
              <a:spcBef>
                <a:spcPts val="0"/>
              </a:spcBef>
              <a:spcAft>
                <a:spcPts val="0"/>
              </a:spcAft>
              <a:buSzPts val="1100"/>
              <a:buNone/>
              <a:defRPr sz="1100">
                <a:latin typeface="Work Sans"/>
                <a:ea typeface="Work Sans"/>
                <a:cs typeface="Work Sans"/>
                <a:sym typeface="Work Sans"/>
              </a:defRPr>
            </a:lvl4pPr>
            <a:lvl5pPr lvl="4" algn="l">
              <a:lnSpc>
                <a:spcPct val="115000"/>
              </a:lnSpc>
              <a:spcBef>
                <a:spcPts val="0"/>
              </a:spcBef>
              <a:spcAft>
                <a:spcPts val="0"/>
              </a:spcAft>
              <a:buSzPts val="1100"/>
              <a:buNone/>
              <a:defRPr sz="1100">
                <a:latin typeface="Work Sans"/>
                <a:ea typeface="Work Sans"/>
                <a:cs typeface="Work Sans"/>
                <a:sym typeface="Work Sans"/>
              </a:defRPr>
            </a:lvl5pPr>
            <a:lvl6pPr lvl="5" algn="l">
              <a:lnSpc>
                <a:spcPct val="115000"/>
              </a:lnSpc>
              <a:spcBef>
                <a:spcPts val="0"/>
              </a:spcBef>
              <a:spcAft>
                <a:spcPts val="0"/>
              </a:spcAft>
              <a:buSzPts val="1100"/>
              <a:buNone/>
              <a:defRPr sz="1100">
                <a:latin typeface="Work Sans"/>
                <a:ea typeface="Work Sans"/>
                <a:cs typeface="Work Sans"/>
                <a:sym typeface="Work Sans"/>
              </a:defRPr>
            </a:lvl6pPr>
            <a:lvl7pPr lvl="6" algn="l">
              <a:lnSpc>
                <a:spcPct val="115000"/>
              </a:lnSpc>
              <a:spcBef>
                <a:spcPts val="0"/>
              </a:spcBef>
              <a:spcAft>
                <a:spcPts val="0"/>
              </a:spcAft>
              <a:buSzPts val="1100"/>
              <a:buNone/>
              <a:defRPr sz="1100">
                <a:latin typeface="Work Sans"/>
                <a:ea typeface="Work Sans"/>
                <a:cs typeface="Work Sans"/>
                <a:sym typeface="Work Sans"/>
              </a:defRPr>
            </a:lvl7pPr>
            <a:lvl8pPr lvl="7" algn="l">
              <a:lnSpc>
                <a:spcPct val="115000"/>
              </a:lnSpc>
              <a:spcBef>
                <a:spcPts val="0"/>
              </a:spcBef>
              <a:spcAft>
                <a:spcPts val="0"/>
              </a:spcAft>
              <a:buSzPts val="1100"/>
              <a:buNone/>
              <a:defRPr sz="1100">
                <a:latin typeface="Work Sans"/>
                <a:ea typeface="Work Sans"/>
                <a:cs typeface="Work Sans"/>
                <a:sym typeface="Work Sans"/>
              </a:defRPr>
            </a:lvl8pPr>
            <a:lvl9pPr lvl="8" algn="l">
              <a:lnSpc>
                <a:spcPct val="115000"/>
              </a:lnSpc>
              <a:spcBef>
                <a:spcPts val="0"/>
              </a:spcBef>
              <a:spcAft>
                <a:spcPts val="0"/>
              </a:spcAft>
              <a:buSzPts val="1100"/>
              <a:buNone/>
              <a:defRPr sz="1100">
                <a:latin typeface="Work Sans"/>
                <a:ea typeface="Work Sans"/>
                <a:cs typeface="Work Sans"/>
                <a:sym typeface="Work Sans"/>
              </a:defRPr>
            </a:lvl9pPr>
          </a:lstStyle>
          <a:p/>
        </p:txBody>
      </p:sp>
      <p:sp>
        <p:nvSpPr>
          <p:cNvPr id="3722" name="Google Shape;3722;p80"/>
          <p:cNvSpPr txBox="1"/>
          <p:nvPr>
            <p:ph idx="7" type="title"/>
          </p:nvPr>
        </p:nvSpPr>
        <p:spPr>
          <a:xfrm>
            <a:off x="6148009" y="1814849"/>
            <a:ext cx="2127600" cy="495600"/>
          </a:xfrm>
          <a:prstGeom prst="rect">
            <a:avLst/>
          </a:prstGeom>
          <a:noFill/>
          <a:ln>
            <a:noFill/>
          </a:ln>
        </p:spPr>
        <p:txBody>
          <a:bodyPr anchorCtr="0" anchor="ctr" bIns="0" lIns="0" spcFirstLastPara="1" rIns="0" wrap="square" tIns="0">
            <a:noAutofit/>
          </a:bodyPr>
          <a:lstStyle>
            <a:lvl1pPr lvl="0" marR="0" algn="ctr">
              <a:lnSpc>
                <a:spcPct val="80000"/>
              </a:lnSpc>
              <a:spcBef>
                <a:spcPts val="0"/>
              </a:spcBef>
              <a:spcAft>
                <a:spcPts val="0"/>
              </a:spcAft>
              <a:buSzPts val="2800"/>
              <a:buNone/>
              <a:defRPr sz="4000">
                <a:solidFill>
                  <a:schemeClr val="dk2"/>
                </a:solidFill>
              </a:defRPr>
            </a:lvl1pPr>
            <a:lvl2pPr lvl="1" algn="ctr">
              <a:lnSpc>
                <a:spcPct val="80000"/>
              </a:lnSpc>
              <a:spcBef>
                <a:spcPts val="0"/>
              </a:spcBef>
              <a:spcAft>
                <a:spcPts val="0"/>
              </a:spcAft>
              <a:buClr>
                <a:schemeClr val="dk2"/>
              </a:buClr>
              <a:buSzPts val="4000"/>
              <a:buFont typeface="Work Sans SemiBold"/>
              <a:buNone/>
              <a:defRPr sz="4000">
                <a:solidFill>
                  <a:schemeClr val="dk2"/>
                </a:solidFill>
                <a:latin typeface="Work Sans SemiBold"/>
                <a:ea typeface="Work Sans SemiBold"/>
                <a:cs typeface="Work Sans SemiBold"/>
                <a:sym typeface="Work Sans SemiBold"/>
              </a:defRPr>
            </a:lvl2pPr>
            <a:lvl3pPr lvl="2" algn="ctr">
              <a:lnSpc>
                <a:spcPct val="80000"/>
              </a:lnSpc>
              <a:spcBef>
                <a:spcPts val="0"/>
              </a:spcBef>
              <a:spcAft>
                <a:spcPts val="0"/>
              </a:spcAft>
              <a:buClr>
                <a:schemeClr val="dk2"/>
              </a:buClr>
              <a:buSzPts val="4000"/>
              <a:buFont typeface="Work Sans SemiBold"/>
              <a:buNone/>
              <a:defRPr sz="4000">
                <a:solidFill>
                  <a:schemeClr val="dk2"/>
                </a:solidFill>
                <a:latin typeface="Work Sans SemiBold"/>
                <a:ea typeface="Work Sans SemiBold"/>
                <a:cs typeface="Work Sans SemiBold"/>
                <a:sym typeface="Work Sans SemiBold"/>
              </a:defRPr>
            </a:lvl3pPr>
            <a:lvl4pPr lvl="3" algn="ctr">
              <a:lnSpc>
                <a:spcPct val="80000"/>
              </a:lnSpc>
              <a:spcBef>
                <a:spcPts val="0"/>
              </a:spcBef>
              <a:spcAft>
                <a:spcPts val="0"/>
              </a:spcAft>
              <a:buClr>
                <a:schemeClr val="dk2"/>
              </a:buClr>
              <a:buSzPts val="4000"/>
              <a:buFont typeface="Work Sans SemiBold"/>
              <a:buNone/>
              <a:defRPr sz="4000">
                <a:solidFill>
                  <a:schemeClr val="dk2"/>
                </a:solidFill>
                <a:latin typeface="Work Sans SemiBold"/>
                <a:ea typeface="Work Sans SemiBold"/>
                <a:cs typeface="Work Sans SemiBold"/>
                <a:sym typeface="Work Sans SemiBold"/>
              </a:defRPr>
            </a:lvl4pPr>
            <a:lvl5pPr lvl="4" algn="ctr">
              <a:lnSpc>
                <a:spcPct val="80000"/>
              </a:lnSpc>
              <a:spcBef>
                <a:spcPts val="0"/>
              </a:spcBef>
              <a:spcAft>
                <a:spcPts val="0"/>
              </a:spcAft>
              <a:buClr>
                <a:schemeClr val="dk2"/>
              </a:buClr>
              <a:buSzPts val="4000"/>
              <a:buFont typeface="Work Sans SemiBold"/>
              <a:buNone/>
              <a:defRPr sz="4000">
                <a:solidFill>
                  <a:schemeClr val="dk2"/>
                </a:solidFill>
                <a:latin typeface="Work Sans SemiBold"/>
                <a:ea typeface="Work Sans SemiBold"/>
                <a:cs typeface="Work Sans SemiBold"/>
                <a:sym typeface="Work Sans SemiBold"/>
              </a:defRPr>
            </a:lvl5pPr>
            <a:lvl6pPr lvl="5" algn="ctr">
              <a:lnSpc>
                <a:spcPct val="80000"/>
              </a:lnSpc>
              <a:spcBef>
                <a:spcPts val="0"/>
              </a:spcBef>
              <a:spcAft>
                <a:spcPts val="0"/>
              </a:spcAft>
              <a:buClr>
                <a:schemeClr val="dk2"/>
              </a:buClr>
              <a:buSzPts val="4000"/>
              <a:buFont typeface="Work Sans SemiBold"/>
              <a:buNone/>
              <a:defRPr sz="4000">
                <a:solidFill>
                  <a:schemeClr val="dk2"/>
                </a:solidFill>
                <a:latin typeface="Work Sans SemiBold"/>
                <a:ea typeface="Work Sans SemiBold"/>
                <a:cs typeface="Work Sans SemiBold"/>
                <a:sym typeface="Work Sans SemiBold"/>
              </a:defRPr>
            </a:lvl6pPr>
            <a:lvl7pPr lvl="6" algn="ctr">
              <a:lnSpc>
                <a:spcPct val="80000"/>
              </a:lnSpc>
              <a:spcBef>
                <a:spcPts val="0"/>
              </a:spcBef>
              <a:spcAft>
                <a:spcPts val="0"/>
              </a:spcAft>
              <a:buClr>
                <a:schemeClr val="dk2"/>
              </a:buClr>
              <a:buSzPts val="4000"/>
              <a:buFont typeface="Work Sans SemiBold"/>
              <a:buNone/>
              <a:defRPr sz="4000">
                <a:solidFill>
                  <a:schemeClr val="dk2"/>
                </a:solidFill>
                <a:latin typeface="Work Sans SemiBold"/>
                <a:ea typeface="Work Sans SemiBold"/>
                <a:cs typeface="Work Sans SemiBold"/>
                <a:sym typeface="Work Sans SemiBold"/>
              </a:defRPr>
            </a:lvl7pPr>
            <a:lvl8pPr lvl="7" algn="ctr">
              <a:lnSpc>
                <a:spcPct val="80000"/>
              </a:lnSpc>
              <a:spcBef>
                <a:spcPts val="0"/>
              </a:spcBef>
              <a:spcAft>
                <a:spcPts val="0"/>
              </a:spcAft>
              <a:buClr>
                <a:schemeClr val="dk2"/>
              </a:buClr>
              <a:buSzPts val="4000"/>
              <a:buFont typeface="Work Sans SemiBold"/>
              <a:buNone/>
              <a:defRPr sz="4000">
                <a:solidFill>
                  <a:schemeClr val="dk2"/>
                </a:solidFill>
                <a:latin typeface="Work Sans SemiBold"/>
                <a:ea typeface="Work Sans SemiBold"/>
                <a:cs typeface="Work Sans SemiBold"/>
                <a:sym typeface="Work Sans SemiBold"/>
              </a:defRPr>
            </a:lvl8pPr>
            <a:lvl9pPr lvl="8" algn="ctr">
              <a:lnSpc>
                <a:spcPct val="80000"/>
              </a:lnSpc>
              <a:spcBef>
                <a:spcPts val="0"/>
              </a:spcBef>
              <a:spcAft>
                <a:spcPts val="0"/>
              </a:spcAft>
              <a:buClr>
                <a:schemeClr val="dk2"/>
              </a:buClr>
              <a:buSzPts val="4000"/>
              <a:buFont typeface="Work Sans SemiBold"/>
              <a:buNone/>
              <a:defRPr sz="4000">
                <a:solidFill>
                  <a:schemeClr val="dk2"/>
                </a:solidFill>
                <a:latin typeface="Work Sans SemiBold"/>
                <a:ea typeface="Work Sans SemiBold"/>
                <a:cs typeface="Work Sans SemiBold"/>
                <a:sym typeface="Work Sans SemiBold"/>
              </a:defRPr>
            </a:lvl9pPr>
          </a:lstStyle>
          <a:p/>
        </p:txBody>
      </p:sp>
      <p:sp>
        <p:nvSpPr>
          <p:cNvPr id="3723" name="Google Shape;3723;p80"/>
          <p:cNvSpPr txBox="1"/>
          <p:nvPr>
            <p:ph idx="8" type="title"/>
          </p:nvPr>
        </p:nvSpPr>
        <p:spPr>
          <a:xfrm>
            <a:off x="6187309" y="2572850"/>
            <a:ext cx="2049000" cy="1375500"/>
          </a:xfrm>
          <a:prstGeom prst="rect">
            <a:avLst/>
          </a:prstGeom>
          <a:noFill/>
          <a:ln>
            <a:noFill/>
          </a:ln>
        </p:spPr>
        <p:txBody>
          <a:bodyPr anchorCtr="0" anchor="t" bIns="0" lIns="0" spcFirstLastPara="1" rIns="0" wrap="square" tIns="0">
            <a:noAutofit/>
          </a:bodyPr>
          <a:lstStyle>
            <a:lvl1pPr lvl="0" marR="0" algn="ctr">
              <a:lnSpc>
                <a:spcPct val="115000"/>
              </a:lnSpc>
              <a:spcBef>
                <a:spcPts val="0"/>
              </a:spcBef>
              <a:spcAft>
                <a:spcPts val="0"/>
              </a:spcAft>
              <a:buSzPts val="2800"/>
              <a:buNone/>
              <a:defRPr sz="1000">
                <a:latin typeface="Work Sans"/>
                <a:ea typeface="Work Sans"/>
                <a:cs typeface="Work Sans"/>
                <a:sym typeface="Work Sans"/>
              </a:defRPr>
            </a:lvl1pPr>
            <a:lvl2pPr lvl="1" algn="l">
              <a:lnSpc>
                <a:spcPct val="115000"/>
              </a:lnSpc>
              <a:spcBef>
                <a:spcPts val="0"/>
              </a:spcBef>
              <a:spcAft>
                <a:spcPts val="0"/>
              </a:spcAft>
              <a:buSzPts val="1100"/>
              <a:buNone/>
              <a:defRPr sz="1100">
                <a:latin typeface="Work Sans"/>
                <a:ea typeface="Work Sans"/>
                <a:cs typeface="Work Sans"/>
                <a:sym typeface="Work Sans"/>
              </a:defRPr>
            </a:lvl2pPr>
            <a:lvl3pPr lvl="2" algn="l">
              <a:lnSpc>
                <a:spcPct val="115000"/>
              </a:lnSpc>
              <a:spcBef>
                <a:spcPts val="0"/>
              </a:spcBef>
              <a:spcAft>
                <a:spcPts val="0"/>
              </a:spcAft>
              <a:buSzPts val="1100"/>
              <a:buNone/>
              <a:defRPr sz="1100">
                <a:latin typeface="Work Sans"/>
                <a:ea typeface="Work Sans"/>
                <a:cs typeface="Work Sans"/>
                <a:sym typeface="Work Sans"/>
              </a:defRPr>
            </a:lvl3pPr>
            <a:lvl4pPr lvl="3" algn="l">
              <a:lnSpc>
                <a:spcPct val="115000"/>
              </a:lnSpc>
              <a:spcBef>
                <a:spcPts val="0"/>
              </a:spcBef>
              <a:spcAft>
                <a:spcPts val="0"/>
              </a:spcAft>
              <a:buSzPts val="1100"/>
              <a:buNone/>
              <a:defRPr sz="1100">
                <a:latin typeface="Work Sans"/>
                <a:ea typeface="Work Sans"/>
                <a:cs typeface="Work Sans"/>
                <a:sym typeface="Work Sans"/>
              </a:defRPr>
            </a:lvl4pPr>
            <a:lvl5pPr lvl="4" algn="l">
              <a:lnSpc>
                <a:spcPct val="115000"/>
              </a:lnSpc>
              <a:spcBef>
                <a:spcPts val="0"/>
              </a:spcBef>
              <a:spcAft>
                <a:spcPts val="0"/>
              </a:spcAft>
              <a:buSzPts val="1100"/>
              <a:buNone/>
              <a:defRPr sz="1100">
                <a:latin typeface="Work Sans"/>
                <a:ea typeface="Work Sans"/>
                <a:cs typeface="Work Sans"/>
                <a:sym typeface="Work Sans"/>
              </a:defRPr>
            </a:lvl5pPr>
            <a:lvl6pPr lvl="5" algn="l">
              <a:lnSpc>
                <a:spcPct val="115000"/>
              </a:lnSpc>
              <a:spcBef>
                <a:spcPts val="0"/>
              </a:spcBef>
              <a:spcAft>
                <a:spcPts val="0"/>
              </a:spcAft>
              <a:buSzPts val="1100"/>
              <a:buNone/>
              <a:defRPr sz="1100">
                <a:latin typeface="Work Sans"/>
                <a:ea typeface="Work Sans"/>
                <a:cs typeface="Work Sans"/>
                <a:sym typeface="Work Sans"/>
              </a:defRPr>
            </a:lvl6pPr>
            <a:lvl7pPr lvl="6" algn="l">
              <a:lnSpc>
                <a:spcPct val="115000"/>
              </a:lnSpc>
              <a:spcBef>
                <a:spcPts val="0"/>
              </a:spcBef>
              <a:spcAft>
                <a:spcPts val="0"/>
              </a:spcAft>
              <a:buSzPts val="1100"/>
              <a:buNone/>
              <a:defRPr sz="1100">
                <a:latin typeface="Work Sans"/>
                <a:ea typeface="Work Sans"/>
                <a:cs typeface="Work Sans"/>
                <a:sym typeface="Work Sans"/>
              </a:defRPr>
            </a:lvl7pPr>
            <a:lvl8pPr lvl="7" algn="l">
              <a:lnSpc>
                <a:spcPct val="115000"/>
              </a:lnSpc>
              <a:spcBef>
                <a:spcPts val="0"/>
              </a:spcBef>
              <a:spcAft>
                <a:spcPts val="0"/>
              </a:spcAft>
              <a:buSzPts val="1100"/>
              <a:buNone/>
              <a:defRPr sz="1100">
                <a:latin typeface="Work Sans"/>
                <a:ea typeface="Work Sans"/>
                <a:cs typeface="Work Sans"/>
                <a:sym typeface="Work Sans"/>
              </a:defRPr>
            </a:lvl8pPr>
            <a:lvl9pPr lvl="8" algn="l">
              <a:lnSpc>
                <a:spcPct val="115000"/>
              </a:lnSpc>
              <a:spcBef>
                <a:spcPts val="0"/>
              </a:spcBef>
              <a:spcAft>
                <a:spcPts val="0"/>
              </a:spcAft>
              <a:buSzPts val="1100"/>
              <a:buNone/>
              <a:defRPr sz="1100">
                <a:latin typeface="Work Sans"/>
                <a:ea typeface="Work Sans"/>
                <a:cs typeface="Work Sans"/>
                <a:sym typeface="Work Sans"/>
              </a:defRPr>
            </a:lvl9pPr>
          </a:lstStyle>
          <a:p/>
        </p:txBody>
      </p:sp>
      <p:cxnSp>
        <p:nvCxnSpPr>
          <p:cNvPr id="3724" name="Google Shape;3724;p80"/>
          <p:cNvCxnSpPr/>
          <p:nvPr/>
        </p:nvCxnSpPr>
        <p:spPr>
          <a:xfrm>
            <a:off x="3143050" y="1600000"/>
            <a:ext cx="0" cy="2597700"/>
          </a:xfrm>
          <a:prstGeom prst="straightConnector1">
            <a:avLst/>
          </a:prstGeom>
          <a:noFill/>
          <a:ln cap="flat" cmpd="sng" w="9525">
            <a:solidFill>
              <a:schemeClr val="dk2"/>
            </a:solidFill>
            <a:prstDash val="dot"/>
            <a:round/>
            <a:headEnd len="sm" w="sm" type="none"/>
            <a:tailEnd len="sm" w="sm" type="none"/>
          </a:ln>
        </p:spPr>
      </p:cxnSp>
      <p:cxnSp>
        <p:nvCxnSpPr>
          <p:cNvPr id="3725" name="Google Shape;3725;p80"/>
          <p:cNvCxnSpPr/>
          <p:nvPr/>
        </p:nvCxnSpPr>
        <p:spPr>
          <a:xfrm>
            <a:off x="5953475" y="1600000"/>
            <a:ext cx="0" cy="2597700"/>
          </a:xfrm>
          <a:prstGeom prst="straightConnector1">
            <a:avLst/>
          </a:prstGeom>
          <a:noFill/>
          <a:ln cap="flat" cmpd="sng" w="9525">
            <a:solidFill>
              <a:schemeClr val="dk2"/>
            </a:solidFill>
            <a:prstDash val="dot"/>
            <a:round/>
            <a:headEnd len="sm" w="sm" type="none"/>
            <a:tailEnd len="sm" w="sm" type="none"/>
          </a:ln>
        </p:spPr>
      </p:cxnSp>
      <p:sp>
        <p:nvSpPr>
          <p:cNvPr id="3726" name="Google Shape;3726;p80"/>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871">
          <p15:clr>
            <a:srgbClr val="FA7B17"/>
          </p15:clr>
        </p15:guide>
        <p15:guide id="2" orient="horz" pos="802">
          <p15:clr>
            <a:srgbClr val="FA7B17"/>
          </p15:clr>
        </p15:guide>
        <p15:guide id="3" orient="horz" pos="504">
          <p15:clr>
            <a:srgbClr val="FA7B17"/>
          </p15:clr>
        </p15:guide>
      </p15:sldGuideLst>
    </p:ext>
  </p:extLst>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Headline for Table of Contents 2 1 1 2 1">
  <p:cSld name="SECTION_HEADER_1_2_1_2_1">
    <p:spTree>
      <p:nvGrpSpPr>
        <p:cNvPr id="3727" name="Shape 3727"/>
        <p:cNvGrpSpPr/>
        <p:nvPr/>
      </p:nvGrpSpPr>
      <p:grpSpPr>
        <a:xfrm>
          <a:off x="0" y="0"/>
          <a:ext cx="0" cy="0"/>
          <a:chOff x="0" y="0"/>
          <a:chExt cx="0" cy="0"/>
        </a:xfrm>
      </p:grpSpPr>
      <p:sp>
        <p:nvSpPr>
          <p:cNvPr id="3728" name="Google Shape;3728;p81"/>
          <p:cNvSpPr/>
          <p:nvPr/>
        </p:nvSpPr>
        <p:spPr>
          <a:xfrm rot="-454686">
            <a:off x="7218737" y="-768997"/>
            <a:ext cx="3049329" cy="1841833"/>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29" name="Google Shape;3729;p81"/>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3730" name="Google Shape;3730;p81"/>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2023</a:t>
            </a:r>
            <a:endParaRPr b="0" i="0" sz="600" u="none" cap="none" strike="noStrike">
              <a:solidFill>
                <a:srgbClr val="666666"/>
              </a:solidFill>
              <a:latin typeface="Work Sans"/>
              <a:ea typeface="Work Sans"/>
              <a:cs typeface="Work Sans"/>
              <a:sym typeface="Work Sans"/>
            </a:endParaRPr>
          </a:p>
        </p:txBody>
      </p:sp>
      <p:sp>
        <p:nvSpPr>
          <p:cNvPr id="3731" name="Google Shape;3731;p81"/>
          <p:cNvSpPr/>
          <p:nvPr/>
        </p:nvSpPr>
        <p:spPr>
          <a:xfrm>
            <a:off x="-101925" y="-1375725"/>
            <a:ext cx="10808100" cy="13755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2" name="Google Shape;3732;p81"/>
          <p:cNvSpPr/>
          <p:nvPr/>
        </p:nvSpPr>
        <p:spPr>
          <a:xfrm>
            <a:off x="-2542550" y="-962025"/>
            <a:ext cx="2542500" cy="79362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3" name="Google Shape;3733;p81"/>
          <p:cNvSpPr/>
          <p:nvPr/>
        </p:nvSpPr>
        <p:spPr>
          <a:xfrm>
            <a:off x="9144000" y="-962025"/>
            <a:ext cx="1956000" cy="79362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4" name="Google Shape;3734;p81"/>
          <p:cNvSpPr/>
          <p:nvPr/>
        </p:nvSpPr>
        <p:spPr>
          <a:xfrm>
            <a:off x="-101925" y="5143500"/>
            <a:ext cx="10808100" cy="18306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5" name="Google Shape;3735;p81"/>
          <p:cNvSpPr txBox="1"/>
          <p:nvPr>
            <p:ph type="title"/>
          </p:nvPr>
        </p:nvSpPr>
        <p:spPr>
          <a:xfrm>
            <a:off x="550821" y="428625"/>
            <a:ext cx="7595700" cy="498900"/>
          </a:xfrm>
          <a:prstGeom prst="rect">
            <a:avLst/>
          </a:prstGeom>
          <a:noFill/>
          <a:ln>
            <a:noFill/>
          </a:ln>
        </p:spPr>
        <p:txBody>
          <a:bodyPr anchorCtr="0" anchor="t" bIns="0" lIns="0" spcFirstLastPara="1" rIns="0" wrap="square" tIns="91425">
            <a:noAutofit/>
          </a:bodyPr>
          <a:lstStyle>
            <a:lvl1pPr lvl="0" algn="l">
              <a:lnSpc>
                <a:spcPct val="80000"/>
              </a:lnSpc>
              <a:spcBef>
                <a:spcPts val="0"/>
              </a:spcBef>
              <a:spcAft>
                <a:spcPts val="0"/>
              </a:spcAft>
              <a:buSzPts val="2500"/>
              <a:buNone/>
              <a:defRPr sz="2500"/>
            </a:lvl1pPr>
            <a:lvl2pPr lvl="1" algn="l">
              <a:lnSpc>
                <a:spcPct val="100000"/>
              </a:lnSpc>
              <a:spcBef>
                <a:spcPts val="0"/>
              </a:spcBef>
              <a:spcAft>
                <a:spcPts val="0"/>
              </a:spcAft>
              <a:buSzPts val="4100"/>
              <a:buNone/>
              <a:defRPr>
                <a:latin typeface="Work Sans"/>
                <a:ea typeface="Work Sans"/>
                <a:cs typeface="Work Sans"/>
                <a:sym typeface="Work Sans"/>
              </a:defRPr>
            </a:lvl2pPr>
            <a:lvl3pPr lvl="2" algn="l">
              <a:lnSpc>
                <a:spcPct val="100000"/>
              </a:lnSpc>
              <a:spcBef>
                <a:spcPts val="0"/>
              </a:spcBef>
              <a:spcAft>
                <a:spcPts val="0"/>
              </a:spcAft>
              <a:buSzPts val="4100"/>
              <a:buNone/>
              <a:defRPr>
                <a:latin typeface="Work Sans"/>
                <a:ea typeface="Work Sans"/>
                <a:cs typeface="Work Sans"/>
                <a:sym typeface="Work Sans"/>
              </a:defRPr>
            </a:lvl3pPr>
            <a:lvl4pPr lvl="3" algn="l">
              <a:lnSpc>
                <a:spcPct val="100000"/>
              </a:lnSpc>
              <a:spcBef>
                <a:spcPts val="0"/>
              </a:spcBef>
              <a:spcAft>
                <a:spcPts val="0"/>
              </a:spcAft>
              <a:buSzPts val="4100"/>
              <a:buNone/>
              <a:defRPr>
                <a:latin typeface="Work Sans"/>
                <a:ea typeface="Work Sans"/>
                <a:cs typeface="Work Sans"/>
                <a:sym typeface="Work Sans"/>
              </a:defRPr>
            </a:lvl4pPr>
            <a:lvl5pPr lvl="4" algn="l">
              <a:lnSpc>
                <a:spcPct val="100000"/>
              </a:lnSpc>
              <a:spcBef>
                <a:spcPts val="0"/>
              </a:spcBef>
              <a:spcAft>
                <a:spcPts val="0"/>
              </a:spcAft>
              <a:buSzPts val="4100"/>
              <a:buNone/>
              <a:defRPr>
                <a:latin typeface="Work Sans"/>
                <a:ea typeface="Work Sans"/>
                <a:cs typeface="Work Sans"/>
                <a:sym typeface="Work Sans"/>
              </a:defRPr>
            </a:lvl5pPr>
            <a:lvl6pPr lvl="5" algn="l">
              <a:lnSpc>
                <a:spcPct val="100000"/>
              </a:lnSpc>
              <a:spcBef>
                <a:spcPts val="0"/>
              </a:spcBef>
              <a:spcAft>
                <a:spcPts val="0"/>
              </a:spcAft>
              <a:buSzPts val="4100"/>
              <a:buNone/>
              <a:defRPr>
                <a:latin typeface="Work Sans"/>
                <a:ea typeface="Work Sans"/>
                <a:cs typeface="Work Sans"/>
                <a:sym typeface="Work Sans"/>
              </a:defRPr>
            </a:lvl6pPr>
            <a:lvl7pPr lvl="6" algn="l">
              <a:lnSpc>
                <a:spcPct val="100000"/>
              </a:lnSpc>
              <a:spcBef>
                <a:spcPts val="0"/>
              </a:spcBef>
              <a:spcAft>
                <a:spcPts val="0"/>
              </a:spcAft>
              <a:buSzPts val="4100"/>
              <a:buNone/>
              <a:defRPr>
                <a:latin typeface="Work Sans"/>
                <a:ea typeface="Work Sans"/>
                <a:cs typeface="Work Sans"/>
                <a:sym typeface="Work Sans"/>
              </a:defRPr>
            </a:lvl7pPr>
            <a:lvl8pPr lvl="7" algn="l">
              <a:lnSpc>
                <a:spcPct val="100000"/>
              </a:lnSpc>
              <a:spcBef>
                <a:spcPts val="0"/>
              </a:spcBef>
              <a:spcAft>
                <a:spcPts val="0"/>
              </a:spcAft>
              <a:buSzPts val="4100"/>
              <a:buNone/>
              <a:defRPr>
                <a:latin typeface="Work Sans"/>
                <a:ea typeface="Work Sans"/>
                <a:cs typeface="Work Sans"/>
                <a:sym typeface="Work Sans"/>
              </a:defRPr>
            </a:lvl8pPr>
            <a:lvl9pPr lvl="8" algn="l">
              <a:lnSpc>
                <a:spcPct val="100000"/>
              </a:lnSpc>
              <a:spcBef>
                <a:spcPts val="0"/>
              </a:spcBef>
              <a:spcAft>
                <a:spcPts val="0"/>
              </a:spcAft>
              <a:buSzPts val="4100"/>
              <a:buNone/>
              <a:defRPr>
                <a:latin typeface="Work Sans"/>
                <a:ea typeface="Work Sans"/>
                <a:cs typeface="Work Sans"/>
                <a:sym typeface="Work Sans"/>
              </a:defRPr>
            </a:lvl9pPr>
          </a:lstStyle>
          <a:p/>
        </p:txBody>
      </p:sp>
      <p:sp>
        <p:nvSpPr>
          <p:cNvPr id="3736" name="Google Shape;3736;p81"/>
          <p:cNvSpPr txBox="1"/>
          <p:nvPr>
            <p:ph idx="1" type="subTitle"/>
          </p:nvPr>
        </p:nvSpPr>
        <p:spPr>
          <a:xfrm>
            <a:off x="568025" y="941275"/>
            <a:ext cx="8118600" cy="662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600"/>
              <a:buNone/>
              <a:defRPr/>
            </a:lvl9pPr>
          </a:lstStyle>
          <a:p/>
        </p:txBody>
      </p:sp>
      <p:sp>
        <p:nvSpPr>
          <p:cNvPr id="3737" name="Google Shape;3737;p81"/>
          <p:cNvSpPr txBox="1"/>
          <p:nvPr>
            <p:ph idx="2" type="subTitle"/>
          </p:nvPr>
        </p:nvSpPr>
        <p:spPr>
          <a:xfrm>
            <a:off x="568025" y="278875"/>
            <a:ext cx="1956000" cy="149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800"/>
              <a:buNone/>
              <a:defRPr sz="800"/>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None/>
              <a:defRPr sz="800"/>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sz="800"/>
            </a:lvl8pPr>
            <a:lvl9pPr lvl="8" algn="l">
              <a:lnSpc>
                <a:spcPct val="100000"/>
              </a:lnSpc>
              <a:spcBef>
                <a:spcPts val="0"/>
              </a:spcBef>
              <a:spcAft>
                <a:spcPts val="0"/>
              </a:spcAft>
              <a:buSzPts val="800"/>
              <a:buNone/>
              <a:defRPr sz="800"/>
            </a:lvl9pPr>
          </a:lstStyle>
          <a:p/>
        </p:txBody>
      </p:sp>
      <p:sp>
        <p:nvSpPr>
          <p:cNvPr id="3738" name="Google Shape;3738;p81"/>
          <p:cNvSpPr txBox="1"/>
          <p:nvPr>
            <p:ph idx="3" type="subTitle"/>
          </p:nvPr>
        </p:nvSpPr>
        <p:spPr>
          <a:xfrm>
            <a:off x="568025" y="1453750"/>
            <a:ext cx="4102800" cy="2941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3739" name="Google Shape;3739;p81"/>
          <p:cNvSpPr/>
          <p:nvPr>
            <p:ph idx="4" type="pic"/>
          </p:nvPr>
        </p:nvSpPr>
        <p:spPr>
          <a:xfrm>
            <a:off x="5454063" y="1338663"/>
            <a:ext cx="3015600" cy="3015600"/>
          </a:xfrm>
          <a:prstGeom prst="ellipse">
            <a:avLst/>
          </a:prstGeom>
          <a:noFill/>
          <a:ln>
            <a:noFill/>
          </a:ln>
        </p:spPr>
      </p:sp>
      <p:sp>
        <p:nvSpPr>
          <p:cNvPr id="3740" name="Google Shape;3740;p81"/>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
          <p15:clr>
            <a:srgbClr val="FA7B17"/>
          </p15:clr>
        </p15:guide>
        <p15:guide id="2" orient="horz" pos="270">
          <p15:clr>
            <a:srgbClr val="FA7B17"/>
          </p15:clr>
        </p15:guide>
        <p15:guide id="3" orient="horz" pos="2910">
          <p15:clr>
            <a:srgbClr val="FA7B17"/>
          </p15:clr>
        </p15:guide>
        <p15:guide id="4" pos="5760">
          <p15:clr>
            <a:srgbClr val="FA7B17"/>
          </p15:clr>
        </p15:guide>
        <p15:guide id="5" pos="5472">
          <p15:clr>
            <a:srgbClr val="FA7B17"/>
          </p15:clr>
        </p15:guide>
        <p15:guide id="6" pos="2644">
          <p15:clr>
            <a:srgbClr val="FA7B17"/>
          </p15:clr>
        </p15:guide>
        <p15:guide id="7" pos="4286">
          <p15:clr>
            <a:srgbClr val="FA7B17"/>
          </p15:clr>
        </p15:guide>
        <p15:guide id="8" orient="horz" pos="2235">
          <p15:clr>
            <a:srgbClr val="FA7B17"/>
          </p15:clr>
        </p15:guide>
        <p15:guide id="9" orient="horz" pos="2313">
          <p15:clr>
            <a:srgbClr val="FA7B17"/>
          </p15:clr>
        </p15:guide>
        <p15:guide id="10" pos="2568">
          <p15:clr>
            <a:srgbClr val="FA7B17"/>
          </p15:clr>
        </p15:guide>
        <p15:guide id="11" orient="horz" pos="802">
          <p15:clr>
            <a:srgbClr val="FA7B17"/>
          </p15:clr>
        </p15:guide>
        <p15:guide id="12" orient="horz" pos="885">
          <p15:clr>
            <a:srgbClr val="FA7B17"/>
          </p15:clr>
        </p15:guide>
      </p15:sldGuideLst>
    </p:ext>
  </p:extLst>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Blue Basic / No text 1 1">
  <p:cSld name="Cover Slide - Brands_6_2_2_1">
    <p:bg>
      <p:bgPr>
        <a:solidFill>
          <a:schemeClr val="dk1"/>
        </a:solidFill>
      </p:bgPr>
    </p:bg>
    <p:spTree>
      <p:nvGrpSpPr>
        <p:cNvPr id="3741" name="Shape 3741"/>
        <p:cNvGrpSpPr/>
        <p:nvPr/>
      </p:nvGrpSpPr>
      <p:grpSpPr>
        <a:xfrm>
          <a:off x="0" y="0"/>
          <a:ext cx="0" cy="0"/>
          <a:chOff x="0" y="0"/>
          <a:chExt cx="0" cy="0"/>
        </a:xfrm>
      </p:grpSpPr>
      <p:sp>
        <p:nvSpPr>
          <p:cNvPr id="3742" name="Google Shape;3742;p82"/>
          <p:cNvSpPr/>
          <p:nvPr/>
        </p:nvSpPr>
        <p:spPr>
          <a:xfrm rot="5400000">
            <a:off x="-575700" y="3337300"/>
            <a:ext cx="1151400" cy="1151400"/>
          </a:xfrm>
          <a:prstGeom prst="blockArc">
            <a:avLst>
              <a:gd fmla="val 10800000" name="adj1"/>
              <a:gd fmla="val 21587484" name="adj2"/>
              <a:gd fmla="val 17796" name="adj3"/>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43" name="Google Shape;3743;p82"/>
          <p:cNvGrpSpPr/>
          <p:nvPr/>
        </p:nvGrpSpPr>
        <p:grpSpPr>
          <a:xfrm rot="-5400000">
            <a:off x="7185077" y="-172610"/>
            <a:ext cx="367164" cy="1116748"/>
            <a:chOff x="4257275" y="306450"/>
            <a:chExt cx="488575" cy="1486025"/>
          </a:xfrm>
        </p:grpSpPr>
        <p:grpSp>
          <p:nvGrpSpPr>
            <p:cNvPr id="3744" name="Google Shape;3744;p82"/>
            <p:cNvGrpSpPr/>
            <p:nvPr/>
          </p:nvGrpSpPr>
          <p:grpSpPr>
            <a:xfrm>
              <a:off x="4257275" y="306450"/>
              <a:ext cx="488575" cy="140700"/>
              <a:chOff x="4257275" y="306450"/>
              <a:chExt cx="488575" cy="140700"/>
            </a:xfrm>
          </p:grpSpPr>
          <p:sp>
            <p:nvSpPr>
              <p:cNvPr id="3745" name="Google Shape;3745;p82"/>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6" name="Google Shape;3746;p82"/>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47" name="Google Shape;3747;p82"/>
            <p:cNvGrpSpPr/>
            <p:nvPr/>
          </p:nvGrpSpPr>
          <p:grpSpPr>
            <a:xfrm>
              <a:off x="4257275" y="575515"/>
              <a:ext cx="488575" cy="140700"/>
              <a:chOff x="4257275" y="306450"/>
              <a:chExt cx="488575" cy="140700"/>
            </a:xfrm>
          </p:grpSpPr>
          <p:sp>
            <p:nvSpPr>
              <p:cNvPr id="3748" name="Google Shape;3748;p82"/>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9" name="Google Shape;3749;p82"/>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50" name="Google Shape;3750;p82"/>
            <p:cNvGrpSpPr/>
            <p:nvPr/>
          </p:nvGrpSpPr>
          <p:grpSpPr>
            <a:xfrm>
              <a:off x="4257275" y="844580"/>
              <a:ext cx="488575" cy="140700"/>
              <a:chOff x="4257275" y="306450"/>
              <a:chExt cx="488575" cy="140700"/>
            </a:xfrm>
          </p:grpSpPr>
          <p:sp>
            <p:nvSpPr>
              <p:cNvPr id="3751" name="Google Shape;3751;p82"/>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2" name="Google Shape;3752;p82"/>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53" name="Google Shape;3753;p82"/>
            <p:cNvGrpSpPr/>
            <p:nvPr/>
          </p:nvGrpSpPr>
          <p:grpSpPr>
            <a:xfrm>
              <a:off x="4257275" y="1113645"/>
              <a:ext cx="488575" cy="140700"/>
              <a:chOff x="4257275" y="306450"/>
              <a:chExt cx="488575" cy="140700"/>
            </a:xfrm>
          </p:grpSpPr>
          <p:sp>
            <p:nvSpPr>
              <p:cNvPr id="3754" name="Google Shape;3754;p82"/>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5" name="Google Shape;3755;p82"/>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56" name="Google Shape;3756;p82"/>
            <p:cNvGrpSpPr/>
            <p:nvPr/>
          </p:nvGrpSpPr>
          <p:grpSpPr>
            <a:xfrm>
              <a:off x="4257275" y="1382710"/>
              <a:ext cx="488575" cy="140700"/>
              <a:chOff x="4257275" y="306450"/>
              <a:chExt cx="488575" cy="140700"/>
            </a:xfrm>
          </p:grpSpPr>
          <p:sp>
            <p:nvSpPr>
              <p:cNvPr id="3757" name="Google Shape;3757;p82"/>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8" name="Google Shape;3758;p82"/>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59" name="Google Shape;3759;p82"/>
            <p:cNvGrpSpPr/>
            <p:nvPr/>
          </p:nvGrpSpPr>
          <p:grpSpPr>
            <a:xfrm>
              <a:off x="4257275" y="1651775"/>
              <a:ext cx="488575" cy="140700"/>
              <a:chOff x="4257275" y="306450"/>
              <a:chExt cx="488575" cy="140700"/>
            </a:xfrm>
          </p:grpSpPr>
          <p:sp>
            <p:nvSpPr>
              <p:cNvPr id="3760" name="Google Shape;3760;p82"/>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1" name="Google Shape;3761;p82"/>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762" name="Google Shape;3762;p82"/>
          <p:cNvSpPr/>
          <p:nvPr/>
        </p:nvSpPr>
        <p:spPr>
          <a:xfrm>
            <a:off x="5233279" y="1611275"/>
            <a:ext cx="687900" cy="645300"/>
          </a:xfrm>
          <a:prstGeom prst="rect">
            <a:avLst/>
          </a:prstGeom>
          <a:solidFill>
            <a:srgbClr val="0033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3" name="Google Shape;3763;p82"/>
          <p:cNvSpPr/>
          <p:nvPr/>
        </p:nvSpPr>
        <p:spPr>
          <a:xfrm>
            <a:off x="3159642" y="1611275"/>
            <a:ext cx="687900" cy="645300"/>
          </a:xfrm>
          <a:prstGeom prst="rect">
            <a:avLst/>
          </a:prstGeom>
          <a:solidFill>
            <a:srgbClr val="0033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4" name="Google Shape;3764;p82"/>
          <p:cNvSpPr txBox="1"/>
          <p:nvPr>
            <p:ph type="title"/>
          </p:nvPr>
        </p:nvSpPr>
        <p:spPr>
          <a:xfrm>
            <a:off x="581560" y="1711638"/>
            <a:ext cx="1646400" cy="4956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SzPts val="2800"/>
              <a:buNone/>
              <a:defRPr sz="1400">
                <a:solidFill>
                  <a:schemeClr val="accent1"/>
                </a:solidFill>
              </a:defRPr>
            </a:lvl1pPr>
            <a:lvl2pPr lvl="1" algn="l">
              <a:lnSpc>
                <a:spcPct val="100000"/>
              </a:lnSpc>
              <a:spcBef>
                <a:spcPts val="0"/>
              </a:spcBef>
              <a:spcAft>
                <a:spcPts val="0"/>
              </a:spcAft>
              <a:buClr>
                <a:schemeClr val="accent1"/>
              </a:buClr>
              <a:buSzPts val="1100"/>
              <a:buFont typeface="Work Sans SemiBold"/>
              <a:buNone/>
              <a:defRPr sz="1100">
                <a:solidFill>
                  <a:schemeClr val="accent1"/>
                </a:solidFill>
                <a:latin typeface="Work Sans SemiBold"/>
                <a:ea typeface="Work Sans SemiBold"/>
                <a:cs typeface="Work Sans SemiBold"/>
                <a:sym typeface="Work Sans SemiBold"/>
              </a:defRPr>
            </a:lvl2pPr>
            <a:lvl3pPr lvl="2" algn="l">
              <a:lnSpc>
                <a:spcPct val="100000"/>
              </a:lnSpc>
              <a:spcBef>
                <a:spcPts val="0"/>
              </a:spcBef>
              <a:spcAft>
                <a:spcPts val="0"/>
              </a:spcAft>
              <a:buClr>
                <a:schemeClr val="accent1"/>
              </a:buClr>
              <a:buSzPts val="1100"/>
              <a:buFont typeface="Work Sans SemiBold"/>
              <a:buNone/>
              <a:defRPr sz="1100">
                <a:solidFill>
                  <a:schemeClr val="accent1"/>
                </a:solidFill>
                <a:latin typeface="Work Sans SemiBold"/>
                <a:ea typeface="Work Sans SemiBold"/>
                <a:cs typeface="Work Sans SemiBold"/>
                <a:sym typeface="Work Sans SemiBold"/>
              </a:defRPr>
            </a:lvl3pPr>
            <a:lvl4pPr lvl="3" algn="l">
              <a:lnSpc>
                <a:spcPct val="100000"/>
              </a:lnSpc>
              <a:spcBef>
                <a:spcPts val="0"/>
              </a:spcBef>
              <a:spcAft>
                <a:spcPts val="0"/>
              </a:spcAft>
              <a:buClr>
                <a:schemeClr val="accent1"/>
              </a:buClr>
              <a:buSzPts val="1100"/>
              <a:buFont typeface="Work Sans SemiBold"/>
              <a:buNone/>
              <a:defRPr sz="1100">
                <a:solidFill>
                  <a:schemeClr val="accent1"/>
                </a:solidFill>
                <a:latin typeface="Work Sans SemiBold"/>
                <a:ea typeface="Work Sans SemiBold"/>
                <a:cs typeface="Work Sans SemiBold"/>
                <a:sym typeface="Work Sans SemiBold"/>
              </a:defRPr>
            </a:lvl4pPr>
            <a:lvl5pPr lvl="4" algn="l">
              <a:lnSpc>
                <a:spcPct val="100000"/>
              </a:lnSpc>
              <a:spcBef>
                <a:spcPts val="0"/>
              </a:spcBef>
              <a:spcAft>
                <a:spcPts val="0"/>
              </a:spcAft>
              <a:buClr>
                <a:schemeClr val="accent1"/>
              </a:buClr>
              <a:buSzPts val="1100"/>
              <a:buFont typeface="Work Sans SemiBold"/>
              <a:buNone/>
              <a:defRPr sz="1100">
                <a:solidFill>
                  <a:schemeClr val="accent1"/>
                </a:solidFill>
                <a:latin typeface="Work Sans SemiBold"/>
                <a:ea typeface="Work Sans SemiBold"/>
                <a:cs typeface="Work Sans SemiBold"/>
                <a:sym typeface="Work Sans SemiBold"/>
              </a:defRPr>
            </a:lvl5pPr>
            <a:lvl6pPr lvl="5" algn="l">
              <a:lnSpc>
                <a:spcPct val="100000"/>
              </a:lnSpc>
              <a:spcBef>
                <a:spcPts val="0"/>
              </a:spcBef>
              <a:spcAft>
                <a:spcPts val="0"/>
              </a:spcAft>
              <a:buClr>
                <a:schemeClr val="accent1"/>
              </a:buClr>
              <a:buSzPts val="1100"/>
              <a:buFont typeface="Work Sans SemiBold"/>
              <a:buNone/>
              <a:defRPr sz="1100">
                <a:solidFill>
                  <a:schemeClr val="accent1"/>
                </a:solidFill>
                <a:latin typeface="Work Sans SemiBold"/>
                <a:ea typeface="Work Sans SemiBold"/>
                <a:cs typeface="Work Sans SemiBold"/>
                <a:sym typeface="Work Sans SemiBold"/>
              </a:defRPr>
            </a:lvl6pPr>
            <a:lvl7pPr lvl="6" algn="l">
              <a:lnSpc>
                <a:spcPct val="100000"/>
              </a:lnSpc>
              <a:spcBef>
                <a:spcPts val="0"/>
              </a:spcBef>
              <a:spcAft>
                <a:spcPts val="0"/>
              </a:spcAft>
              <a:buClr>
                <a:schemeClr val="accent1"/>
              </a:buClr>
              <a:buSzPts val="1100"/>
              <a:buFont typeface="Work Sans SemiBold"/>
              <a:buNone/>
              <a:defRPr sz="1100">
                <a:solidFill>
                  <a:schemeClr val="accent1"/>
                </a:solidFill>
                <a:latin typeface="Work Sans SemiBold"/>
                <a:ea typeface="Work Sans SemiBold"/>
                <a:cs typeface="Work Sans SemiBold"/>
                <a:sym typeface="Work Sans SemiBold"/>
              </a:defRPr>
            </a:lvl7pPr>
            <a:lvl8pPr lvl="7" algn="l">
              <a:lnSpc>
                <a:spcPct val="100000"/>
              </a:lnSpc>
              <a:spcBef>
                <a:spcPts val="0"/>
              </a:spcBef>
              <a:spcAft>
                <a:spcPts val="0"/>
              </a:spcAft>
              <a:buClr>
                <a:schemeClr val="accent1"/>
              </a:buClr>
              <a:buSzPts val="1100"/>
              <a:buFont typeface="Work Sans SemiBold"/>
              <a:buNone/>
              <a:defRPr sz="1100">
                <a:solidFill>
                  <a:schemeClr val="accent1"/>
                </a:solidFill>
                <a:latin typeface="Work Sans SemiBold"/>
                <a:ea typeface="Work Sans SemiBold"/>
                <a:cs typeface="Work Sans SemiBold"/>
                <a:sym typeface="Work Sans SemiBold"/>
              </a:defRPr>
            </a:lvl8pPr>
            <a:lvl9pPr lvl="8" algn="l">
              <a:lnSpc>
                <a:spcPct val="100000"/>
              </a:lnSpc>
              <a:spcBef>
                <a:spcPts val="0"/>
              </a:spcBef>
              <a:spcAft>
                <a:spcPts val="0"/>
              </a:spcAft>
              <a:buClr>
                <a:schemeClr val="accent1"/>
              </a:buClr>
              <a:buSzPts val="1100"/>
              <a:buFont typeface="Work Sans SemiBold"/>
              <a:buNone/>
              <a:defRPr sz="1100">
                <a:solidFill>
                  <a:schemeClr val="accent1"/>
                </a:solidFill>
                <a:latin typeface="Work Sans SemiBold"/>
                <a:ea typeface="Work Sans SemiBold"/>
                <a:cs typeface="Work Sans SemiBold"/>
                <a:sym typeface="Work Sans SemiBold"/>
              </a:defRPr>
            </a:lvl9pPr>
          </a:lstStyle>
          <a:p/>
        </p:txBody>
      </p:sp>
      <p:sp>
        <p:nvSpPr>
          <p:cNvPr id="3765" name="Google Shape;3765;p82"/>
          <p:cNvSpPr txBox="1"/>
          <p:nvPr>
            <p:ph idx="2" type="title"/>
          </p:nvPr>
        </p:nvSpPr>
        <p:spPr>
          <a:xfrm>
            <a:off x="611975" y="2310077"/>
            <a:ext cx="1585500" cy="2058300"/>
          </a:xfrm>
          <a:prstGeom prst="rect">
            <a:avLst/>
          </a:prstGeom>
          <a:noFill/>
          <a:ln>
            <a:noFill/>
          </a:ln>
        </p:spPr>
        <p:txBody>
          <a:bodyPr anchorCtr="0" anchor="t" bIns="0" lIns="0" spcFirstLastPara="1" rIns="0" wrap="square" tIns="0">
            <a:noAutofit/>
          </a:bodyPr>
          <a:lstStyle>
            <a:lvl1pPr lvl="0" marR="0" algn="l">
              <a:lnSpc>
                <a:spcPct val="115000"/>
              </a:lnSpc>
              <a:spcBef>
                <a:spcPts val="0"/>
              </a:spcBef>
              <a:spcAft>
                <a:spcPts val="0"/>
              </a:spcAft>
              <a:buSzPts val="2800"/>
              <a:buNone/>
              <a:defRPr sz="800">
                <a:solidFill>
                  <a:srgbClr val="FFFFFF"/>
                </a:solidFill>
                <a:latin typeface="Work Sans"/>
                <a:ea typeface="Work Sans"/>
                <a:cs typeface="Work Sans"/>
                <a:sym typeface="Work Sans"/>
              </a:defRPr>
            </a:lvl1pPr>
            <a:lvl2pPr lvl="1" algn="l">
              <a:lnSpc>
                <a:spcPct val="115000"/>
              </a:lnSpc>
              <a:spcBef>
                <a:spcPts val="0"/>
              </a:spcBef>
              <a:spcAft>
                <a:spcPts val="0"/>
              </a:spcAft>
              <a:buClr>
                <a:schemeClr val="lt1"/>
              </a:buClr>
              <a:buSzPts val="800"/>
              <a:buNone/>
              <a:defRPr sz="800">
                <a:solidFill>
                  <a:schemeClr val="lt1"/>
                </a:solidFill>
                <a:latin typeface="Work Sans"/>
                <a:ea typeface="Work Sans"/>
                <a:cs typeface="Work Sans"/>
                <a:sym typeface="Work Sans"/>
              </a:defRPr>
            </a:lvl2pPr>
            <a:lvl3pPr lvl="2" algn="l">
              <a:lnSpc>
                <a:spcPct val="115000"/>
              </a:lnSpc>
              <a:spcBef>
                <a:spcPts val="0"/>
              </a:spcBef>
              <a:spcAft>
                <a:spcPts val="0"/>
              </a:spcAft>
              <a:buClr>
                <a:schemeClr val="lt1"/>
              </a:buClr>
              <a:buSzPts val="800"/>
              <a:buNone/>
              <a:defRPr sz="800">
                <a:solidFill>
                  <a:schemeClr val="lt1"/>
                </a:solidFill>
                <a:latin typeface="Work Sans"/>
                <a:ea typeface="Work Sans"/>
                <a:cs typeface="Work Sans"/>
                <a:sym typeface="Work Sans"/>
              </a:defRPr>
            </a:lvl3pPr>
            <a:lvl4pPr lvl="3" algn="l">
              <a:lnSpc>
                <a:spcPct val="115000"/>
              </a:lnSpc>
              <a:spcBef>
                <a:spcPts val="0"/>
              </a:spcBef>
              <a:spcAft>
                <a:spcPts val="0"/>
              </a:spcAft>
              <a:buClr>
                <a:schemeClr val="lt1"/>
              </a:buClr>
              <a:buSzPts val="800"/>
              <a:buNone/>
              <a:defRPr sz="800">
                <a:solidFill>
                  <a:schemeClr val="lt1"/>
                </a:solidFill>
                <a:latin typeface="Work Sans"/>
                <a:ea typeface="Work Sans"/>
                <a:cs typeface="Work Sans"/>
                <a:sym typeface="Work Sans"/>
              </a:defRPr>
            </a:lvl4pPr>
            <a:lvl5pPr lvl="4" algn="l">
              <a:lnSpc>
                <a:spcPct val="115000"/>
              </a:lnSpc>
              <a:spcBef>
                <a:spcPts val="0"/>
              </a:spcBef>
              <a:spcAft>
                <a:spcPts val="0"/>
              </a:spcAft>
              <a:buClr>
                <a:schemeClr val="lt1"/>
              </a:buClr>
              <a:buSzPts val="800"/>
              <a:buNone/>
              <a:defRPr sz="800">
                <a:solidFill>
                  <a:schemeClr val="lt1"/>
                </a:solidFill>
                <a:latin typeface="Work Sans"/>
                <a:ea typeface="Work Sans"/>
                <a:cs typeface="Work Sans"/>
                <a:sym typeface="Work Sans"/>
              </a:defRPr>
            </a:lvl5pPr>
            <a:lvl6pPr lvl="5" algn="l">
              <a:lnSpc>
                <a:spcPct val="115000"/>
              </a:lnSpc>
              <a:spcBef>
                <a:spcPts val="0"/>
              </a:spcBef>
              <a:spcAft>
                <a:spcPts val="0"/>
              </a:spcAft>
              <a:buClr>
                <a:schemeClr val="lt1"/>
              </a:buClr>
              <a:buSzPts val="800"/>
              <a:buNone/>
              <a:defRPr sz="800">
                <a:solidFill>
                  <a:schemeClr val="lt1"/>
                </a:solidFill>
                <a:latin typeface="Work Sans"/>
                <a:ea typeface="Work Sans"/>
                <a:cs typeface="Work Sans"/>
                <a:sym typeface="Work Sans"/>
              </a:defRPr>
            </a:lvl6pPr>
            <a:lvl7pPr lvl="6" algn="l">
              <a:lnSpc>
                <a:spcPct val="115000"/>
              </a:lnSpc>
              <a:spcBef>
                <a:spcPts val="0"/>
              </a:spcBef>
              <a:spcAft>
                <a:spcPts val="0"/>
              </a:spcAft>
              <a:buClr>
                <a:schemeClr val="lt1"/>
              </a:buClr>
              <a:buSzPts val="800"/>
              <a:buNone/>
              <a:defRPr sz="800">
                <a:solidFill>
                  <a:schemeClr val="lt1"/>
                </a:solidFill>
                <a:latin typeface="Work Sans"/>
                <a:ea typeface="Work Sans"/>
                <a:cs typeface="Work Sans"/>
                <a:sym typeface="Work Sans"/>
              </a:defRPr>
            </a:lvl7pPr>
            <a:lvl8pPr lvl="7" algn="l">
              <a:lnSpc>
                <a:spcPct val="115000"/>
              </a:lnSpc>
              <a:spcBef>
                <a:spcPts val="0"/>
              </a:spcBef>
              <a:spcAft>
                <a:spcPts val="0"/>
              </a:spcAft>
              <a:buClr>
                <a:schemeClr val="lt1"/>
              </a:buClr>
              <a:buSzPts val="800"/>
              <a:buNone/>
              <a:defRPr sz="800">
                <a:solidFill>
                  <a:schemeClr val="lt1"/>
                </a:solidFill>
                <a:latin typeface="Work Sans"/>
                <a:ea typeface="Work Sans"/>
                <a:cs typeface="Work Sans"/>
                <a:sym typeface="Work Sans"/>
              </a:defRPr>
            </a:lvl8pPr>
            <a:lvl9pPr lvl="8" algn="l">
              <a:lnSpc>
                <a:spcPct val="115000"/>
              </a:lnSpc>
              <a:spcBef>
                <a:spcPts val="0"/>
              </a:spcBef>
              <a:spcAft>
                <a:spcPts val="0"/>
              </a:spcAft>
              <a:buClr>
                <a:schemeClr val="lt1"/>
              </a:buClr>
              <a:buSzPts val="800"/>
              <a:buNone/>
              <a:defRPr sz="800">
                <a:solidFill>
                  <a:schemeClr val="lt1"/>
                </a:solidFill>
                <a:latin typeface="Work Sans"/>
                <a:ea typeface="Work Sans"/>
                <a:cs typeface="Work Sans"/>
                <a:sym typeface="Work Sans"/>
              </a:defRPr>
            </a:lvl9pPr>
          </a:lstStyle>
          <a:p/>
        </p:txBody>
      </p:sp>
      <p:sp>
        <p:nvSpPr>
          <p:cNvPr id="3766" name="Google Shape;3766;p82"/>
          <p:cNvSpPr txBox="1"/>
          <p:nvPr>
            <p:ph idx="3" type="title"/>
          </p:nvPr>
        </p:nvSpPr>
        <p:spPr>
          <a:xfrm>
            <a:off x="2667755" y="1711638"/>
            <a:ext cx="1646400" cy="4956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SzPts val="2800"/>
              <a:buNone/>
              <a:defRPr sz="1400">
                <a:solidFill>
                  <a:schemeClr val="accent1"/>
                </a:solidFill>
              </a:defRPr>
            </a:lvl1pPr>
            <a:lvl2pPr lvl="1" algn="l">
              <a:lnSpc>
                <a:spcPct val="100000"/>
              </a:lnSpc>
              <a:spcBef>
                <a:spcPts val="0"/>
              </a:spcBef>
              <a:spcAft>
                <a:spcPts val="0"/>
              </a:spcAft>
              <a:buClr>
                <a:schemeClr val="accent1"/>
              </a:buClr>
              <a:buSzPts val="1100"/>
              <a:buFont typeface="Work Sans SemiBold"/>
              <a:buNone/>
              <a:defRPr sz="1100">
                <a:solidFill>
                  <a:schemeClr val="accent1"/>
                </a:solidFill>
                <a:latin typeface="Work Sans SemiBold"/>
                <a:ea typeface="Work Sans SemiBold"/>
                <a:cs typeface="Work Sans SemiBold"/>
                <a:sym typeface="Work Sans SemiBold"/>
              </a:defRPr>
            </a:lvl2pPr>
            <a:lvl3pPr lvl="2" algn="l">
              <a:lnSpc>
                <a:spcPct val="100000"/>
              </a:lnSpc>
              <a:spcBef>
                <a:spcPts val="0"/>
              </a:spcBef>
              <a:spcAft>
                <a:spcPts val="0"/>
              </a:spcAft>
              <a:buClr>
                <a:schemeClr val="accent1"/>
              </a:buClr>
              <a:buSzPts val="1100"/>
              <a:buFont typeface="Work Sans SemiBold"/>
              <a:buNone/>
              <a:defRPr sz="1100">
                <a:solidFill>
                  <a:schemeClr val="accent1"/>
                </a:solidFill>
                <a:latin typeface="Work Sans SemiBold"/>
                <a:ea typeface="Work Sans SemiBold"/>
                <a:cs typeface="Work Sans SemiBold"/>
                <a:sym typeface="Work Sans SemiBold"/>
              </a:defRPr>
            </a:lvl3pPr>
            <a:lvl4pPr lvl="3" algn="l">
              <a:lnSpc>
                <a:spcPct val="100000"/>
              </a:lnSpc>
              <a:spcBef>
                <a:spcPts val="0"/>
              </a:spcBef>
              <a:spcAft>
                <a:spcPts val="0"/>
              </a:spcAft>
              <a:buClr>
                <a:schemeClr val="accent1"/>
              </a:buClr>
              <a:buSzPts val="1100"/>
              <a:buFont typeface="Work Sans SemiBold"/>
              <a:buNone/>
              <a:defRPr sz="1100">
                <a:solidFill>
                  <a:schemeClr val="accent1"/>
                </a:solidFill>
                <a:latin typeface="Work Sans SemiBold"/>
                <a:ea typeface="Work Sans SemiBold"/>
                <a:cs typeface="Work Sans SemiBold"/>
                <a:sym typeface="Work Sans SemiBold"/>
              </a:defRPr>
            </a:lvl4pPr>
            <a:lvl5pPr lvl="4" algn="l">
              <a:lnSpc>
                <a:spcPct val="100000"/>
              </a:lnSpc>
              <a:spcBef>
                <a:spcPts val="0"/>
              </a:spcBef>
              <a:spcAft>
                <a:spcPts val="0"/>
              </a:spcAft>
              <a:buClr>
                <a:schemeClr val="accent1"/>
              </a:buClr>
              <a:buSzPts val="1100"/>
              <a:buFont typeface="Work Sans SemiBold"/>
              <a:buNone/>
              <a:defRPr sz="1100">
                <a:solidFill>
                  <a:schemeClr val="accent1"/>
                </a:solidFill>
                <a:latin typeface="Work Sans SemiBold"/>
                <a:ea typeface="Work Sans SemiBold"/>
                <a:cs typeface="Work Sans SemiBold"/>
                <a:sym typeface="Work Sans SemiBold"/>
              </a:defRPr>
            </a:lvl5pPr>
            <a:lvl6pPr lvl="5" algn="l">
              <a:lnSpc>
                <a:spcPct val="100000"/>
              </a:lnSpc>
              <a:spcBef>
                <a:spcPts val="0"/>
              </a:spcBef>
              <a:spcAft>
                <a:spcPts val="0"/>
              </a:spcAft>
              <a:buClr>
                <a:schemeClr val="accent1"/>
              </a:buClr>
              <a:buSzPts val="1100"/>
              <a:buFont typeface="Work Sans SemiBold"/>
              <a:buNone/>
              <a:defRPr sz="1100">
                <a:solidFill>
                  <a:schemeClr val="accent1"/>
                </a:solidFill>
                <a:latin typeface="Work Sans SemiBold"/>
                <a:ea typeface="Work Sans SemiBold"/>
                <a:cs typeface="Work Sans SemiBold"/>
                <a:sym typeface="Work Sans SemiBold"/>
              </a:defRPr>
            </a:lvl6pPr>
            <a:lvl7pPr lvl="6" algn="l">
              <a:lnSpc>
                <a:spcPct val="100000"/>
              </a:lnSpc>
              <a:spcBef>
                <a:spcPts val="0"/>
              </a:spcBef>
              <a:spcAft>
                <a:spcPts val="0"/>
              </a:spcAft>
              <a:buClr>
                <a:schemeClr val="accent1"/>
              </a:buClr>
              <a:buSzPts val="1100"/>
              <a:buFont typeface="Work Sans SemiBold"/>
              <a:buNone/>
              <a:defRPr sz="1100">
                <a:solidFill>
                  <a:schemeClr val="accent1"/>
                </a:solidFill>
                <a:latin typeface="Work Sans SemiBold"/>
                <a:ea typeface="Work Sans SemiBold"/>
                <a:cs typeface="Work Sans SemiBold"/>
                <a:sym typeface="Work Sans SemiBold"/>
              </a:defRPr>
            </a:lvl7pPr>
            <a:lvl8pPr lvl="7" algn="l">
              <a:lnSpc>
                <a:spcPct val="100000"/>
              </a:lnSpc>
              <a:spcBef>
                <a:spcPts val="0"/>
              </a:spcBef>
              <a:spcAft>
                <a:spcPts val="0"/>
              </a:spcAft>
              <a:buClr>
                <a:schemeClr val="accent1"/>
              </a:buClr>
              <a:buSzPts val="1100"/>
              <a:buFont typeface="Work Sans SemiBold"/>
              <a:buNone/>
              <a:defRPr sz="1100">
                <a:solidFill>
                  <a:schemeClr val="accent1"/>
                </a:solidFill>
                <a:latin typeface="Work Sans SemiBold"/>
                <a:ea typeface="Work Sans SemiBold"/>
                <a:cs typeface="Work Sans SemiBold"/>
                <a:sym typeface="Work Sans SemiBold"/>
              </a:defRPr>
            </a:lvl8pPr>
            <a:lvl9pPr lvl="8" algn="l">
              <a:lnSpc>
                <a:spcPct val="100000"/>
              </a:lnSpc>
              <a:spcBef>
                <a:spcPts val="0"/>
              </a:spcBef>
              <a:spcAft>
                <a:spcPts val="0"/>
              </a:spcAft>
              <a:buClr>
                <a:schemeClr val="accent1"/>
              </a:buClr>
              <a:buSzPts val="1100"/>
              <a:buFont typeface="Work Sans SemiBold"/>
              <a:buNone/>
              <a:defRPr sz="1100">
                <a:solidFill>
                  <a:schemeClr val="accent1"/>
                </a:solidFill>
                <a:latin typeface="Work Sans SemiBold"/>
                <a:ea typeface="Work Sans SemiBold"/>
                <a:cs typeface="Work Sans SemiBold"/>
                <a:sym typeface="Work Sans SemiBold"/>
              </a:defRPr>
            </a:lvl9pPr>
          </a:lstStyle>
          <a:p/>
        </p:txBody>
      </p:sp>
      <p:sp>
        <p:nvSpPr>
          <p:cNvPr id="3767" name="Google Shape;3767;p82"/>
          <p:cNvSpPr txBox="1"/>
          <p:nvPr>
            <p:ph idx="4" type="title"/>
          </p:nvPr>
        </p:nvSpPr>
        <p:spPr>
          <a:xfrm>
            <a:off x="2698168" y="2310077"/>
            <a:ext cx="1585500" cy="2058300"/>
          </a:xfrm>
          <a:prstGeom prst="rect">
            <a:avLst/>
          </a:prstGeom>
          <a:noFill/>
          <a:ln>
            <a:noFill/>
          </a:ln>
        </p:spPr>
        <p:txBody>
          <a:bodyPr anchorCtr="0" anchor="t" bIns="0" lIns="0" spcFirstLastPara="1" rIns="0" wrap="square" tIns="0">
            <a:noAutofit/>
          </a:bodyPr>
          <a:lstStyle>
            <a:lvl1pPr lvl="0" marR="0" algn="l">
              <a:lnSpc>
                <a:spcPct val="115000"/>
              </a:lnSpc>
              <a:spcBef>
                <a:spcPts val="0"/>
              </a:spcBef>
              <a:spcAft>
                <a:spcPts val="0"/>
              </a:spcAft>
              <a:buSzPts val="2800"/>
              <a:buNone/>
              <a:defRPr sz="800">
                <a:solidFill>
                  <a:srgbClr val="FFFFFF"/>
                </a:solidFill>
                <a:latin typeface="Work Sans"/>
                <a:ea typeface="Work Sans"/>
                <a:cs typeface="Work Sans"/>
                <a:sym typeface="Work Sans"/>
              </a:defRPr>
            </a:lvl1pPr>
            <a:lvl2pPr lvl="1" algn="l">
              <a:lnSpc>
                <a:spcPct val="115000"/>
              </a:lnSpc>
              <a:spcBef>
                <a:spcPts val="0"/>
              </a:spcBef>
              <a:spcAft>
                <a:spcPts val="0"/>
              </a:spcAft>
              <a:buClr>
                <a:schemeClr val="lt1"/>
              </a:buClr>
              <a:buSzPts val="800"/>
              <a:buNone/>
              <a:defRPr sz="800">
                <a:solidFill>
                  <a:schemeClr val="lt1"/>
                </a:solidFill>
                <a:latin typeface="Work Sans"/>
                <a:ea typeface="Work Sans"/>
                <a:cs typeface="Work Sans"/>
                <a:sym typeface="Work Sans"/>
              </a:defRPr>
            </a:lvl2pPr>
            <a:lvl3pPr lvl="2" algn="l">
              <a:lnSpc>
                <a:spcPct val="115000"/>
              </a:lnSpc>
              <a:spcBef>
                <a:spcPts val="0"/>
              </a:spcBef>
              <a:spcAft>
                <a:spcPts val="0"/>
              </a:spcAft>
              <a:buClr>
                <a:schemeClr val="lt1"/>
              </a:buClr>
              <a:buSzPts val="800"/>
              <a:buNone/>
              <a:defRPr sz="800">
                <a:solidFill>
                  <a:schemeClr val="lt1"/>
                </a:solidFill>
                <a:latin typeface="Work Sans"/>
                <a:ea typeface="Work Sans"/>
                <a:cs typeface="Work Sans"/>
                <a:sym typeface="Work Sans"/>
              </a:defRPr>
            </a:lvl3pPr>
            <a:lvl4pPr lvl="3" algn="l">
              <a:lnSpc>
                <a:spcPct val="115000"/>
              </a:lnSpc>
              <a:spcBef>
                <a:spcPts val="0"/>
              </a:spcBef>
              <a:spcAft>
                <a:spcPts val="0"/>
              </a:spcAft>
              <a:buClr>
                <a:schemeClr val="lt1"/>
              </a:buClr>
              <a:buSzPts val="800"/>
              <a:buNone/>
              <a:defRPr sz="800">
                <a:solidFill>
                  <a:schemeClr val="lt1"/>
                </a:solidFill>
                <a:latin typeface="Work Sans"/>
                <a:ea typeface="Work Sans"/>
                <a:cs typeface="Work Sans"/>
                <a:sym typeface="Work Sans"/>
              </a:defRPr>
            </a:lvl4pPr>
            <a:lvl5pPr lvl="4" algn="l">
              <a:lnSpc>
                <a:spcPct val="115000"/>
              </a:lnSpc>
              <a:spcBef>
                <a:spcPts val="0"/>
              </a:spcBef>
              <a:spcAft>
                <a:spcPts val="0"/>
              </a:spcAft>
              <a:buClr>
                <a:schemeClr val="lt1"/>
              </a:buClr>
              <a:buSzPts val="800"/>
              <a:buNone/>
              <a:defRPr sz="800">
                <a:solidFill>
                  <a:schemeClr val="lt1"/>
                </a:solidFill>
                <a:latin typeface="Work Sans"/>
                <a:ea typeface="Work Sans"/>
                <a:cs typeface="Work Sans"/>
                <a:sym typeface="Work Sans"/>
              </a:defRPr>
            </a:lvl5pPr>
            <a:lvl6pPr lvl="5" algn="l">
              <a:lnSpc>
                <a:spcPct val="115000"/>
              </a:lnSpc>
              <a:spcBef>
                <a:spcPts val="0"/>
              </a:spcBef>
              <a:spcAft>
                <a:spcPts val="0"/>
              </a:spcAft>
              <a:buClr>
                <a:schemeClr val="lt1"/>
              </a:buClr>
              <a:buSzPts val="800"/>
              <a:buNone/>
              <a:defRPr sz="800">
                <a:solidFill>
                  <a:schemeClr val="lt1"/>
                </a:solidFill>
                <a:latin typeface="Work Sans"/>
                <a:ea typeface="Work Sans"/>
                <a:cs typeface="Work Sans"/>
                <a:sym typeface="Work Sans"/>
              </a:defRPr>
            </a:lvl6pPr>
            <a:lvl7pPr lvl="6" algn="l">
              <a:lnSpc>
                <a:spcPct val="115000"/>
              </a:lnSpc>
              <a:spcBef>
                <a:spcPts val="0"/>
              </a:spcBef>
              <a:spcAft>
                <a:spcPts val="0"/>
              </a:spcAft>
              <a:buClr>
                <a:schemeClr val="lt1"/>
              </a:buClr>
              <a:buSzPts val="800"/>
              <a:buNone/>
              <a:defRPr sz="800">
                <a:solidFill>
                  <a:schemeClr val="lt1"/>
                </a:solidFill>
                <a:latin typeface="Work Sans"/>
                <a:ea typeface="Work Sans"/>
                <a:cs typeface="Work Sans"/>
                <a:sym typeface="Work Sans"/>
              </a:defRPr>
            </a:lvl7pPr>
            <a:lvl8pPr lvl="7" algn="l">
              <a:lnSpc>
                <a:spcPct val="115000"/>
              </a:lnSpc>
              <a:spcBef>
                <a:spcPts val="0"/>
              </a:spcBef>
              <a:spcAft>
                <a:spcPts val="0"/>
              </a:spcAft>
              <a:buClr>
                <a:schemeClr val="lt1"/>
              </a:buClr>
              <a:buSzPts val="800"/>
              <a:buNone/>
              <a:defRPr sz="800">
                <a:solidFill>
                  <a:schemeClr val="lt1"/>
                </a:solidFill>
                <a:latin typeface="Work Sans"/>
                <a:ea typeface="Work Sans"/>
                <a:cs typeface="Work Sans"/>
                <a:sym typeface="Work Sans"/>
              </a:defRPr>
            </a:lvl8pPr>
            <a:lvl9pPr lvl="8" algn="l">
              <a:lnSpc>
                <a:spcPct val="115000"/>
              </a:lnSpc>
              <a:spcBef>
                <a:spcPts val="0"/>
              </a:spcBef>
              <a:spcAft>
                <a:spcPts val="0"/>
              </a:spcAft>
              <a:buClr>
                <a:schemeClr val="lt1"/>
              </a:buClr>
              <a:buSzPts val="800"/>
              <a:buNone/>
              <a:defRPr sz="800">
                <a:solidFill>
                  <a:schemeClr val="lt1"/>
                </a:solidFill>
                <a:latin typeface="Work Sans"/>
                <a:ea typeface="Work Sans"/>
                <a:cs typeface="Work Sans"/>
                <a:sym typeface="Work Sans"/>
              </a:defRPr>
            </a:lvl9pPr>
          </a:lstStyle>
          <a:p/>
        </p:txBody>
      </p:sp>
      <p:sp>
        <p:nvSpPr>
          <p:cNvPr id="3768" name="Google Shape;3768;p82"/>
          <p:cNvSpPr txBox="1"/>
          <p:nvPr>
            <p:ph idx="5" type="title"/>
          </p:nvPr>
        </p:nvSpPr>
        <p:spPr>
          <a:xfrm>
            <a:off x="4791892" y="1704472"/>
            <a:ext cx="1646400" cy="4956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SzPts val="2800"/>
              <a:buNone/>
              <a:defRPr sz="1400">
                <a:solidFill>
                  <a:schemeClr val="accent1"/>
                </a:solidFill>
              </a:defRPr>
            </a:lvl1pPr>
            <a:lvl2pPr lvl="1" algn="l">
              <a:lnSpc>
                <a:spcPct val="100000"/>
              </a:lnSpc>
              <a:spcBef>
                <a:spcPts val="0"/>
              </a:spcBef>
              <a:spcAft>
                <a:spcPts val="0"/>
              </a:spcAft>
              <a:buClr>
                <a:schemeClr val="accent1"/>
              </a:buClr>
              <a:buSzPts val="1100"/>
              <a:buFont typeface="Work Sans SemiBold"/>
              <a:buNone/>
              <a:defRPr sz="1100">
                <a:solidFill>
                  <a:schemeClr val="accent1"/>
                </a:solidFill>
                <a:latin typeface="Work Sans SemiBold"/>
                <a:ea typeface="Work Sans SemiBold"/>
                <a:cs typeface="Work Sans SemiBold"/>
                <a:sym typeface="Work Sans SemiBold"/>
              </a:defRPr>
            </a:lvl2pPr>
            <a:lvl3pPr lvl="2" algn="l">
              <a:lnSpc>
                <a:spcPct val="100000"/>
              </a:lnSpc>
              <a:spcBef>
                <a:spcPts val="0"/>
              </a:spcBef>
              <a:spcAft>
                <a:spcPts val="0"/>
              </a:spcAft>
              <a:buClr>
                <a:schemeClr val="accent1"/>
              </a:buClr>
              <a:buSzPts val="1100"/>
              <a:buFont typeface="Work Sans SemiBold"/>
              <a:buNone/>
              <a:defRPr sz="1100">
                <a:solidFill>
                  <a:schemeClr val="accent1"/>
                </a:solidFill>
                <a:latin typeface="Work Sans SemiBold"/>
                <a:ea typeface="Work Sans SemiBold"/>
                <a:cs typeface="Work Sans SemiBold"/>
                <a:sym typeface="Work Sans SemiBold"/>
              </a:defRPr>
            </a:lvl3pPr>
            <a:lvl4pPr lvl="3" algn="l">
              <a:lnSpc>
                <a:spcPct val="100000"/>
              </a:lnSpc>
              <a:spcBef>
                <a:spcPts val="0"/>
              </a:spcBef>
              <a:spcAft>
                <a:spcPts val="0"/>
              </a:spcAft>
              <a:buClr>
                <a:schemeClr val="accent1"/>
              </a:buClr>
              <a:buSzPts val="1100"/>
              <a:buFont typeface="Work Sans SemiBold"/>
              <a:buNone/>
              <a:defRPr sz="1100">
                <a:solidFill>
                  <a:schemeClr val="accent1"/>
                </a:solidFill>
                <a:latin typeface="Work Sans SemiBold"/>
                <a:ea typeface="Work Sans SemiBold"/>
                <a:cs typeface="Work Sans SemiBold"/>
                <a:sym typeface="Work Sans SemiBold"/>
              </a:defRPr>
            </a:lvl4pPr>
            <a:lvl5pPr lvl="4" algn="l">
              <a:lnSpc>
                <a:spcPct val="100000"/>
              </a:lnSpc>
              <a:spcBef>
                <a:spcPts val="0"/>
              </a:spcBef>
              <a:spcAft>
                <a:spcPts val="0"/>
              </a:spcAft>
              <a:buClr>
                <a:schemeClr val="accent1"/>
              </a:buClr>
              <a:buSzPts val="1100"/>
              <a:buFont typeface="Work Sans SemiBold"/>
              <a:buNone/>
              <a:defRPr sz="1100">
                <a:solidFill>
                  <a:schemeClr val="accent1"/>
                </a:solidFill>
                <a:latin typeface="Work Sans SemiBold"/>
                <a:ea typeface="Work Sans SemiBold"/>
                <a:cs typeface="Work Sans SemiBold"/>
                <a:sym typeface="Work Sans SemiBold"/>
              </a:defRPr>
            </a:lvl5pPr>
            <a:lvl6pPr lvl="5" algn="l">
              <a:lnSpc>
                <a:spcPct val="100000"/>
              </a:lnSpc>
              <a:spcBef>
                <a:spcPts val="0"/>
              </a:spcBef>
              <a:spcAft>
                <a:spcPts val="0"/>
              </a:spcAft>
              <a:buClr>
                <a:schemeClr val="accent1"/>
              </a:buClr>
              <a:buSzPts val="1100"/>
              <a:buFont typeface="Work Sans SemiBold"/>
              <a:buNone/>
              <a:defRPr sz="1100">
                <a:solidFill>
                  <a:schemeClr val="accent1"/>
                </a:solidFill>
                <a:latin typeface="Work Sans SemiBold"/>
                <a:ea typeface="Work Sans SemiBold"/>
                <a:cs typeface="Work Sans SemiBold"/>
                <a:sym typeface="Work Sans SemiBold"/>
              </a:defRPr>
            </a:lvl6pPr>
            <a:lvl7pPr lvl="6" algn="l">
              <a:lnSpc>
                <a:spcPct val="100000"/>
              </a:lnSpc>
              <a:spcBef>
                <a:spcPts val="0"/>
              </a:spcBef>
              <a:spcAft>
                <a:spcPts val="0"/>
              </a:spcAft>
              <a:buClr>
                <a:schemeClr val="accent1"/>
              </a:buClr>
              <a:buSzPts val="1100"/>
              <a:buFont typeface="Work Sans SemiBold"/>
              <a:buNone/>
              <a:defRPr sz="1100">
                <a:solidFill>
                  <a:schemeClr val="accent1"/>
                </a:solidFill>
                <a:latin typeface="Work Sans SemiBold"/>
                <a:ea typeface="Work Sans SemiBold"/>
                <a:cs typeface="Work Sans SemiBold"/>
                <a:sym typeface="Work Sans SemiBold"/>
              </a:defRPr>
            </a:lvl7pPr>
            <a:lvl8pPr lvl="7" algn="l">
              <a:lnSpc>
                <a:spcPct val="100000"/>
              </a:lnSpc>
              <a:spcBef>
                <a:spcPts val="0"/>
              </a:spcBef>
              <a:spcAft>
                <a:spcPts val="0"/>
              </a:spcAft>
              <a:buClr>
                <a:schemeClr val="accent1"/>
              </a:buClr>
              <a:buSzPts val="1100"/>
              <a:buFont typeface="Work Sans SemiBold"/>
              <a:buNone/>
              <a:defRPr sz="1100">
                <a:solidFill>
                  <a:schemeClr val="accent1"/>
                </a:solidFill>
                <a:latin typeface="Work Sans SemiBold"/>
                <a:ea typeface="Work Sans SemiBold"/>
                <a:cs typeface="Work Sans SemiBold"/>
                <a:sym typeface="Work Sans SemiBold"/>
              </a:defRPr>
            </a:lvl8pPr>
            <a:lvl9pPr lvl="8" algn="l">
              <a:lnSpc>
                <a:spcPct val="100000"/>
              </a:lnSpc>
              <a:spcBef>
                <a:spcPts val="0"/>
              </a:spcBef>
              <a:spcAft>
                <a:spcPts val="0"/>
              </a:spcAft>
              <a:buClr>
                <a:schemeClr val="accent1"/>
              </a:buClr>
              <a:buSzPts val="1100"/>
              <a:buFont typeface="Work Sans SemiBold"/>
              <a:buNone/>
              <a:defRPr sz="1100">
                <a:solidFill>
                  <a:schemeClr val="accent1"/>
                </a:solidFill>
                <a:latin typeface="Work Sans SemiBold"/>
                <a:ea typeface="Work Sans SemiBold"/>
                <a:cs typeface="Work Sans SemiBold"/>
                <a:sym typeface="Work Sans SemiBold"/>
              </a:defRPr>
            </a:lvl9pPr>
          </a:lstStyle>
          <a:p/>
        </p:txBody>
      </p:sp>
      <p:sp>
        <p:nvSpPr>
          <p:cNvPr id="3769" name="Google Shape;3769;p82"/>
          <p:cNvSpPr txBox="1"/>
          <p:nvPr>
            <p:ph idx="6" type="title"/>
          </p:nvPr>
        </p:nvSpPr>
        <p:spPr>
          <a:xfrm>
            <a:off x="4822304" y="2310077"/>
            <a:ext cx="1585500" cy="2058300"/>
          </a:xfrm>
          <a:prstGeom prst="rect">
            <a:avLst/>
          </a:prstGeom>
          <a:noFill/>
          <a:ln>
            <a:noFill/>
          </a:ln>
        </p:spPr>
        <p:txBody>
          <a:bodyPr anchorCtr="0" anchor="t" bIns="0" lIns="0" spcFirstLastPara="1" rIns="0" wrap="square" tIns="0">
            <a:noAutofit/>
          </a:bodyPr>
          <a:lstStyle>
            <a:lvl1pPr lvl="0" marR="0" algn="l">
              <a:lnSpc>
                <a:spcPct val="115000"/>
              </a:lnSpc>
              <a:spcBef>
                <a:spcPts val="0"/>
              </a:spcBef>
              <a:spcAft>
                <a:spcPts val="0"/>
              </a:spcAft>
              <a:buSzPts val="2800"/>
              <a:buNone/>
              <a:defRPr sz="800">
                <a:solidFill>
                  <a:srgbClr val="FFFFFF"/>
                </a:solidFill>
                <a:latin typeface="Work Sans"/>
                <a:ea typeface="Work Sans"/>
                <a:cs typeface="Work Sans"/>
                <a:sym typeface="Work Sans"/>
              </a:defRPr>
            </a:lvl1pPr>
            <a:lvl2pPr lvl="1" algn="l">
              <a:lnSpc>
                <a:spcPct val="115000"/>
              </a:lnSpc>
              <a:spcBef>
                <a:spcPts val="0"/>
              </a:spcBef>
              <a:spcAft>
                <a:spcPts val="0"/>
              </a:spcAft>
              <a:buClr>
                <a:schemeClr val="lt1"/>
              </a:buClr>
              <a:buSzPts val="800"/>
              <a:buNone/>
              <a:defRPr sz="800">
                <a:solidFill>
                  <a:schemeClr val="lt1"/>
                </a:solidFill>
                <a:latin typeface="Work Sans"/>
                <a:ea typeface="Work Sans"/>
                <a:cs typeface="Work Sans"/>
                <a:sym typeface="Work Sans"/>
              </a:defRPr>
            </a:lvl2pPr>
            <a:lvl3pPr lvl="2" algn="l">
              <a:lnSpc>
                <a:spcPct val="115000"/>
              </a:lnSpc>
              <a:spcBef>
                <a:spcPts val="0"/>
              </a:spcBef>
              <a:spcAft>
                <a:spcPts val="0"/>
              </a:spcAft>
              <a:buClr>
                <a:schemeClr val="lt1"/>
              </a:buClr>
              <a:buSzPts val="800"/>
              <a:buNone/>
              <a:defRPr sz="800">
                <a:solidFill>
                  <a:schemeClr val="lt1"/>
                </a:solidFill>
                <a:latin typeface="Work Sans"/>
                <a:ea typeface="Work Sans"/>
                <a:cs typeface="Work Sans"/>
                <a:sym typeface="Work Sans"/>
              </a:defRPr>
            </a:lvl3pPr>
            <a:lvl4pPr lvl="3" algn="l">
              <a:lnSpc>
                <a:spcPct val="115000"/>
              </a:lnSpc>
              <a:spcBef>
                <a:spcPts val="0"/>
              </a:spcBef>
              <a:spcAft>
                <a:spcPts val="0"/>
              </a:spcAft>
              <a:buClr>
                <a:schemeClr val="lt1"/>
              </a:buClr>
              <a:buSzPts val="800"/>
              <a:buNone/>
              <a:defRPr sz="800">
                <a:solidFill>
                  <a:schemeClr val="lt1"/>
                </a:solidFill>
                <a:latin typeface="Work Sans"/>
                <a:ea typeface="Work Sans"/>
                <a:cs typeface="Work Sans"/>
                <a:sym typeface="Work Sans"/>
              </a:defRPr>
            </a:lvl4pPr>
            <a:lvl5pPr lvl="4" algn="l">
              <a:lnSpc>
                <a:spcPct val="115000"/>
              </a:lnSpc>
              <a:spcBef>
                <a:spcPts val="0"/>
              </a:spcBef>
              <a:spcAft>
                <a:spcPts val="0"/>
              </a:spcAft>
              <a:buClr>
                <a:schemeClr val="lt1"/>
              </a:buClr>
              <a:buSzPts val="800"/>
              <a:buNone/>
              <a:defRPr sz="800">
                <a:solidFill>
                  <a:schemeClr val="lt1"/>
                </a:solidFill>
                <a:latin typeface="Work Sans"/>
                <a:ea typeface="Work Sans"/>
                <a:cs typeface="Work Sans"/>
                <a:sym typeface="Work Sans"/>
              </a:defRPr>
            </a:lvl5pPr>
            <a:lvl6pPr lvl="5" algn="l">
              <a:lnSpc>
                <a:spcPct val="115000"/>
              </a:lnSpc>
              <a:spcBef>
                <a:spcPts val="0"/>
              </a:spcBef>
              <a:spcAft>
                <a:spcPts val="0"/>
              </a:spcAft>
              <a:buClr>
                <a:schemeClr val="lt1"/>
              </a:buClr>
              <a:buSzPts val="800"/>
              <a:buNone/>
              <a:defRPr sz="800">
                <a:solidFill>
                  <a:schemeClr val="lt1"/>
                </a:solidFill>
                <a:latin typeface="Work Sans"/>
                <a:ea typeface="Work Sans"/>
                <a:cs typeface="Work Sans"/>
                <a:sym typeface="Work Sans"/>
              </a:defRPr>
            </a:lvl6pPr>
            <a:lvl7pPr lvl="6" algn="l">
              <a:lnSpc>
                <a:spcPct val="115000"/>
              </a:lnSpc>
              <a:spcBef>
                <a:spcPts val="0"/>
              </a:spcBef>
              <a:spcAft>
                <a:spcPts val="0"/>
              </a:spcAft>
              <a:buClr>
                <a:schemeClr val="lt1"/>
              </a:buClr>
              <a:buSzPts val="800"/>
              <a:buNone/>
              <a:defRPr sz="800">
                <a:solidFill>
                  <a:schemeClr val="lt1"/>
                </a:solidFill>
                <a:latin typeface="Work Sans"/>
                <a:ea typeface="Work Sans"/>
                <a:cs typeface="Work Sans"/>
                <a:sym typeface="Work Sans"/>
              </a:defRPr>
            </a:lvl7pPr>
            <a:lvl8pPr lvl="7" algn="l">
              <a:lnSpc>
                <a:spcPct val="115000"/>
              </a:lnSpc>
              <a:spcBef>
                <a:spcPts val="0"/>
              </a:spcBef>
              <a:spcAft>
                <a:spcPts val="0"/>
              </a:spcAft>
              <a:buClr>
                <a:schemeClr val="lt1"/>
              </a:buClr>
              <a:buSzPts val="800"/>
              <a:buNone/>
              <a:defRPr sz="800">
                <a:solidFill>
                  <a:schemeClr val="lt1"/>
                </a:solidFill>
                <a:latin typeface="Work Sans"/>
                <a:ea typeface="Work Sans"/>
                <a:cs typeface="Work Sans"/>
                <a:sym typeface="Work Sans"/>
              </a:defRPr>
            </a:lvl8pPr>
            <a:lvl9pPr lvl="8" algn="l">
              <a:lnSpc>
                <a:spcPct val="115000"/>
              </a:lnSpc>
              <a:spcBef>
                <a:spcPts val="0"/>
              </a:spcBef>
              <a:spcAft>
                <a:spcPts val="0"/>
              </a:spcAft>
              <a:buClr>
                <a:schemeClr val="lt1"/>
              </a:buClr>
              <a:buSzPts val="800"/>
              <a:buNone/>
              <a:defRPr sz="800">
                <a:solidFill>
                  <a:schemeClr val="lt1"/>
                </a:solidFill>
                <a:latin typeface="Work Sans"/>
                <a:ea typeface="Work Sans"/>
                <a:cs typeface="Work Sans"/>
                <a:sym typeface="Work Sans"/>
              </a:defRPr>
            </a:lvl9pPr>
          </a:lstStyle>
          <a:p/>
        </p:txBody>
      </p:sp>
      <p:pic>
        <p:nvPicPr>
          <p:cNvPr id="3770" name="Google Shape;3770;p82"/>
          <p:cNvPicPr preferRelativeResize="0"/>
          <p:nvPr/>
        </p:nvPicPr>
        <p:blipFill rotWithShape="1">
          <a:blip r:embed="rId2">
            <a:alphaModFix/>
          </a:blip>
          <a:srcRect b="0" l="0" r="0" t="0"/>
          <a:stretch/>
        </p:blipFill>
        <p:spPr>
          <a:xfrm>
            <a:off x="8046050" y="218415"/>
            <a:ext cx="801848" cy="331010"/>
          </a:xfrm>
          <a:prstGeom prst="rect">
            <a:avLst/>
          </a:prstGeom>
          <a:noFill/>
          <a:ln>
            <a:noFill/>
          </a:ln>
        </p:spPr>
      </p:pic>
      <p:sp>
        <p:nvSpPr>
          <p:cNvPr id="3771" name="Google Shape;3771;p82"/>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2023</a:t>
            </a:r>
            <a:endParaRPr b="0" i="0" sz="600" u="none" cap="none" strike="noStrike">
              <a:solidFill>
                <a:srgbClr val="FFFFFF"/>
              </a:solidFill>
              <a:latin typeface="Work Sans"/>
              <a:ea typeface="Work Sans"/>
              <a:cs typeface="Work Sans"/>
              <a:sym typeface="Work Sans"/>
            </a:endParaRPr>
          </a:p>
        </p:txBody>
      </p:sp>
      <p:sp>
        <p:nvSpPr>
          <p:cNvPr id="3772" name="Google Shape;3772;p82"/>
          <p:cNvSpPr txBox="1"/>
          <p:nvPr>
            <p:ph idx="7" type="title"/>
          </p:nvPr>
        </p:nvSpPr>
        <p:spPr>
          <a:xfrm>
            <a:off x="550821" y="428625"/>
            <a:ext cx="7595700" cy="498900"/>
          </a:xfrm>
          <a:prstGeom prst="rect">
            <a:avLst/>
          </a:prstGeom>
          <a:noFill/>
          <a:ln>
            <a:noFill/>
          </a:ln>
        </p:spPr>
        <p:txBody>
          <a:bodyPr anchorCtr="0" anchor="t" bIns="0" lIns="0" spcFirstLastPara="1" rIns="0" wrap="square" tIns="91425">
            <a:noAutofit/>
          </a:bodyPr>
          <a:lstStyle>
            <a:lvl1pPr lvl="0" algn="l">
              <a:lnSpc>
                <a:spcPct val="80000"/>
              </a:lnSpc>
              <a:spcBef>
                <a:spcPts val="0"/>
              </a:spcBef>
              <a:spcAft>
                <a:spcPts val="0"/>
              </a:spcAft>
              <a:buClr>
                <a:schemeClr val="accent1"/>
              </a:buClr>
              <a:buSzPts val="2500"/>
              <a:buNone/>
              <a:defRPr sz="2500">
                <a:solidFill>
                  <a:schemeClr val="accent1"/>
                </a:solidFill>
              </a:defRPr>
            </a:lvl1pPr>
            <a:lvl2pPr lvl="1" algn="l">
              <a:lnSpc>
                <a:spcPct val="100000"/>
              </a:lnSpc>
              <a:spcBef>
                <a:spcPts val="0"/>
              </a:spcBef>
              <a:spcAft>
                <a:spcPts val="0"/>
              </a:spcAft>
              <a:buClr>
                <a:schemeClr val="accent1"/>
              </a:buClr>
              <a:buSzPts val="4100"/>
              <a:buNone/>
              <a:defRPr>
                <a:solidFill>
                  <a:schemeClr val="accent1"/>
                </a:solidFill>
                <a:latin typeface="Work Sans"/>
                <a:ea typeface="Work Sans"/>
                <a:cs typeface="Work Sans"/>
                <a:sym typeface="Work Sans"/>
              </a:defRPr>
            </a:lvl2pPr>
            <a:lvl3pPr lvl="2" algn="l">
              <a:lnSpc>
                <a:spcPct val="100000"/>
              </a:lnSpc>
              <a:spcBef>
                <a:spcPts val="0"/>
              </a:spcBef>
              <a:spcAft>
                <a:spcPts val="0"/>
              </a:spcAft>
              <a:buClr>
                <a:schemeClr val="accent1"/>
              </a:buClr>
              <a:buSzPts val="4100"/>
              <a:buNone/>
              <a:defRPr>
                <a:solidFill>
                  <a:schemeClr val="accent1"/>
                </a:solidFill>
                <a:latin typeface="Work Sans"/>
                <a:ea typeface="Work Sans"/>
                <a:cs typeface="Work Sans"/>
                <a:sym typeface="Work Sans"/>
              </a:defRPr>
            </a:lvl3pPr>
            <a:lvl4pPr lvl="3" algn="l">
              <a:lnSpc>
                <a:spcPct val="100000"/>
              </a:lnSpc>
              <a:spcBef>
                <a:spcPts val="0"/>
              </a:spcBef>
              <a:spcAft>
                <a:spcPts val="0"/>
              </a:spcAft>
              <a:buClr>
                <a:schemeClr val="accent1"/>
              </a:buClr>
              <a:buSzPts val="4100"/>
              <a:buNone/>
              <a:defRPr>
                <a:solidFill>
                  <a:schemeClr val="accent1"/>
                </a:solidFill>
                <a:latin typeface="Work Sans"/>
                <a:ea typeface="Work Sans"/>
                <a:cs typeface="Work Sans"/>
                <a:sym typeface="Work Sans"/>
              </a:defRPr>
            </a:lvl4pPr>
            <a:lvl5pPr lvl="4" algn="l">
              <a:lnSpc>
                <a:spcPct val="100000"/>
              </a:lnSpc>
              <a:spcBef>
                <a:spcPts val="0"/>
              </a:spcBef>
              <a:spcAft>
                <a:spcPts val="0"/>
              </a:spcAft>
              <a:buClr>
                <a:schemeClr val="accent1"/>
              </a:buClr>
              <a:buSzPts val="4100"/>
              <a:buNone/>
              <a:defRPr>
                <a:solidFill>
                  <a:schemeClr val="accent1"/>
                </a:solidFill>
                <a:latin typeface="Work Sans"/>
                <a:ea typeface="Work Sans"/>
                <a:cs typeface="Work Sans"/>
                <a:sym typeface="Work Sans"/>
              </a:defRPr>
            </a:lvl5pPr>
            <a:lvl6pPr lvl="5" algn="l">
              <a:lnSpc>
                <a:spcPct val="100000"/>
              </a:lnSpc>
              <a:spcBef>
                <a:spcPts val="0"/>
              </a:spcBef>
              <a:spcAft>
                <a:spcPts val="0"/>
              </a:spcAft>
              <a:buClr>
                <a:schemeClr val="accent1"/>
              </a:buClr>
              <a:buSzPts val="4100"/>
              <a:buNone/>
              <a:defRPr>
                <a:solidFill>
                  <a:schemeClr val="accent1"/>
                </a:solidFill>
                <a:latin typeface="Work Sans"/>
                <a:ea typeface="Work Sans"/>
                <a:cs typeface="Work Sans"/>
                <a:sym typeface="Work Sans"/>
              </a:defRPr>
            </a:lvl6pPr>
            <a:lvl7pPr lvl="6" algn="l">
              <a:lnSpc>
                <a:spcPct val="100000"/>
              </a:lnSpc>
              <a:spcBef>
                <a:spcPts val="0"/>
              </a:spcBef>
              <a:spcAft>
                <a:spcPts val="0"/>
              </a:spcAft>
              <a:buClr>
                <a:schemeClr val="accent1"/>
              </a:buClr>
              <a:buSzPts val="4100"/>
              <a:buNone/>
              <a:defRPr>
                <a:solidFill>
                  <a:schemeClr val="accent1"/>
                </a:solidFill>
                <a:latin typeface="Work Sans"/>
                <a:ea typeface="Work Sans"/>
                <a:cs typeface="Work Sans"/>
                <a:sym typeface="Work Sans"/>
              </a:defRPr>
            </a:lvl7pPr>
            <a:lvl8pPr lvl="7" algn="l">
              <a:lnSpc>
                <a:spcPct val="100000"/>
              </a:lnSpc>
              <a:spcBef>
                <a:spcPts val="0"/>
              </a:spcBef>
              <a:spcAft>
                <a:spcPts val="0"/>
              </a:spcAft>
              <a:buClr>
                <a:schemeClr val="accent1"/>
              </a:buClr>
              <a:buSzPts val="4100"/>
              <a:buNone/>
              <a:defRPr>
                <a:solidFill>
                  <a:schemeClr val="accent1"/>
                </a:solidFill>
                <a:latin typeface="Work Sans"/>
                <a:ea typeface="Work Sans"/>
                <a:cs typeface="Work Sans"/>
                <a:sym typeface="Work Sans"/>
              </a:defRPr>
            </a:lvl8pPr>
            <a:lvl9pPr lvl="8" algn="l">
              <a:lnSpc>
                <a:spcPct val="100000"/>
              </a:lnSpc>
              <a:spcBef>
                <a:spcPts val="0"/>
              </a:spcBef>
              <a:spcAft>
                <a:spcPts val="0"/>
              </a:spcAft>
              <a:buClr>
                <a:schemeClr val="accent1"/>
              </a:buClr>
              <a:buSzPts val="4100"/>
              <a:buNone/>
              <a:defRPr>
                <a:solidFill>
                  <a:schemeClr val="accent1"/>
                </a:solidFill>
                <a:latin typeface="Work Sans"/>
                <a:ea typeface="Work Sans"/>
                <a:cs typeface="Work Sans"/>
                <a:sym typeface="Work Sans"/>
              </a:defRPr>
            </a:lvl9pPr>
          </a:lstStyle>
          <a:p/>
        </p:txBody>
      </p:sp>
      <p:sp>
        <p:nvSpPr>
          <p:cNvPr id="3773" name="Google Shape;3773;p82"/>
          <p:cNvSpPr txBox="1"/>
          <p:nvPr>
            <p:ph idx="1" type="subTitle"/>
          </p:nvPr>
        </p:nvSpPr>
        <p:spPr>
          <a:xfrm>
            <a:off x="568025" y="941275"/>
            <a:ext cx="8118600" cy="662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200"/>
              <a:buNone/>
              <a:defRPr sz="1200">
                <a:solidFill>
                  <a:schemeClr val="lt1"/>
                </a:solidFill>
              </a:defRPr>
            </a:lvl1pPr>
            <a:lvl2pPr lvl="1" algn="l">
              <a:lnSpc>
                <a:spcPct val="100000"/>
              </a:lnSpc>
              <a:spcBef>
                <a:spcPts val="0"/>
              </a:spcBef>
              <a:spcAft>
                <a:spcPts val="0"/>
              </a:spcAft>
              <a:buClr>
                <a:schemeClr val="lt1"/>
              </a:buClr>
              <a:buSzPts val="1300"/>
              <a:buNone/>
              <a:defRPr>
                <a:solidFill>
                  <a:schemeClr val="lt1"/>
                </a:solidFill>
              </a:defRPr>
            </a:lvl2pPr>
            <a:lvl3pPr lvl="2" algn="l">
              <a:lnSpc>
                <a:spcPct val="100000"/>
              </a:lnSpc>
              <a:spcBef>
                <a:spcPts val="0"/>
              </a:spcBef>
              <a:spcAft>
                <a:spcPts val="0"/>
              </a:spcAft>
              <a:buClr>
                <a:schemeClr val="lt1"/>
              </a:buClr>
              <a:buSzPts val="1200"/>
              <a:buNone/>
              <a:defRPr>
                <a:solidFill>
                  <a:schemeClr val="lt1"/>
                </a:solidFill>
              </a:defRPr>
            </a:lvl3pPr>
            <a:lvl4pPr lvl="3" algn="l">
              <a:lnSpc>
                <a:spcPct val="100000"/>
              </a:lnSpc>
              <a:spcBef>
                <a:spcPts val="0"/>
              </a:spcBef>
              <a:spcAft>
                <a:spcPts val="0"/>
              </a:spcAft>
              <a:buClr>
                <a:schemeClr val="lt1"/>
              </a:buClr>
              <a:buSzPts val="1100"/>
              <a:buNone/>
              <a:defRPr>
                <a:solidFill>
                  <a:schemeClr val="lt1"/>
                </a:solidFill>
              </a:defRPr>
            </a:lvl4pPr>
            <a:lvl5pPr lvl="4" algn="l">
              <a:lnSpc>
                <a:spcPct val="100000"/>
              </a:lnSpc>
              <a:spcBef>
                <a:spcPts val="0"/>
              </a:spcBef>
              <a:spcAft>
                <a:spcPts val="0"/>
              </a:spcAft>
              <a:buClr>
                <a:schemeClr val="lt1"/>
              </a:buClr>
              <a:buSzPts val="1000"/>
              <a:buNone/>
              <a:defRPr>
                <a:solidFill>
                  <a:schemeClr val="lt1"/>
                </a:solidFill>
              </a:defRPr>
            </a:lvl5pPr>
            <a:lvl6pPr lvl="5" algn="l">
              <a:lnSpc>
                <a:spcPct val="100000"/>
              </a:lnSpc>
              <a:spcBef>
                <a:spcPts val="0"/>
              </a:spcBef>
              <a:spcAft>
                <a:spcPts val="0"/>
              </a:spcAft>
              <a:buClr>
                <a:schemeClr val="lt1"/>
              </a:buClr>
              <a:buSzPts val="900"/>
              <a:buNone/>
              <a:defRPr>
                <a:solidFill>
                  <a:schemeClr val="lt1"/>
                </a:solidFill>
              </a:defRPr>
            </a:lvl6pPr>
            <a:lvl7pPr lvl="6" algn="l">
              <a:lnSpc>
                <a:spcPct val="100000"/>
              </a:lnSpc>
              <a:spcBef>
                <a:spcPts val="0"/>
              </a:spcBef>
              <a:spcAft>
                <a:spcPts val="0"/>
              </a:spcAft>
              <a:buClr>
                <a:schemeClr val="lt1"/>
              </a:buClr>
              <a:buSzPts val="800"/>
              <a:buNone/>
              <a:defRPr>
                <a:solidFill>
                  <a:schemeClr val="lt1"/>
                </a:solidFill>
              </a:defRPr>
            </a:lvl7pPr>
            <a:lvl8pPr lvl="7" algn="l">
              <a:lnSpc>
                <a:spcPct val="100000"/>
              </a:lnSpc>
              <a:spcBef>
                <a:spcPts val="0"/>
              </a:spcBef>
              <a:spcAft>
                <a:spcPts val="0"/>
              </a:spcAft>
              <a:buClr>
                <a:schemeClr val="lt1"/>
              </a:buClr>
              <a:buSzPts val="700"/>
              <a:buNone/>
              <a:defRPr>
                <a:solidFill>
                  <a:schemeClr val="lt1"/>
                </a:solidFill>
              </a:defRPr>
            </a:lvl8pPr>
            <a:lvl9pPr lvl="8" algn="l">
              <a:lnSpc>
                <a:spcPct val="100000"/>
              </a:lnSpc>
              <a:spcBef>
                <a:spcPts val="0"/>
              </a:spcBef>
              <a:spcAft>
                <a:spcPts val="0"/>
              </a:spcAft>
              <a:buClr>
                <a:schemeClr val="lt1"/>
              </a:buClr>
              <a:buSzPts val="600"/>
              <a:buNone/>
              <a:defRPr>
                <a:solidFill>
                  <a:schemeClr val="lt1"/>
                </a:solidFill>
              </a:defRPr>
            </a:lvl9pPr>
          </a:lstStyle>
          <a:p/>
        </p:txBody>
      </p:sp>
      <p:sp>
        <p:nvSpPr>
          <p:cNvPr id="3774" name="Google Shape;3774;p82"/>
          <p:cNvSpPr txBox="1"/>
          <p:nvPr>
            <p:ph idx="8" type="subTitle"/>
          </p:nvPr>
        </p:nvSpPr>
        <p:spPr>
          <a:xfrm>
            <a:off x="568025" y="278875"/>
            <a:ext cx="1956000" cy="149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900"/>
              <a:buNone/>
              <a:defRPr sz="900">
                <a:solidFill>
                  <a:schemeClr val="lt1"/>
                </a:solidFill>
              </a:defRPr>
            </a:lvl1pPr>
            <a:lvl2pPr lvl="1" algn="l">
              <a:lnSpc>
                <a:spcPct val="100000"/>
              </a:lnSpc>
              <a:spcBef>
                <a:spcPts val="0"/>
              </a:spcBef>
              <a:spcAft>
                <a:spcPts val="0"/>
              </a:spcAft>
              <a:buClr>
                <a:schemeClr val="lt1"/>
              </a:buClr>
              <a:buSzPts val="800"/>
              <a:buNone/>
              <a:defRPr sz="800">
                <a:solidFill>
                  <a:schemeClr val="lt1"/>
                </a:solidFill>
              </a:defRPr>
            </a:lvl2pPr>
            <a:lvl3pPr lvl="2" algn="l">
              <a:lnSpc>
                <a:spcPct val="100000"/>
              </a:lnSpc>
              <a:spcBef>
                <a:spcPts val="0"/>
              </a:spcBef>
              <a:spcAft>
                <a:spcPts val="0"/>
              </a:spcAft>
              <a:buClr>
                <a:schemeClr val="lt1"/>
              </a:buClr>
              <a:buSzPts val="800"/>
              <a:buNone/>
              <a:defRPr sz="800">
                <a:solidFill>
                  <a:schemeClr val="lt1"/>
                </a:solidFill>
              </a:defRPr>
            </a:lvl3pPr>
            <a:lvl4pPr lvl="3" algn="l">
              <a:lnSpc>
                <a:spcPct val="100000"/>
              </a:lnSpc>
              <a:spcBef>
                <a:spcPts val="0"/>
              </a:spcBef>
              <a:spcAft>
                <a:spcPts val="0"/>
              </a:spcAft>
              <a:buClr>
                <a:schemeClr val="lt1"/>
              </a:buClr>
              <a:buSzPts val="800"/>
              <a:buNone/>
              <a:defRPr sz="800">
                <a:solidFill>
                  <a:schemeClr val="lt1"/>
                </a:solidFill>
              </a:defRPr>
            </a:lvl4pPr>
            <a:lvl5pPr lvl="4" algn="l">
              <a:lnSpc>
                <a:spcPct val="100000"/>
              </a:lnSpc>
              <a:spcBef>
                <a:spcPts val="0"/>
              </a:spcBef>
              <a:spcAft>
                <a:spcPts val="0"/>
              </a:spcAft>
              <a:buClr>
                <a:schemeClr val="lt1"/>
              </a:buClr>
              <a:buSzPts val="800"/>
              <a:buNone/>
              <a:defRPr sz="800">
                <a:solidFill>
                  <a:schemeClr val="lt1"/>
                </a:solidFill>
              </a:defRPr>
            </a:lvl5pPr>
            <a:lvl6pPr lvl="5" algn="l">
              <a:lnSpc>
                <a:spcPct val="100000"/>
              </a:lnSpc>
              <a:spcBef>
                <a:spcPts val="0"/>
              </a:spcBef>
              <a:spcAft>
                <a:spcPts val="0"/>
              </a:spcAft>
              <a:buClr>
                <a:schemeClr val="lt1"/>
              </a:buClr>
              <a:buSzPts val="800"/>
              <a:buNone/>
              <a:defRPr sz="800">
                <a:solidFill>
                  <a:schemeClr val="lt1"/>
                </a:solidFill>
              </a:defRPr>
            </a:lvl6pPr>
            <a:lvl7pPr lvl="6" algn="l">
              <a:lnSpc>
                <a:spcPct val="100000"/>
              </a:lnSpc>
              <a:spcBef>
                <a:spcPts val="0"/>
              </a:spcBef>
              <a:spcAft>
                <a:spcPts val="0"/>
              </a:spcAft>
              <a:buClr>
                <a:schemeClr val="lt1"/>
              </a:buClr>
              <a:buSzPts val="800"/>
              <a:buNone/>
              <a:defRPr>
                <a:solidFill>
                  <a:schemeClr val="lt1"/>
                </a:solidFill>
              </a:defRPr>
            </a:lvl7pPr>
            <a:lvl8pPr lvl="7" algn="l">
              <a:lnSpc>
                <a:spcPct val="100000"/>
              </a:lnSpc>
              <a:spcBef>
                <a:spcPts val="0"/>
              </a:spcBef>
              <a:spcAft>
                <a:spcPts val="0"/>
              </a:spcAft>
              <a:buClr>
                <a:schemeClr val="lt1"/>
              </a:buClr>
              <a:buSzPts val="800"/>
              <a:buNone/>
              <a:defRPr sz="800">
                <a:solidFill>
                  <a:schemeClr val="lt1"/>
                </a:solidFill>
              </a:defRPr>
            </a:lvl8pPr>
            <a:lvl9pPr lvl="8" algn="l">
              <a:lnSpc>
                <a:spcPct val="100000"/>
              </a:lnSpc>
              <a:spcBef>
                <a:spcPts val="0"/>
              </a:spcBef>
              <a:spcAft>
                <a:spcPts val="0"/>
              </a:spcAft>
              <a:buClr>
                <a:schemeClr val="lt1"/>
              </a:buClr>
              <a:buSzPts val="800"/>
              <a:buNone/>
              <a:defRPr sz="800">
                <a:solidFill>
                  <a:schemeClr val="lt1"/>
                </a:solidFill>
              </a:defRPr>
            </a:lvl9pPr>
          </a:lstStyle>
          <a:p/>
        </p:txBody>
      </p:sp>
      <p:cxnSp>
        <p:nvCxnSpPr>
          <p:cNvPr id="3775" name="Google Shape;3775;p82"/>
          <p:cNvCxnSpPr/>
          <p:nvPr/>
        </p:nvCxnSpPr>
        <p:spPr>
          <a:xfrm>
            <a:off x="2428886" y="1600000"/>
            <a:ext cx="0" cy="2597700"/>
          </a:xfrm>
          <a:prstGeom prst="straightConnector1">
            <a:avLst/>
          </a:prstGeom>
          <a:noFill/>
          <a:ln cap="flat" cmpd="sng" w="9525">
            <a:solidFill>
              <a:schemeClr val="dk2"/>
            </a:solidFill>
            <a:prstDash val="dot"/>
            <a:round/>
            <a:headEnd len="sm" w="sm" type="none"/>
            <a:tailEnd len="sm" w="sm" type="none"/>
          </a:ln>
        </p:spPr>
      </p:cxnSp>
      <p:cxnSp>
        <p:nvCxnSpPr>
          <p:cNvPr id="3776" name="Google Shape;3776;p82"/>
          <p:cNvCxnSpPr/>
          <p:nvPr/>
        </p:nvCxnSpPr>
        <p:spPr>
          <a:xfrm>
            <a:off x="4553026" y="1600000"/>
            <a:ext cx="0" cy="2597700"/>
          </a:xfrm>
          <a:prstGeom prst="straightConnector1">
            <a:avLst/>
          </a:prstGeom>
          <a:noFill/>
          <a:ln cap="flat" cmpd="sng" w="9525">
            <a:solidFill>
              <a:schemeClr val="dk2"/>
            </a:solidFill>
            <a:prstDash val="dot"/>
            <a:round/>
            <a:headEnd len="sm" w="sm" type="none"/>
            <a:tailEnd len="sm" w="sm" type="none"/>
          </a:ln>
        </p:spPr>
      </p:cxnSp>
      <p:sp>
        <p:nvSpPr>
          <p:cNvPr id="3777" name="Google Shape;3777;p82"/>
          <p:cNvSpPr/>
          <p:nvPr/>
        </p:nvSpPr>
        <p:spPr>
          <a:xfrm>
            <a:off x="7306929" y="1611275"/>
            <a:ext cx="687900" cy="645300"/>
          </a:xfrm>
          <a:prstGeom prst="rect">
            <a:avLst/>
          </a:prstGeom>
          <a:solidFill>
            <a:srgbClr val="0033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8" name="Google Shape;3778;p82"/>
          <p:cNvSpPr txBox="1"/>
          <p:nvPr>
            <p:ph idx="9" type="title"/>
          </p:nvPr>
        </p:nvSpPr>
        <p:spPr>
          <a:xfrm>
            <a:off x="6916042" y="1704472"/>
            <a:ext cx="1646400" cy="4956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SzPts val="2800"/>
              <a:buNone/>
              <a:defRPr sz="1400">
                <a:solidFill>
                  <a:schemeClr val="accent1"/>
                </a:solidFill>
              </a:defRPr>
            </a:lvl1pPr>
            <a:lvl2pPr lvl="1" algn="l">
              <a:lnSpc>
                <a:spcPct val="100000"/>
              </a:lnSpc>
              <a:spcBef>
                <a:spcPts val="0"/>
              </a:spcBef>
              <a:spcAft>
                <a:spcPts val="0"/>
              </a:spcAft>
              <a:buClr>
                <a:schemeClr val="accent1"/>
              </a:buClr>
              <a:buSzPts val="1100"/>
              <a:buFont typeface="Work Sans SemiBold"/>
              <a:buNone/>
              <a:defRPr sz="1100">
                <a:solidFill>
                  <a:schemeClr val="accent1"/>
                </a:solidFill>
                <a:latin typeface="Work Sans SemiBold"/>
                <a:ea typeface="Work Sans SemiBold"/>
                <a:cs typeface="Work Sans SemiBold"/>
                <a:sym typeface="Work Sans SemiBold"/>
              </a:defRPr>
            </a:lvl2pPr>
            <a:lvl3pPr lvl="2" algn="l">
              <a:lnSpc>
                <a:spcPct val="100000"/>
              </a:lnSpc>
              <a:spcBef>
                <a:spcPts val="0"/>
              </a:spcBef>
              <a:spcAft>
                <a:spcPts val="0"/>
              </a:spcAft>
              <a:buClr>
                <a:schemeClr val="accent1"/>
              </a:buClr>
              <a:buSzPts val="1100"/>
              <a:buFont typeface="Work Sans SemiBold"/>
              <a:buNone/>
              <a:defRPr sz="1100">
                <a:solidFill>
                  <a:schemeClr val="accent1"/>
                </a:solidFill>
                <a:latin typeface="Work Sans SemiBold"/>
                <a:ea typeface="Work Sans SemiBold"/>
                <a:cs typeface="Work Sans SemiBold"/>
                <a:sym typeface="Work Sans SemiBold"/>
              </a:defRPr>
            </a:lvl3pPr>
            <a:lvl4pPr lvl="3" algn="l">
              <a:lnSpc>
                <a:spcPct val="100000"/>
              </a:lnSpc>
              <a:spcBef>
                <a:spcPts val="0"/>
              </a:spcBef>
              <a:spcAft>
                <a:spcPts val="0"/>
              </a:spcAft>
              <a:buClr>
                <a:schemeClr val="accent1"/>
              </a:buClr>
              <a:buSzPts val="1100"/>
              <a:buFont typeface="Work Sans SemiBold"/>
              <a:buNone/>
              <a:defRPr sz="1100">
                <a:solidFill>
                  <a:schemeClr val="accent1"/>
                </a:solidFill>
                <a:latin typeface="Work Sans SemiBold"/>
                <a:ea typeface="Work Sans SemiBold"/>
                <a:cs typeface="Work Sans SemiBold"/>
                <a:sym typeface="Work Sans SemiBold"/>
              </a:defRPr>
            </a:lvl4pPr>
            <a:lvl5pPr lvl="4" algn="l">
              <a:lnSpc>
                <a:spcPct val="100000"/>
              </a:lnSpc>
              <a:spcBef>
                <a:spcPts val="0"/>
              </a:spcBef>
              <a:spcAft>
                <a:spcPts val="0"/>
              </a:spcAft>
              <a:buClr>
                <a:schemeClr val="accent1"/>
              </a:buClr>
              <a:buSzPts val="1100"/>
              <a:buFont typeface="Work Sans SemiBold"/>
              <a:buNone/>
              <a:defRPr sz="1100">
                <a:solidFill>
                  <a:schemeClr val="accent1"/>
                </a:solidFill>
                <a:latin typeface="Work Sans SemiBold"/>
                <a:ea typeface="Work Sans SemiBold"/>
                <a:cs typeface="Work Sans SemiBold"/>
                <a:sym typeface="Work Sans SemiBold"/>
              </a:defRPr>
            </a:lvl5pPr>
            <a:lvl6pPr lvl="5" algn="l">
              <a:lnSpc>
                <a:spcPct val="100000"/>
              </a:lnSpc>
              <a:spcBef>
                <a:spcPts val="0"/>
              </a:spcBef>
              <a:spcAft>
                <a:spcPts val="0"/>
              </a:spcAft>
              <a:buClr>
                <a:schemeClr val="accent1"/>
              </a:buClr>
              <a:buSzPts val="1100"/>
              <a:buFont typeface="Work Sans SemiBold"/>
              <a:buNone/>
              <a:defRPr sz="1100">
                <a:solidFill>
                  <a:schemeClr val="accent1"/>
                </a:solidFill>
                <a:latin typeface="Work Sans SemiBold"/>
                <a:ea typeface="Work Sans SemiBold"/>
                <a:cs typeface="Work Sans SemiBold"/>
                <a:sym typeface="Work Sans SemiBold"/>
              </a:defRPr>
            </a:lvl6pPr>
            <a:lvl7pPr lvl="6" algn="l">
              <a:lnSpc>
                <a:spcPct val="100000"/>
              </a:lnSpc>
              <a:spcBef>
                <a:spcPts val="0"/>
              </a:spcBef>
              <a:spcAft>
                <a:spcPts val="0"/>
              </a:spcAft>
              <a:buClr>
                <a:schemeClr val="accent1"/>
              </a:buClr>
              <a:buSzPts val="1100"/>
              <a:buFont typeface="Work Sans SemiBold"/>
              <a:buNone/>
              <a:defRPr sz="1100">
                <a:solidFill>
                  <a:schemeClr val="accent1"/>
                </a:solidFill>
                <a:latin typeface="Work Sans SemiBold"/>
                <a:ea typeface="Work Sans SemiBold"/>
                <a:cs typeface="Work Sans SemiBold"/>
                <a:sym typeface="Work Sans SemiBold"/>
              </a:defRPr>
            </a:lvl7pPr>
            <a:lvl8pPr lvl="7" algn="l">
              <a:lnSpc>
                <a:spcPct val="100000"/>
              </a:lnSpc>
              <a:spcBef>
                <a:spcPts val="0"/>
              </a:spcBef>
              <a:spcAft>
                <a:spcPts val="0"/>
              </a:spcAft>
              <a:buClr>
                <a:schemeClr val="accent1"/>
              </a:buClr>
              <a:buSzPts val="1100"/>
              <a:buFont typeface="Work Sans SemiBold"/>
              <a:buNone/>
              <a:defRPr sz="1100">
                <a:solidFill>
                  <a:schemeClr val="accent1"/>
                </a:solidFill>
                <a:latin typeface="Work Sans SemiBold"/>
                <a:ea typeface="Work Sans SemiBold"/>
                <a:cs typeface="Work Sans SemiBold"/>
                <a:sym typeface="Work Sans SemiBold"/>
              </a:defRPr>
            </a:lvl8pPr>
            <a:lvl9pPr lvl="8" algn="l">
              <a:lnSpc>
                <a:spcPct val="100000"/>
              </a:lnSpc>
              <a:spcBef>
                <a:spcPts val="0"/>
              </a:spcBef>
              <a:spcAft>
                <a:spcPts val="0"/>
              </a:spcAft>
              <a:buClr>
                <a:schemeClr val="accent1"/>
              </a:buClr>
              <a:buSzPts val="1100"/>
              <a:buFont typeface="Work Sans SemiBold"/>
              <a:buNone/>
              <a:defRPr sz="1100">
                <a:solidFill>
                  <a:schemeClr val="accent1"/>
                </a:solidFill>
                <a:latin typeface="Work Sans SemiBold"/>
                <a:ea typeface="Work Sans SemiBold"/>
                <a:cs typeface="Work Sans SemiBold"/>
                <a:sym typeface="Work Sans SemiBold"/>
              </a:defRPr>
            </a:lvl9pPr>
          </a:lstStyle>
          <a:p/>
        </p:txBody>
      </p:sp>
      <p:sp>
        <p:nvSpPr>
          <p:cNvPr id="3779" name="Google Shape;3779;p82"/>
          <p:cNvSpPr txBox="1"/>
          <p:nvPr>
            <p:ph idx="13" type="title"/>
          </p:nvPr>
        </p:nvSpPr>
        <p:spPr>
          <a:xfrm>
            <a:off x="6946452" y="2310077"/>
            <a:ext cx="1585500" cy="2058300"/>
          </a:xfrm>
          <a:prstGeom prst="rect">
            <a:avLst/>
          </a:prstGeom>
          <a:noFill/>
          <a:ln>
            <a:noFill/>
          </a:ln>
        </p:spPr>
        <p:txBody>
          <a:bodyPr anchorCtr="0" anchor="t" bIns="0" lIns="0" spcFirstLastPara="1" rIns="0" wrap="square" tIns="0">
            <a:noAutofit/>
          </a:bodyPr>
          <a:lstStyle>
            <a:lvl1pPr lvl="0" marR="0" algn="l">
              <a:lnSpc>
                <a:spcPct val="115000"/>
              </a:lnSpc>
              <a:spcBef>
                <a:spcPts val="0"/>
              </a:spcBef>
              <a:spcAft>
                <a:spcPts val="0"/>
              </a:spcAft>
              <a:buSzPts val="2800"/>
              <a:buNone/>
              <a:defRPr sz="800">
                <a:solidFill>
                  <a:srgbClr val="FFFFFF"/>
                </a:solidFill>
                <a:latin typeface="Work Sans"/>
                <a:ea typeface="Work Sans"/>
                <a:cs typeface="Work Sans"/>
                <a:sym typeface="Work Sans"/>
              </a:defRPr>
            </a:lvl1pPr>
            <a:lvl2pPr lvl="1" algn="l">
              <a:lnSpc>
                <a:spcPct val="115000"/>
              </a:lnSpc>
              <a:spcBef>
                <a:spcPts val="0"/>
              </a:spcBef>
              <a:spcAft>
                <a:spcPts val="0"/>
              </a:spcAft>
              <a:buClr>
                <a:schemeClr val="lt1"/>
              </a:buClr>
              <a:buSzPts val="800"/>
              <a:buNone/>
              <a:defRPr sz="800">
                <a:solidFill>
                  <a:schemeClr val="lt1"/>
                </a:solidFill>
                <a:latin typeface="Work Sans"/>
                <a:ea typeface="Work Sans"/>
                <a:cs typeface="Work Sans"/>
                <a:sym typeface="Work Sans"/>
              </a:defRPr>
            </a:lvl2pPr>
            <a:lvl3pPr lvl="2" algn="l">
              <a:lnSpc>
                <a:spcPct val="115000"/>
              </a:lnSpc>
              <a:spcBef>
                <a:spcPts val="0"/>
              </a:spcBef>
              <a:spcAft>
                <a:spcPts val="0"/>
              </a:spcAft>
              <a:buClr>
                <a:schemeClr val="lt1"/>
              </a:buClr>
              <a:buSzPts val="800"/>
              <a:buNone/>
              <a:defRPr sz="800">
                <a:solidFill>
                  <a:schemeClr val="lt1"/>
                </a:solidFill>
                <a:latin typeface="Work Sans"/>
                <a:ea typeface="Work Sans"/>
                <a:cs typeface="Work Sans"/>
                <a:sym typeface="Work Sans"/>
              </a:defRPr>
            </a:lvl3pPr>
            <a:lvl4pPr lvl="3" algn="l">
              <a:lnSpc>
                <a:spcPct val="115000"/>
              </a:lnSpc>
              <a:spcBef>
                <a:spcPts val="0"/>
              </a:spcBef>
              <a:spcAft>
                <a:spcPts val="0"/>
              </a:spcAft>
              <a:buClr>
                <a:schemeClr val="lt1"/>
              </a:buClr>
              <a:buSzPts val="800"/>
              <a:buNone/>
              <a:defRPr sz="800">
                <a:solidFill>
                  <a:schemeClr val="lt1"/>
                </a:solidFill>
                <a:latin typeface="Work Sans"/>
                <a:ea typeface="Work Sans"/>
                <a:cs typeface="Work Sans"/>
                <a:sym typeface="Work Sans"/>
              </a:defRPr>
            </a:lvl4pPr>
            <a:lvl5pPr lvl="4" algn="l">
              <a:lnSpc>
                <a:spcPct val="115000"/>
              </a:lnSpc>
              <a:spcBef>
                <a:spcPts val="0"/>
              </a:spcBef>
              <a:spcAft>
                <a:spcPts val="0"/>
              </a:spcAft>
              <a:buClr>
                <a:schemeClr val="lt1"/>
              </a:buClr>
              <a:buSzPts val="800"/>
              <a:buNone/>
              <a:defRPr sz="800">
                <a:solidFill>
                  <a:schemeClr val="lt1"/>
                </a:solidFill>
                <a:latin typeface="Work Sans"/>
                <a:ea typeface="Work Sans"/>
                <a:cs typeface="Work Sans"/>
                <a:sym typeface="Work Sans"/>
              </a:defRPr>
            </a:lvl5pPr>
            <a:lvl6pPr lvl="5" algn="l">
              <a:lnSpc>
                <a:spcPct val="115000"/>
              </a:lnSpc>
              <a:spcBef>
                <a:spcPts val="0"/>
              </a:spcBef>
              <a:spcAft>
                <a:spcPts val="0"/>
              </a:spcAft>
              <a:buClr>
                <a:schemeClr val="lt1"/>
              </a:buClr>
              <a:buSzPts val="800"/>
              <a:buNone/>
              <a:defRPr sz="800">
                <a:solidFill>
                  <a:schemeClr val="lt1"/>
                </a:solidFill>
                <a:latin typeface="Work Sans"/>
                <a:ea typeface="Work Sans"/>
                <a:cs typeface="Work Sans"/>
                <a:sym typeface="Work Sans"/>
              </a:defRPr>
            </a:lvl6pPr>
            <a:lvl7pPr lvl="6" algn="l">
              <a:lnSpc>
                <a:spcPct val="115000"/>
              </a:lnSpc>
              <a:spcBef>
                <a:spcPts val="0"/>
              </a:spcBef>
              <a:spcAft>
                <a:spcPts val="0"/>
              </a:spcAft>
              <a:buClr>
                <a:schemeClr val="lt1"/>
              </a:buClr>
              <a:buSzPts val="800"/>
              <a:buNone/>
              <a:defRPr sz="800">
                <a:solidFill>
                  <a:schemeClr val="lt1"/>
                </a:solidFill>
                <a:latin typeface="Work Sans"/>
                <a:ea typeface="Work Sans"/>
                <a:cs typeface="Work Sans"/>
                <a:sym typeface="Work Sans"/>
              </a:defRPr>
            </a:lvl7pPr>
            <a:lvl8pPr lvl="7" algn="l">
              <a:lnSpc>
                <a:spcPct val="115000"/>
              </a:lnSpc>
              <a:spcBef>
                <a:spcPts val="0"/>
              </a:spcBef>
              <a:spcAft>
                <a:spcPts val="0"/>
              </a:spcAft>
              <a:buClr>
                <a:schemeClr val="lt1"/>
              </a:buClr>
              <a:buSzPts val="800"/>
              <a:buNone/>
              <a:defRPr sz="800">
                <a:solidFill>
                  <a:schemeClr val="lt1"/>
                </a:solidFill>
                <a:latin typeface="Work Sans"/>
                <a:ea typeface="Work Sans"/>
                <a:cs typeface="Work Sans"/>
                <a:sym typeface="Work Sans"/>
              </a:defRPr>
            </a:lvl8pPr>
            <a:lvl9pPr lvl="8" algn="l">
              <a:lnSpc>
                <a:spcPct val="115000"/>
              </a:lnSpc>
              <a:spcBef>
                <a:spcPts val="0"/>
              </a:spcBef>
              <a:spcAft>
                <a:spcPts val="0"/>
              </a:spcAft>
              <a:buClr>
                <a:schemeClr val="lt1"/>
              </a:buClr>
              <a:buSzPts val="800"/>
              <a:buNone/>
              <a:defRPr sz="800">
                <a:solidFill>
                  <a:schemeClr val="lt1"/>
                </a:solidFill>
                <a:latin typeface="Work Sans"/>
                <a:ea typeface="Work Sans"/>
                <a:cs typeface="Work Sans"/>
                <a:sym typeface="Work Sans"/>
              </a:defRPr>
            </a:lvl9pPr>
          </a:lstStyle>
          <a:p/>
        </p:txBody>
      </p:sp>
      <p:cxnSp>
        <p:nvCxnSpPr>
          <p:cNvPr id="3780" name="Google Shape;3780;p82"/>
          <p:cNvCxnSpPr/>
          <p:nvPr/>
        </p:nvCxnSpPr>
        <p:spPr>
          <a:xfrm>
            <a:off x="6677167" y="1600000"/>
            <a:ext cx="0" cy="2597700"/>
          </a:xfrm>
          <a:prstGeom prst="straightConnector1">
            <a:avLst/>
          </a:prstGeom>
          <a:noFill/>
          <a:ln cap="flat" cmpd="sng" w="9525">
            <a:solidFill>
              <a:schemeClr val="dk2"/>
            </a:solidFill>
            <a:prstDash val="dot"/>
            <a:round/>
            <a:headEnd len="sm" w="sm" type="none"/>
            <a:tailEnd len="sm" w="sm" type="none"/>
          </a:ln>
        </p:spPr>
      </p:cxnSp>
      <p:sp>
        <p:nvSpPr>
          <p:cNvPr id="3781" name="Google Shape;3781;p82"/>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399">
          <p15:clr>
            <a:srgbClr val="FA7B17"/>
          </p15:clr>
        </p15:guide>
        <p15:guide id="2" orient="horz" pos="483">
          <p15:clr>
            <a:srgbClr val="FA7B17"/>
          </p15:clr>
        </p15:guide>
      </p15:sldGuideLst>
    </p:ext>
  </p:extLst>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Headline for Table of Contents 2 1 1 2 3">
  <p:cSld name="SECTION_HEADER_1_2_1_2_3">
    <p:spTree>
      <p:nvGrpSpPr>
        <p:cNvPr id="3782" name="Shape 3782"/>
        <p:cNvGrpSpPr/>
        <p:nvPr/>
      </p:nvGrpSpPr>
      <p:grpSpPr>
        <a:xfrm>
          <a:off x="0" y="0"/>
          <a:ext cx="0" cy="0"/>
          <a:chOff x="0" y="0"/>
          <a:chExt cx="0" cy="0"/>
        </a:xfrm>
      </p:grpSpPr>
      <p:sp>
        <p:nvSpPr>
          <p:cNvPr id="3783" name="Google Shape;3783;p83"/>
          <p:cNvSpPr/>
          <p:nvPr/>
        </p:nvSpPr>
        <p:spPr>
          <a:xfrm>
            <a:off x="6384700" y="-1030825"/>
            <a:ext cx="1654200" cy="1654200"/>
          </a:xfrm>
          <a:prstGeom prst="donut">
            <a:avLst>
              <a:gd fmla="val 17088"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84" name="Google Shape;3784;p83"/>
          <p:cNvGrpSpPr/>
          <p:nvPr/>
        </p:nvGrpSpPr>
        <p:grpSpPr>
          <a:xfrm>
            <a:off x="-1074700" y="3770775"/>
            <a:ext cx="1336800" cy="947700"/>
            <a:chOff x="861550" y="2377900"/>
            <a:chExt cx="1336800" cy="947700"/>
          </a:xfrm>
        </p:grpSpPr>
        <p:sp>
          <p:nvSpPr>
            <p:cNvPr id="3785" name="Google Shape;3785;p83"/>
            <p:cNvSpPr/>
            <p:nvPr/>
          </p:nvSpPr>
          <p:spPr>
            <a:xfrm>
              <a:off x="861550" y="2377900"/>
              <a:ext cx="1336800" cy="120600"/>
            </a:xfrm>
            <a:prstGeom prst="rect">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6" name="Google Shape;3786;p83"/>
            <p:cNvSpPr/>
            <p:nvPr/>
          </p:nvSpPr>
          <p:spPr>
            <a:xfrm>
              <a:off x="861550" y="2653600"/>
              <a:ext cx="1336800" cy="120600"/>
            </a:xfrm>
            <a:prstGeom prst="rect">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7" name="Google Shape;3787;p83"/>
            <p:cNvSpPr/>
            <p:nvPr/>
          </p:nvSpPr>
          <p:spPr>
            <a:xfrm>
              <a:off x="861550" y="2929300"/>
              <a:ext cx="1336800" cy="120600"/>
            </a:xfrm>
            <a:prstGeom prst="rect">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8" name="Google Shape;3788;p83"/>
            <p:cNvSpPr/>
            <p:nvPr/>
          </p:nvSpPr>
          <p:spPr>
            <a:xfrm>
              <a:off x="861550" y="3205000"/>
              <a:ext cx="1336800" cy="120600"/>
            </a:xfrm>
            <a:prstGeom prst="rect">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789" name="Google Shape;3789;p83"/>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3790" name="Google Shape;3790;p83"/>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2023</a:t>
            </a:r>
            <a:endParaRPr b="0" i="0" sz="600" u="none" cap="none" strike="noStrike">
              <a:solidFill>
                <a:srgbClr val="666666"/>
              </a:solidFill>
              <a:latin typeface="Work Sans"/>
              <a:ea typeface="Work Sans"/>
              <a:cs typeface="Work Sans"/>
              <a:sym typeface="Work Sans"/>
            </a:endParaRPr>
          </a:p>
        </p:txBody>
      </p:sp>
      <p:sp>
        <p:nvSpPr>
          <p:cNvPr id="3791" name="Google Shape;3791;p83"/>
          <p:cNvSpPr/>
          <p:nvPr/>
        </p:nvSpPr>
        <p:spPr>
          <a:xfrm>
            <a:off x="-101925" y="-1375725"/>
            <a:ext cx="10808100" cy="13755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2" name="Google Shape;3792;p83"/>
          <p:cNvSpPr/>
          <p:nvPr/>
        </p:nvSpPr>
        <p:spPr>
          <a:xfrm>
            <a:off x="-2542550" y="-962025"/>
            <a:ext cx="2542500" cy="79362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3" name="Google Shape;3793;p83"/>
          <p:cNvSpPr/>
          <p:nvPr/>
        </p:nvSpPr>
        <p:spPr>
          <a:xfrm>
            <a:off x="9144000" y="-962025"/>
            <a:ext cx="1956000" cy="79362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4" name="Google Shape;3794;p83"/>
          <p:cNvSpPr/>
          <p:nvPr/>
        </p:nvSpPr>
        <p:spPr>
          <a:xfrm>
            <a:off x="-101925" y="5143500"/>
            <a:ext cx="10808100" cy="18306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5" name="Google Shape;3795;p83"/>
          <p:cNvSpPr txBox="1"/>
          <p:nvPr>
            <p:ph type="title"/>
          </p:nvPr>
        </p:nvSpPr>
        <p:spPr>
          <a:xfrm>
            <a:off x="550821" y="428625"/>
            <a:ext cx="7595700" cy="498900"/>
          </a:xfrm>
          <a:prstGeom prst="rect">
            <a:avLst/>
          </a:prstGeom>
          <a:noFill/>
          <a:ln>
            <a:noFill/>
          </a:ln>
        </p:spPr>
        <p:txBody>
          <a:bodyPr anchorCtr="0" anchor="t" bIns="0" lIns="0" spcFirstLastPara="1" rIns="0" wrap="square" tIns="91425">
            <a:noAutofit/>
          </a:bodyPr>
          <a:lstStyle>
            <a:lvl1pPr lvl="0" algn="l">
              <a:lnSpc>
                <a:spcPct val="80000"/>
              </a:lnSpc>
              <a:spcBef>
                <a:spcPts val="0"/>
              </a:spcBef>
              <a:spcAft>
                <a:spcPts val="0"/>
              </a:spcAft>
              <a:buSzPts val="2500"/>
              <a:buNone/>
              <a:defRPr sz="2500"/>
            </a:lvl1pPr>
            <a:lvl2pPr lvl="1" algn="l">
              <a:lnSpc>
                <a:spcPct val="100000"/>
              </a:lnSpc>
              <a:spcBef>
                <a:spcPts val="0"/>
              </a:spcBef>
              <a:spcAft>
                <a:spcPts val="0"/>
              </a:spcAft>
              <a:buSzPts val="4100"/>
              <a:buNone/>
              <a:defRPr>
                <a:latin typeface="Work Sans"/>
                <a:ea typeface="Work Sans"/>
                <a:cs typeface="Work Sans"/>
                <a:sym typeface="Work Sans"/>
              </a:defRPr>
            </a:lvl2pPr>
            <a:lvl3pPr lvl="2" algn="l">
              <a:lnSpc>
                <a:spcPct val="100000"/>
              </a:lnSpc>
              <a:spcBef>
                <a:spcPts val="0"/>
              </a:spcBef>
              <a:spcAft>
                <a:spcPts val="0"/>
              </a:spcAft>
              <a:buSzPts val="4100"/>
              <a:buNone/>
              <a:defRPr>
                <a:latin typeface="Work Sans"/>
                <a:ea typeface="Work Sans"/>
                <a:cs typeface="Work Sans"/>
                <a:sym typeface="Work Sans"/>
              </a:defRPr>
            </a:lvl3pPr>
            <a:lvl4pPr lvl="3" algn="l">
              <a:lnSpc>
                <a:spcPct val="100000"/>
              </a:lnSpc>
              <a:spcBef>
                <a:spcPts val="0"/>
              </a:spcBef>
              <a:spcAft>
                <a:spcPts val="0"/>
              </a:spcAft>
              <a:buSzPts val="4100"/>
              <a:buNone/>
              <a:defRPr>
                <a:latin typeface="Work Sans"/>
                <a:ea typeface="Work Sans"/>
                <a:cs typeface="Work Sans"/>
                <a:sym typeface="Work Sans"/>
              </a:defRPr>
            </a:lvl4pPr>
            <a:lvl5pPr lvl="4" algn="l">
              <a:lnSpc>
                <a:spcPct val="100000"/>
              </a:lnSpc>
              <a:spcBef>
                <a:spcPts val="0"/>
              </a:spcBef>
              <a:spcAft>
                <a:spcPts val="0"/>
              </a:spcAft>
              <a:buSzPts val="4100"/>
              <a:buNone/>
              <a:defRPr>
                <a:latin typeface="Work Sans"/>
                <a:ea typeface="Work Sans"/>
                <a:cs typeface="Work Sans"/>
                <a:sym typeface="Work Sans"/>
              </a:defRPr>
            </a:lvl5pPr>
            <a:lvl6pPr lvl="5" algn="l">
              <a:lnSpc>
                <a:spcPct val="100000"/>
              </a:lnSpc>
              <a:spcBef>
                <a:spcPts val="0"/>
              </a:spcBef>
              <a:spcAft>
                <a:spcPts val="0"/>
              </a:spcAft>
              <a:buSzPts val="4100"/>
              <a:buNone/>
              <a:defRPr>
                <a:latin typeface="Work Sans"/>
                <a:ea typeface="Work Sans"/>
                <a:cs typeface="Work Sans"/>
                <a:sym typeface="Work Sans"/>
              </a:defRPr>
            </a:lvl6pPr>
            <a:lvl7pPr lvl="6" algn="l">
              <a:lnSpc>
                <a:spcPct val="100000"/>
              </a:lnSpc>
              <a:spcBef>
                <a:spcPts val="0"/>
              </a:spcBef>
              <a:spcAft>
                <a:spcPts val="0"/>
              </a:spcAft>
              <a:buSzPts val="4100"/>
              <a:buNone/>
              <a:defRPr>
                <a:latin typeface="Work Sans"/>
                <a:ea typeface="Work Sans"/>
                <a:cs typeface="Work Sans"/>
                <a:sym typeface="Work Sans"/>
              </a:defRPr>
            </a:lvl7pPr>
            <a:lvl8pPr lvl="7" algn="l">
              <a:lnSpc>
                <a:spcPct val="100000"/>
              </a:lnSpc>
              <a:spcBef>
                <a:spcPts val="0"/>
              </a:spcBef>
              <a:spcAft>
                <a:spcPts val="0"/>
              </a:spcAft>
              <a:buSzPts val="4100"/>
              <a:buNone/>
              <a:defRPr>
                <a:latin typeface="Work Sans"/>
                <a:ea typeface="Work Sans"/>
                <a:cs typeface="Work Sans"/>
                <a:sym typeface="Work Sans"/>
              </a:defRPr>
            </a:lvl8pPr>
            <a:lvl9pPr lvl="8" algn="l">
              <a:lnSpc>
                <a:spcPct val="100000"/>
              </a:lnSpc>
              <a:spcBef>
                <a:spcPts val="0"/>
              </a:spcBef>
              <a:spcAft>
                <a:spcPts val="0"/>
              </a:spcAft>
              <a:buSzPts val="4100"/>
              <a:buNone/>
              <a:defRPr>
                <a:latin typeface="Work Sans"/>
                <a:ea typeface="Work Sans"/>
                <a:cs typeface="Work Sans"/>
                <a:sym typeface="Work Sans"/>
              </a:defRPr>
            </a:lvl9pPr>
          </a:lstStyle>
          <a:p/>
        </p:txBody>
      </p:sp>
      <p:sp>
        <p:nvSpPr>
          <p:cNvPr id="3796" name="Google Shape;3796;p83"/>
          <p:cNvSpPr txBox="1"/>
          <p:nvPr>
            <p:ph idx="1" type="subTitle"/>
          </p:nvPr>
        </p:nvSpPr>
        <p:spPr>
          <a:xfrm>
            <a:off x="568025" y="941275"/>
            <a:ext cx="8118600" cy="662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600"/>
              <a:buNone/>
              <a:defRPr/>
            </a:lvl9pPr>
          </a:lstStyle>
          <a:p/>
        </p:txBody>
      </p:sp>
      <p:sp>
        <p:nvSpPr>
          <p:cNvPr id="3797" name="Google Shape;3797;p83"/>
          <p:cNvSpPr txBox="1"/>
          <p:nvPr>
            <p:ph idx="2" type="subTitle"/>
          </p:nvPr>
        </p:nvSpPr>
        <p:spPr>
          <a:xfrm>
            <a:off x="568025" y="278875"/>
            <a:ext cx="1956000" cy="149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800"/>
              <a:buNone/>
              <a:defRPr sz="800"/>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None/>
              <a:defRPr sz="800"/>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sz="800"/>
            </a:lvl8pPr>
            <a:lvl9pPr lvl="8" algn="l">
              <a:lnSpc>
                <a:spcPct val="100000"/>
              </a:lnSpc>
              <a:spcBef>
                <a:spcPts val="0"/>
              </a:spcBef>
              <a:spcAft>
                <a:spcPts val="0"/>
              </a:spcAft>
              <a:buSzPts val="800"/>
              <a:buNone/>
              <a:defRPr sz="800"/>
            </a:lvl9pPr>
          </a:lstStyle>
          <a:p/>
        </p:txBody>
      </p:sp>
      <p:sp>
        <p:nvSpPr>
          <p:cNvPr id="3798" name="Google Shape;3798;p83"/>
          <p:cNvSpPr txBox="1"/>
          <p:nvPr>
            <p:ph idx="3" type="title"/>
          </p:nvPr>
        </p:nvSpPr>
        <p:spPr>
          <a:xfrm>
            <a:off x="517472" y="2221453"/>
            <a:ext cx="1626600" cy="495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2800"/>
              <a:buNone/>
              <a:defRPr sz="1400">
                <a:solidFill>
                  <a:schemeClr val="dk2"/>
                </a:solidFill>
              </a:defRPr>
            </a:lvl1pPr>
            <a:lvl2pPr lvl="1" algn="ctr">
              <a:lnSpc>
                <a:spcPct val="100000"/>
              </a:lnSpc>
              <a:spcBef>
                <a:spcPts val="0"/>
              </a:spcBef>
              <a:spcAft>
                <a:spcPts val="0"/>
              </a:spcAft>
              <a:buClr>
                <a:schemeClr val="dk2"/>
              </a:buClr>
              <a:buSzPts val="1100"/>
              <a:buFont typeface="Work Sans SemiBold"/>
              <a:buNone/>
              <a:defRPr sz="1100">
                <a:solidFill>
                  <a:schemeClr val="dk2"/>
                </a:solidFill>
                <a:latin typeface="Work Sans SemiBold"/>
                <a:ea typeface="Work Sans SemiBold"/>
                <a:cs typeface="Work Sans SemiBold"/>
                <a:sym typeface="Work Sans SemiBold"/>
              </a:defRPr>
            </a:lvl2pPr>
            <a:lvl3pPr lvl="2" algn="ctr">
              <a:lnSpc>
                <a:spcPct val="100000"/>
              </a:lnSpc>
              <a:spcBef>
                <a:spcPts val="0"/>
              </a:spcBef>
              <a:spcAft>
                <a:spcPts val="0"/>
              </a:spcAft>
              <a:buClr>
                <a:schemeClr val="dk2"/>
              </a:buClr>
              <a:buSzPts val="1100"/>
              <a:buFont typeface="Work Sans SemiBold"/>
              <a:buNone/>
              <a:defRPr sz="1100">
                <a:solidFill>
                  <a:schemeClr val="dk2"/>
                </a:solidFill>
                <a:latin typeface="Work Sans SemiBold"/>
                <a:ea typeface="Work Sans SemiBold"/>
                <a:cs typeface="Work Sans SemiBold"/>
                <a:sym typeface="Work Sans SemiBold"/>
              </a:defRPr>
            </a:lvl3pPr>
            <a:lvl4pPr lvl="3" algn="ctr">
              <a:lnSpc>
                <a:spcPct val="100000"/>
              </a:lnSpc>
              <a:spcBef>
                <a:spcPts val="0"/>
              </a:spcBef>
              <a:spcAft>
                <a:spcPts val="0"/>
              </a:spcAft>
              <a:buClr>
                <a:schemeClr val="dk2"/>
              </a:buClr>
              <a:buSzPts val="1100"/>
              <a:buFont typeface="Work Sans SemiBold"/>
              <a:buNone/>
              <a:defRPr sz="1100">
                <a:solidFill>
                  <a:schemeClr val="dk2"/>
                </a:solidFill>
                <a:latin typeface="Work Sans SemiBold"/>
                <a:ea typeface="Work Sans SemiBold"/>
                <a:cs typeface="Work Sans SemiBold"/>
                <a:sym typeface="Work Sans SemiBold"/>
              </a:defRPr>
            </a:lvl4pPr>
            <a:lvl5pPr lvl="4" algn="ctr">
              <a:lnSpc>
                <a:spcPct val="100000"/>
              </a:lnSpc>
              <a:spcBef>
                <a:spcPts val="0"/>
              </a:spcBef>
              <a:spcAft>
                <a:spcPts val="0"/>
              </a:spcAft>
              <a:buClr>
                <a:schemeClr val="dk2"/>
              </a:buClr>
              <a:buSzPts val="1100"/>
              <a:buFont typeface="Work Sans SemiBold"/>
              <a:buNone/>
              <a:defRPr sz="1100">
                <a:solidFill>
                  <a:schemeClr val="dk2"/>
                </a:solidFill>
                <a:latin typeface="Work Sans SemiBold"/>
                <a:ea typeface="Work Sans SemiBold"/>
                <a:cs typeface="Work Sans SemiBold"/>
                <a:sym typeface="Work Sans SemiBold"/>
              </a:defRPr>
            </a:lvl5pPr>
            <a:lvl6pPr lvl="5" algn="ctr">
              <a:lnSpc>
                <a:spcPct val="100000"/>
              </a:lnSpc>
              <a:spcBef>
                <a:spcPts val="0"/>
              </a:spcBef>
              <a:spcAft>
                <a:spcPts val="0"/>
              </a:spcAft>
              <a:buClr>
                <a:schemeClr val="dk2"/>
              </a:buClr>
              <a:buSzPts val="1100"/>
              <a:buFont typeface="Work Sans SemiBold"/>
              <a:buNone/>
              <a:defRPr sz="1100">
                <a:solidFill>
                  <a:schemeClr val="dk2"/>
                </a:solidFill>
                <a:latin typeface="Work Sans SemiBold"/>
                <a:ea typeface="Work Sans SemiBold"/>
                <a:cs typeface="Work Sans SemiBold"/>
                <a:sym typeface="Work Sans SemiBold"/>
              </a:defRPr>
            </a:lvl6pPr>
            <a:lvl7pPr lvl="6" algn="ctr">
              <a:lnSpc>
                <a:spcPct val="100000"/>
              </a:lnSpc>
              <a:spcBef>
                <a:spcPts val="0"/>
              </a:spcBef>
              <a:spcAft>
                <a:spcPts val="0"/>
              </a:spcAft>
              <a:buClr>
                <a:schemeClr val="dk2"/>
              </a:buClr>
              <a:buSzPts val="1100"/>
              <a:buFont typeface="Work Sans SemiBold"/>
              <a:buNone/>
              <a:defRPr sz="1100">
                <a:solidFill>
                  <a:schemeClr val="dk2"/>
                </a:solidFill>
                <a:latin typeface="Work Sans SemiBold"/>
                <a:ea typeface="Work Sans SemiBold"/>
                <a:cs typeface="Work Sans SemiBold"/>
                <a:sym typeface="Work Sans SemiBold"/>
              </a:defRPr>
            </a:lvl7pPr>
            <a:lvl8pPr lvl="7" algn="ctr">
              <a:lnSpc>
                <a:spcPct val="100000"/>
              </a:lnSpc>
              <a:spcBef>
                <a:spcPts val="0"/>
              </a:spcBef>
              <a:spcAft>
                <a:spcPts val="0"/>
              </a:spcAft>
              <a:buClr>
                <a:schemeClr val="dk2"/>
              </a:buClr>
              <a:buSzPts val="1100"/>
              <a:buFont typeface="Work Sans SemiBold"/>
              <a:buNone/>
              <a:defRPr sz="1100">
                <a:solidFill>
                  <a:schemeClr val="dk2"/>
                </a:solidFill>
                <a:latin typeface="Work Sans SemiBold"/>
                <a:ea typeface="Work Sans SemiBold"/>
                <a:cs typeface="Work Sans SemiBold"/>
                <a:sym typeface="Work Sans SemiBold"/>
              </a:defRPr>
            </a:lvl8pPr>
            <a:lvl9pPr lvl="8" algn="ctr">
              <a:lnSpc>
                <a:spcPct val="100000"/>
              </a:lnSpc>
              <a:spcBef>
                <a:spcPts val="0"/>
              </a:spcBef>
              <a:spcAft>
                <a:spcPts val="0"/>
              </a:spcAft>
              <a:buClr>
                <a:schemeClr val="dk2"/>
              </a:buClr>
              <a:buSzPts val="1100"/>
              <a:buFont typeface="Work Sans SemiBold"/>
              <a:buNone/>
              <a:defRPr sz="1100">
                <a:solidFill>
                  <a:schemeClr val="dk2"/>
                </a:solidFill>
                <a:latin typeface="Work Sans SemiBold"/>
                <a:ea typeface="Work Sans SemiBold"/>
                <a:cs typeface="Work Sans SemiBold"/>
                <a:sym typeface="Work Sans SemiBold"/>
              </a:defRPr>
            </a:lvl9pPr>
          </a:lstStyle>
          <a:p/>
        </p:txBody>
      </p:sp>
      <p:sp>
        <p:nvSpPr>
          <p:cNvPr id="3799" name="Google Shape;3799;p83"/>
          <p:cNvSpPr txBox="1"/>
          <p:nvPr>
            <p:ph idx="4" type="title"/>
          </p:nvPr>
        </p:nvSpPr>
        <p:spPr>
          <a:xfrm>
            <a:off x="547519" y="2972288"/>
            <a:ext cx="1566600" cy="1375500"/>
          </a:xfrm>
          <a:prstGeom prst="rect">
            <a:avLst/>
          </a:prstGeom>
          <a:noFill/>
          <a:ln>
            <a:noFill/>
          </a:ln>
        </p:spPr>
        <p:txBody>
          <a:bodyPr anchorCtr="0" anchor="t" bIns="0" lIns="0" spcFirstLastPara="1" rIns="0" wrap="square" tIns="0">
            <a:noAutofit/>
          </a:bodyPr>
          <a:lstStyle>
            <a:lvl1pPr lvl="0" marR="0" algn="ctr">
              <a:lnSpc>
                <a:spcPct val="115000"/>
              </a:lnSpc>
              <a:spcBef>
                <a:spcPts val="0"/>
              </a:spcBef>
              <a:spcAft>
                <a:spcPts val="0"/>
              </a:spcAft>
              <a:buSzPts val="2800"/>
              <a:buNone/>
              <a:defRPr sz="1000">
                <a:latin typeface="Work Sans"/>
                <a:ea typeface="Work Sans"/>
                <a:cs typeface="Work Sans"/>
                <a:sym typeface="Work Sans"/>
              </a:defRPr>
            </a:lvl1pPr>
            <a:lvl2pPr lvl="1" algn="l">
              <a:lnSpc>
                <a:spcPct val="115000"/>
              </a:lnSpc>
              <a:spcBef>
                <a:spcPts val="0"/>
              </a:spcBef>
              <a:spcAft>
                <a:spcPts val="0"/>
              </a:spcAft>
              <a:buSzPts val="1100"/>
              <a:buNone/>
              <a:defRPr sz="1100">
                <a:latin typeface="Work Sans"/>
                <a:ea typeface="Work Sans"/>
                <a:cs typeface="Work Sans"/>
                <a:sym typeface="Work Sans"/>
              </a:defRPr>
            </a:lvl2pPr>
            <a:lvl3pPr lvl="2" algn="l">
              <a:lnSpc>
                <a:spcPct val="115000"/>
              </a:lnSpc>
              <a:spcBef>
                <a:spcPts val="0"/>
              </a:spcBef>
              <a:spcAft>
                <a:spcPts val="0"/>
              </a:spcAft>
              <a:buSzPts val="1100"/>
              <a:buNone/>
              <a:defRPr sz="1100">
                <a:latin typeface="Work Sans"/>
                <a:ea typeface="Work Sans"/>
                <a:cs typeface="Work Sans"/>
                <a:sym typeface="Work Sans"/>
              </a:defRPr>
            </a:lvl3pPr>
            <a:lvl4pPr lvl="3" algn="l">
              <a:lnSpc>
                <a:spcPct val="115000"/>
              </a:lnSpc>
              <a:spcBef>
                <a:spcPts val="0"/>
              </a:spcBef>
              <a:spcAft>
                <a:spcPts val="0"/>
              </a:spcAft>
              <a:buSzPts val="1100"/>
              <a:buNone/>
              <a:defRPr sz="1100">
                <a:latin typeface="Work Sans"/>
                <a:ea typeface="Work Sans"/>
                <a:cs typeface="Work Sans"/>
                <a:sym typeface="Work Sans"/>
              </a:defRPr>
            </a:lvl4pPr>
            <a:lvl5pPr lvl="4" algn="l">
              <a:lnSpc>
                <a:spcPct val="115000"/>
              </a:lnSpc>
              <a:spcBef>
                <a:spcPts val="0"/>
              </a:spcBef>
              <a:spcAft>
                <a:spcPts val="0"/>
              </a:spcAft>
              <a:buSzPts val="1100"/>
              <a:buNone/>
              <a:defRPr sz="1100">
                <a:latin typeface="Work Sans"/>
                <a:ea typeface="Work Sans"/>
                <a:cs typeface="Work Sans"/>
                <a:sym typeface="Work Sans"/>
              </a:defRPr>
            </a:lvl5pPr>
            <a:lvl6pPr lvl="5" algn="l">
              <a:lnSpc>
                <a:spcPct val="115000"/>
              </a:lnSpc>
              <a:spcBef>
                <a:spcPts val="0"/>
              </a:spcBef>
              <a:spcAft>
                <a:spcPts val="0"/>
              </a:spcAft>
              <a:buSzPts val="1100"/>
              <a:buNone/>
              <a:defRPr sz="1100">
                <a:latin typeface="Work Sans"/>
                <a:ea typeface="Work Sans"/>
                <a:cs typeface="Work Sans"/>
                <a:sym typeface="Work Sans"/>
              </a:defRPr>
            </a:lvl6pPr>
            <a:lvl7pPr lvl="6" algn="l">
              <a:lnSpc>
                <a:spcPct val="115000"/>
              </a:lnSpc>
              <a:spcBef>
                <a:spcPts val="0"/>
              </a:spcBef>
              <a:spcAft>
                <a:spcPts val="0"/>
              </a:spcAft>
              <a:buSzPts val="1100"/>
              <a:buNone/>
              <a:defRPr sz="1100">
                <a:latin typeface="Work Sans"/>
                <a:ea typeface="Work Sans"/>
                <a:cs typeface="Work Sans"/>
                <a:sym typeface="Work Sans"/>
              </a:defRPr>
            </a:lvl7pPr>
            <a:lvl8pPr lvl="7" algn="l">
              <a:lnSpc>
                <a:spcPct val="115000"/>
              </a:lnSpc>
              <a:spcBef>
                <a:spcPts val="0"/>
              </a:spcBef>
              <a:spcAft>
                <a:spcPts val="0"/>
              </a:spcAft>
              <a:buSzPts val="1100"/>
              <a:buNone/>
              <a:defRPr sz="1100">
                <a:latin typeface="Work Sans"/>
                <a:ea typeface="Work Sans"/>
                <a:cs typeface="Work Sans"/>
                <a:sym typeface="Work Sans"/>
              </a:defRPr>
            </a:lvl8pPr>
            <a:lvl9pPr lvl="8" algn="l">
              <a:lnSpc>
                <a:spcPct val="115000"/>
              </a:lnSpc>
              <a:spcBef>
                <a:spcPts val="0"/>
              </a:spcBef>
              <a:spcAft>
                <a:spcPts val="0"/>
              </a:spcAft>
              <a:buSzPts val="1100"/>
              <a:buNone/>
              <a:defRPr sz="1100">
                <a:latin typeface="Work Sans"/>
                <a:ea typeface="Work Sans"/>
                <a:cs typeface="Work Sans"/>
                <a:sym typeface="Work Sans"/>
              </a:defRPr>
            </a:lvl9pPr>
          </a:lstStyle>
          <a:p/>
        </p:txBody>
      </p:sp>
      <p:sp>
        <p:nvSpPr>
          <p:cNvPr id="3800" name="Google Shape;3800;p83"/>
          <p:cNvSpPr txBox="1"/>
          <p:nvPr>
            <p:ph idx="5" type="title"/>
          </p:nvPr>
        </p:nvSpPr>
        <p:spPr>
          <a:xfrm>
            <a:off x="2653974" y="2221453"/>
            <a:ext cx="1626600" cy="495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2800"/>
              <a:buNone/>
              <a:defRPr sz="1400">
                <a:solidFill>
                  <a:schemeClr val="dk2"/>
                </a:solidFill>
              </a:defRPr>
            </a:lvl1pPr>
            <a:lvl2pPr lvl="1" algn="ctr">
              <a:lnSpc>
                <a:spcPct val="100000"/>
              </a:lnSpc>
              <a:spcBef>
                <a:spcPts val="0"/>
              </a:spcBef>
              <a:spcAft>
                <a:spcPts val="0"/>
              </a:spcAft>
              <a:buClr>
                <a:schemeClr val="dk2"/>
              </a:buClr>
              <a:buSzPts val="1100"/>
              <a:buFont typeface="Work Sans SemiBold"/>
              <a:buNone/>
              <a:defRPr sz="1100">
                <a:solidFill>
                  <a:schemeClr val="dk2"/>
                </a:solidFill>
                <a:latin typeface="Work Sans SemiBold"/>
                <a:ea typeface="Work Sans SemiBold"/>
                <a:cs typeface="Work Sans SemiBold"/>
                <a:sym typeface="Work Sans SemiBold"/>
              </a:defRPr>
            </a:lvl2pPr>
            <a:lvl3pPr lvl="2" algn="ctr">
              <a:lnSpc>
                <a:spcPct val="100000"/>
              </a:lnSpc>
              <a:spcBef>
                <a:spcPts val="0"/>
              </a:spcBef>
              <a:spcAft>
                <a:spcPts val="0"/>
              </a:spcAft>
              <a:buClr>
                <a:schemeClr val="dk2"/>
              </a:buClr>
              <a:buSzPts val="1100"/>
              <a:buFont typeface="Work Sans SemiBold"/>
              <a:buNone/>
              <a:defRPr sz="1100">
                <a:solidFill>
                  <a:schemeClr val="dk2"/>
                </a:solidFill>
                <a:latin typeface="Work Sans SemiBold"/>
                <a:ea typeface="Work Sans SemiBold"/>
                <a:cs typeface="Work Sans SemiBold"/>
                <a:sym typeface="Work Sans SemiBold"/>
              </a:defRPr>
            </a:lvl3pPr>
            <a:lvl4pPr lvl="3" algn="ctr">
              <a:lnSpc>
                <a:spcPct val="100000"/>
              </a:lnSpc>
              <a:spcBef>
                <a:spcPts val="0"/>
              </a:spcBef>
              <a:spcAft>
                <a:spcPts val="0"/>
              </a:spcAft>
              <a:buClr>
                <a:schemeClr val="dk2"/>
              </a:buClr>
              <a:buSzPts val="1100"/>
              <a:buFont typeface="Work Sans SemiBold"/>
              <a:buNone/>
              <a:defRPr sz="1100">
                <a:solidFill>
                  <a:schemeClr val="dk2"/>
                </a:solidFill>
                <a:latin typeface="Work Sans SemiBold"/>
                <a:ea typeface="Work Sans SemiBold"/>
                <a:cs typeface="Work Sans SemiBold"/>
                <a:sym typeface="Work Sans SemiBold"/>
              </a:defRPr>
            </a:lvl4pPr>
            <a:lvl5pPr lvl="4" algn="ctr">
              <a:lnSpc>
                <a:spcPct val="100000"/>
              </a:lnSpc>
              <a:spcBef>
                <a:spcPts val="0"/>
              </a:spcBef>
              <a:spcAft>
                <a:spcPts val="0"/>
              </a:spcAft>
              <a:buClr>
                <a:schemeClr val="dk2"/>
              </a:buClr>
              <a:buSzPts val="1100"/>
              <a:buFont typeface="Work Sans SemiBold"/>
              <a:buNone/>
              <a:defRPr sz="1100">
                <a:solidFill>
                  <a:schemeClr val="dk2"/>
                </a:solidFill>
                <a:latin typeface="Work Sans SemiBold"/>
                <a:ea typeface="Work Sans SemiBold"/>
                <a:cs typeface="Work Sans SemiBold"/>
                <a:sym typeface="Work Sans SemiBold"/>
              </a:defRPr>
            </a:lvl5pPr>
            <a:lvl6pPr lvl="5" algn="ctr">
              <a:lnSpc>
                <a:spcPct val="100000"/>
              </a:lnSpc>
              <a:spcBef>
                <a:spcPts val="0"/>
              </a:spcBef>
              <a:spcAft>
                <a:spcPts val="0"/>
              </a:spcAft>
              <a:buClr>
                <a:schemeClr val="dk2"/>
              </a:buClr>
              <a:buSzPts val="1100"/>
              <a:buFont typeface="Work Sans SemiBold"/>
              <a:buNone/>
              <a:defRPr sz="1100">
                <a:solidFill>
                  <a:schemeClr val="dk2"/>
                </a:solidFill>
                <a:latin typeface="Work Sans SemiBold"/>
                <a:ea typeface="Work Sans SemiBold"/>
                <a:cs typeface="Work Sans SemiBold"/>
                <a:sym typeface="Work Sans SemiBold"/>
              </a:defRPr>
            </a:lvl6pPr>
            <a:lvl7pPr lvl="6" algn="ctr">
              <a:lnSpc>
                <a:spcPct val="100000"/>
              </a:lnSpc>
              <a:spcBef>
                <a:spcPts val="0"/>
              </a:spcBef>
              <a:spcAft>
                <a:spcPts val="0"/>
              </a:spcAft>
              <a:buClr>
                <a:schemeClr val="dk2"/>
              </a:buClr>
              <a:buSzPts val="1100"/>
              <a:buFont typeface="Work Sans SemiBold"/>
              <a:buNone/>
              <a:defRPr sz="1100">
                <a:solidFill>
                  <a:schemeClr val="dk2"/>
                </a:solidFill>
                <a:latin typeface="Work Sans SemiBold"/>
                <a:ea typeface="Work Sans SemiBold"/>
                <a:cs typeface="Work Sans SemiBold"/>
                <a:sym typeface="Work Sans SemiBold"/>
              </a:defRPr>
            </a:lvl7pPr>
            <a:lvl8pPr lvl="7" algn="ctr">
              <a:lnSpc>
                <a:spcPct val="100000"/>
              </a:lnSpc>
              <a:spcBef>
                <a:spcPts val="0"/>
              </a:spcBef>
              <a:spcAft>
                <a:spcPts val="0"/>
              </a:spcAft>
              <a:buClr>
                <a:schemeClr val="dk2"/>
              </a:buClr>
              <a:buSzPts val="1100"/>
              <a:buFont typeface="Work Sans SemiBold"/>
              <a:buNone/>
              <a:defRPr sz="1100">
                <a:solidFill>
                  <a:schemeClr val="dk2"/>
                </a:solidFill>
                <a:latin typeface="Work Sans SemiBold"/>
                <a:ea typeface="Work Sans SemiBold"/>
                <a:cs typeface="Work Sans SemiBold"/>
                <a:sym typeface="Work Sans SemiBold"/>
              </a:defRPr>
            </a:lvl8pPr>
            <a:lvl9pPr lvl="8" algn="ctr">
              <a:lnSpc>
                <a:spcPct val="100000"/>
              </a:lnSpc>
              <a:spcBef>
                <a:spcPts val="0"/>
              </a:spcBef>
              <a:spcAft>
                <a:spcPts val="0"/>
              </a:spcAft>
              <a:buClr>
                <a:schemeClr val="dk2"/>
              </a:buClr>
              <a:buSzPts val="1100"/>
              <a:buFont typeface="Work Sans SemiBold"/>
              <a:buNone/>
              <a:defRPr sz="1100">
                <a:solidFill>
                  <a:schemeClr val="dk2"/>
                </a:solidFill>
                <a:latin typeface="Work Sans SemiBold"/>
                <a:ea typeface="Work Sans SemiBold"/>
                <a:cs typeface="Work Sans SemiBold"/>
                <a:sym typeface="Work Sans SemiBold"/>
              </a:defRPr>
            </a:lvl9pPr>
          </a:lstStyle>
          <a:p/>
        </p:txBody>
      </p:sp>
      <p:sp>
        <p:nvSpPr>
          <p:cNvPr id="3801" name="Google Shape;3801;p83"/>
          <p:cNvSpPr txBox="1"/>
          <p:nvPr>
            <p:ph idx="6" type="title"/>
          </p:nvPr>
        </p:nvSpPr>
        <p:spPr>
          <a:xfrm>
            <a:off x="2684021" y="2972288"/>
            <a:ext cx="1566600" cy="1375500"/>
          </a:xfrm>
          <a:prstGeom prst="rect">
            <a:avLst/>
          </a:prstGeom>
          <a:noFill/>
          <a:ln>
            <a:noFill/>
          </a:ln>
        </p:spPr>
        <p:txBody>
          <a:bodyPr anchorCtr="0" anchor="t" bIns="0" lIns="0" spcFirstLastPara="1" rIns="0" wrap="square" tIns="0">
            <a:noAutofit/>
          </a:bodyPr>
          <a:lstStyle>
            <a:lvl1pPr lvl="0" marR="0" algn="ctr">
              <a:lnSpc>
                <a:spcPct val="115000"/>
              </a:lnSpc>
              <a:spcBef>
                <a:spcPts val="0"/>
              </a:spcBef>
              <a:spcAft>
                <a:spcPts val="0"/>
              </a:spcAft>
              <a:buSzPts val="2800"/>
              <a:buNone/>
              <a:defRPr sz="1000">
                <a:latin typeface="Work Sans"/>
                <a:ea typeface="Work Sans"/>
                <a:cs typeface="Work Sans"/>
                <a:sym typeface="Work Sans"/>
              </a:defRPr>
            </a:lvl1pPr>
            <a:lvl2pPr lvl="1" algn="l">
              <a:lnSpc>
                <a:spcPct val="115000"/>
              </a:lnSpc>
              <a:spcBef>
                <a:spcPts val="0"/>
              </a:spcBef>
              <a:spcAft>
                <a:spcPts val="0"/>
              </a:spcAft>
              <a:buSzPts val="1100"/>
              <a:buNone/>
              <a:defRPr sz="1100">
                <a:latin typeface="Work Sans"/>
                <a:ea typeface="Work Sans"/>
                <a:cs typeface="Work Sans"/>
                <a:sym typeface="Work Sans"/>
              </a:defRPr>
            </a:lvl2pPr>
            <a:lvl3pPr lvl="2" algn="l">
              <a:lnSpc>
                <a:spcPct val="115000"/>
              </a:lnSpc>
              <a:spcBef>
                <a:spcPts val="0"/>
              </a:spcBef>
              <a:spcAft>
                <a:spcPts val="0"/>
              </a:spcAft>
              <a:buSzPts val="1100"/>
              <a:buNone/>
              <a:defRPr sz="1100">
                <a:latin typeface="Work Sans"/>
                <a:ea typeface="Work Sans"/>
                <a:cs typeface="Work Sans"/>
                <a:sym typeface="Work Sans"/>
              </a:defRPr>
            </a:lvl3pPr>
            <a:lvl4pPr lvl="3" algn="l">
              <a:lnSpc>
                <a:spcPct val="115000"/>
              </a:lnSpc>
              <a:spcBef>
                <a:spcPts val="0"/>
              </a:spcBef>
              <a:spcAft>
                <a:spcPts val="0"/>
              </a:spcAft>
              <a:buSzPts val="1100"/>
              <a:buNone/>
              <a:defRPr sz="1100">
                <a:latin typeface="Work Sans"/>
                <a:ea typeface="Work Sans"/>
                <a:cs typeface="Work Sans"/>
                <a:sym typeface="Work Sans"/>
              </a:defRPr>
            </a:lvl4pPr>
            <a:lvl5pPr lvl="4" algn="l">
              <a:lnSpc>
                <a:spcPct val="115000"/>
              </a:lnSpc>
              <a:spcBef>
                <a:spcPts val="0"/>
              </a:spcBef>
              <a:spcAft>
                <a:spcPts val="0"/>
              </a:spcAft>
              <a:buSzPts val="1100"/>
              <a:buNone/>
              <a:defRPr sz="1100">
                <a:latin typeface="Work Sans"/>
                <a:ea typeface="Work Sans"/>
                <a:cs typeface="Work Sans"/>
                <a:sym typeface="Work Sans"/>
              </a:defRPr>
            </a:lvl5pPr>
            <a:lvl6pPr lvl="5" algn="l">
              <a:lnSpc>
                <a:spcPct val="115000"/>
              </a:lnSpc>
              <a:spcBef>
                <a:spcPts val="0"/>
              </a:spcBef>
              <a:spcAft>
                <a:spcPts val="0"/>
              </a:spcAft>
              <a:buSzPts val="1100"/>
              <a:buNone/>
              <a:defRPr sz="1100">
                <a:latin typeface="Work Sans"/>
                <a:ea typeface="Work Sans"/>
                <a:cs typeface="Work Sans"/>
                <a:sym typeface="Work Sans"/>
              </a:defRPr>
            </a:lvl6pPr>
            <a:lvl7pPr lvl="6" algn="l">
              <a:lnSpc>
                <a:spcPct val="115000"/>
              </a:lnSpc>
              <a:spcBef>
                <a:spcPts val="0"/>
              </a:spcBef>
              <a:spcAft>
                <a:spcPts val="0"/>
              </a:spcAft>
              <a:buSzPts val="1100"/>
              <a:buNone/>
              <a:defRPr sz="1100">
                <a:latin typeface="Work Sans"/>
                <a:ea typeface="Work Sans"/>
                <a:cs typeface="Work Sans"/>
                <a:sym typeface="Work Sans"/>
              </a:defRPr>
            </a:lvl7pPr>
            <a:lvl8pPr lvl="7" algn="l">
              <a:lnSpc>
                <a:spcPct val="115000"/>
              </a:lnSpc>
              <a:spcBef>
                <a:spcPts val="0"/>
              </a:spcBef>
              <a:spcAft>
                <a:spcPts val="0"/>
              </a:spcAft>
              <a:buSzPts val="1100"/>
              <a:buNone/>
              <a:defRPr sz="1100">
                <a:latin typeface="Work Sans"/>
                <a:ea typeface="Work Sans"/>
                <a:cs typeface="Work Sans"/>
                <a:sym typeface="Work Sans"/>
              </a:defRPr>
            </a:lvl8pPr>
            <a:lvl9pPr lvl="8" algn="l">
              <a:lnSpc>
                <a:spcPct val="115000"/>
              </a:lnSpc>
              <a:spcBef>
                <a:spcPts val="0"/>
              </a:spcBef>
              <a:spcAft>
                <a:spcPts val="0"/>
              </a:spcAft>
              <a:buSzPts val="1100"/>
              <a:buNone/>
              <a:defRPr sz="1100">
                <a:latin typeface="Work Sans"/>
                <a:ea typeface="Work Sans"/>
                <a:cs typeface="Work Sans"/>
                <a:sym typeface="Work Sans"/>
              </a:defRPr>
            </a:lvl9pPr>
          </a:lstStyle>
          <a:p/>
        </p:txBody>
      </p:sp>
      <p:sp>
        <p:nvSpPr>
          <p:cNvPr id="3802" name="Google Shape;3802;p83"/>
          <p:cNvSpPr txBox="1"/>
          <p:nvPr>
            <p:ph idx="7" type="title"/>
          </p:nvPr>
        </p:nvSpPr>
        <p:spPr>
          <a:xfrm>
            <a:off x="4789628" y="2214287"/>
            <a:ext cx="1626600" cy="495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2800"/>
              <a:buNone/>
              <a:defRPr sz="1400">
                <a:solidFill>
                  <a:schemeClr val="dk2"/>
                </a:solidFill>
              </a:defRPr>
            </a:lvl1pPr>
            <a:lvl2pPr lvl="1" algn="ctr">
              <a:lnSpc>
                <a:spcPct val="100000"/>
              </a:lnSpc>
              <a:spcBef>
                <a:spcPts val="0"/>
              </a:spcBef>
              <a:spcAft>
                <a:spcPts val="0"/>
              </a:spcAft>
              <a:buClr>
                <a:schemeClr val="dk2"/>
              </a:buClr>
              <a:buSzPts val="1100"/>
              <a:buFont typeface="Work Sans SemiBold"/>
              <a:buNone/>
              <a:defRPr sz="1100">
                <a:solidFill>
                  <a:schemeClr val="dk2"/>
                </a:solidFill>
                <a:latin typeface="Work Sans SemiBold"/>
                <a:ea typeface="Work Sans SemiBold"/>
                <a:cs typeface="Work Sans SemiBold"/>
                <a:sym typeface="Work Sans SemiBold"/>
              </a:defRPr>
            </a:lvl2pPr>
            <a:lvl3pPr lvl="2" algn="ctr">
              <a:lnSpc>
                <a:spcPct val="100000"/>
              </a:lnSpc>
              <a:spcBef>
                <a:spcPts val="0"/>
              </a:spcBef>
              <a:spcAft>
                <a:spcPts val="0"/>
              </a:spcAft>
              <a:buClr>
                <a:schemeClr val="dk2"/>
              </a:buClr>
              <a:buSzPts val="1100"/>
              <a:buFont typeface="Work Sans SemiBold"/>
              <a:buNone/>
              <a:defRPr sz="1100">
                <a:solidFill>
                  <a:schemeClr val="dk2"/>
                </a:solidFill>
                <a:latin typeface="Work Sans SemiBold"/>
                <a:ea typeface="Work Sans SemiBold"/>
                <a:cs typeface="Work Sans SemiBold"/>
                <a:sym typeface="Work Sans SemiBold"/>
              </a:defRPr>
            </a:lvl3pPr>
            <a:lvl4pPr lvl="3" algn="ctr">
              <a:lnSpc>
                <a:spcPct val="100000"/>
              </a:lnSpc>
              <a:spcBef>
                <a:spcPts val="0"/>
              </a:spcBef>
              <a:spcAft>
                <a:spcPts val="0"/>
              </a:spcAft>
              <a:buClr>
                <a:schemeClr val="dk2"/>
              </a:buClr>
              <a:buSzPts val="1100"/>
              <a:buFont typeface="Work Sans SemiBold"/>
              <a:buNone/>
              <a:defRPr sz="1100">
                <a:solidFill>
                  <a:schemeClr val="dk2"/>
                </a:solidFill>
                <a:latin typeface="Work Sans SemiBold"/>
                <a:ea typeface="Work Sans SemiBold"/>
                <a:cs typeface="Work Sans SemiBold"/>
                <a:sym typeface="Work Sans SemiBold"/>
              </a:defRPr>
            </a:lvl4pPr>
            <a:lvl5pPr lvl="4" algn="ctr">
              <a:lnSpc>
                <a:spcPct val="100000"/>
              </a:lnSpc>
              <a:spcBef>
                <a:spcPts val="0"/>
              </a:spcBef>
              <a:spcAft>
                <a:spcPts val="0"/>
              </a:spcAft>
              <a:buClr>
                <a:schemeClr val="dk2"/>
              </a:buClr>
              <a:buSzPts val="1100"/>
              <a:buFont typeface="Work Sans SemiBold"/>
              <a:buNone/>
              <a:defRPr sz="1100">
                <a:solidFill>
                  <a:schemeClr val="dk2"/>
                </a:solidFill>
                <a:latin typeface="Work Sans SemiBold"/>
                <a:ea typeface="Work Sans SemiBold"/>
                <a:cs typeface="Work Sans SemiBold"/>
                <a:sym typeface="Work Sans SemiBold"/>
              </a:defRPr>
            </a:lvl5pPr>
            <a:lvl6pPr lvl="5" algn="ctr">
              <a:lnSpc>
                <a:spcPct val="100000"/>
              </a:lnSpc>
              <a:spcBef>
                <a:spcPts val="0"/>
              </a:spcBef>
              <a:spcAft>
                <a:spcPts val="0"/>
              </a:spcAft>
              <a:buClr>
                <a:schemeClr val="dk2"/>
              </a:buClr>
              <a:buSzPts val="1100"/>
              <a:buFont typeface="Work Sans SemiBold"/>
              <a:buNone/>
              <a:defRPr sz="1100">
                <a:solidFill>
                  <a:schemeClr val="dk2"/>
                </a:solidFill>
                <a:latin typeface="Work Sans SemiBold"/>
                <a:ea typeface="Work Sans SemiBold"/>
                <a:cs typeface="Work Sans SemiBold"/>
                <a:sym typeface="Work Sans SemiBold"/>
              </a:defRPr>
            </a:lvl6pPr>
            <a:lvl7pPr lvl="6" algn="ctr">
              <a:lnSpc>
                <a:spcPct val="100000"/>
              </a:lnSpc>
              <a:spcBef>
                <a:spcPts val="0"/>
              </a:spcBef>
              <a:spcAft>
                <a:spcPts val="0"/>
              </a:spcAft>
              <a:buClr>
                <a:schemeClr val="dk2"/>
              </a:buClr>
              <a:buSzPts val="1100"/>
              <a:buFont typeface="Work Sans SemiBold"/>
              <a:buNone/>
              <a:defRPr sz="1100">
                <a:solidFill>
                  <a:schemeClr val="dk2"/>
                </a:solidFill>
                <a:latin typeface="Work Sans SemiBold"/>
                <a:ea typeface="Work Sans SemiBold"/>
                <a:cs typeface="Work Sans SemiBold"/>
                <a:sym typeface="Work Sans SemiBold"/>
              </a:defRPr>
            </a:lvl7pPr>
            <a:lvl8pPr lvl="7" algn="ctr">
              <a:lnSpc>
                <a:spcPct val="100000"/>
              </a:lnSpc>
              <a:spcBef>
                <a:spcPts val="0"/>
              </a:spcBef>
              <a:spcAft>
                <a:spcPts val="0"/>
              </a:spcAft>
              <a:buClr>
                <a:schemeClr val="dk2"/>
              </a:buClr>
              <a:buSzPts val="1100"/>
              <a:buFont typeface="Work Sans SemiBold"/>
              <a:buNone/>
              <a:defRPr sz="1100">
                <a:solidFill>
                  <a:schemeClr val="dk2"/>
                </a:solidFill>
                <a:latin typeface="Work Sans SemiBold"/>
                <a:ea typeface="Work Sans SemiBold"/>
                <a:cs typeface="Work Sans SemiBold"/>
                <a:sym typeface="Work Sans SemiBold"/>
              </a:defRPr>
            </a:lvl8pPr>
            <a:lvl9pPr lvl="8" algn="ctr">
              <a:lnSpc>
                <a:spcPct val="100000"/>
              </a:lnSpc>
              <a:spcBef>
                <a:spcPts val="0"/>
              </a:spcBef>
              <a:spcAft>
                <a:spcPts val="0"/>
              </a:spcAft>
              <a:buClr>
                <a:schemeClr val="dk2"/>
              </a:buClr>
              <a:buSzPts val="1100"/>
              <a:buFont typeface="Work Sans SemiBold"/>
              <a:buNone/>
              <a:defRPr sz="1100">
                <a:solidFill>
                  <a:schemeClr val="dk2"/>
                </a:solidFill>
                <a:latin typeface="Work Sans SemiBold"/>
                <a:ea typeface="Work Sans SemiBold"/>
                <a:cs typeface="Work Sans SemiBold"/>
                <a:sym typeface="Work Sans SemiBold"/>
              </a:defRPr>
            </a:lvl9pPr>
          </a:lstStyle>
          <a:p/>
        </p:txBody>
      </p:sp>
      <p:sp>
        <p:nvSpPr>
          <p:cNvPr id="3803" name="Google Shape;3803;p83"/>
          <p:cNvSpPr txBox="1"/>
          <p:nvPr>
            <p:ph idx="8" type="title"/>
          </p:nvPr>
        </p:nvSpPr>
        <p:spPr>
          <a:xfrm>
            <a:off x="4819675" y="2972288"/>
            <a:ext cx="1566600" cy="1375500"/>
          </a:xfrm>
          <a:prstGeom prst="rect">
            <a:avLst/>
          </a:prstGeom>
          <a:noFill/>
          <a:ln>
            <a:noFill/>
          </a:ln>
        </p:spPr>
        <p:txBody>
          <a:bodyPr anchorCtr="0" anchor="t" bIns="0" lIns="0" spcFirstLastPara="1" rIns="0" wrap="square" tIns="0">
            <a:noAutofit/>
          </a:bodyPr>
          <a:lstStyle>
            <a:lvl1pPr lvl="0" marR="0" algn="ctr">
              <a:lnSpc>
                <a:spcPct val="115000"/>
              </a:lnSpc>
              <a:spcBef>
                <a:spcPts val="0"/>
              </a:spcBef>
              <a:spcAft>
                <a:spcPts val="0"/>
              </a:spcAft>
              <a:buSzPts val="2800"/>
              <a:buNone/>
              <a:defRPr sz="1000">
                <a:latin typeface="Work Sans"/>
                <a:ea typeface="Work Sans"/>
                <a:cs typeface="Work Sans"/>
                <a:sym typeface="Work Sans"/>
              </a:defRPr>
            </a:lvl1pPr>
            <a:lvl2pPr lvl="1" algn="l">
              <a:lnSpc>
                <a:spcPct val="115000"/>
              </a:lnSpc>
              <a:spcBef>
                <a:spcPts val="0"/>
              </a:spcBef>
              <a:spcAft>
                <a:spcPts val="0"/>
              </a:spcAft>
              <a:buSzPts val="1100"/>
              <a:buNone/>
              <a:defRPr sz="1100">
                <a:latin typeface="Work Sans"/>
                <a:ea typeface="Work Sans"/>
                <a:cs typeface="Work Sans"/>
                <a:sym typeface="Work Sans"/>
              </a:defRPr>
            </a:lvl2pPr>
            <a:lvl3pPr lvl="2" algn="l">
              <a:lnSpc>
                <a:spcPct val="115000"/>
              </a:lnSpc>
              <a:spcBef>
                <a:spcPts val="0"/>
              </a:spcBef>
              <a:spcAft>
                <a:spcPts val="0"/>
              </a:spcAft>
              <a:buSzPts val="1100"/>
              <a:buNone/>
              <a:defRPr sz="1100">
                <a:latin typeface="Work Sans"/>
                <a:ea typeface="Work Sans"/>
                <a:cs typeface="Work Sans"/>
                <a:sym typeface="Work Sans"/>
              </a:defRPr>
            </a:lvl3pPr>
            <a:lvl4pPr lvl="3" algn="l">
              <a:lnSpc>
                <a:spcPct val="115000"/>
              </a:lnSpc>
              <a:spcBef>
                <a:spcPts val="0"/>
              </a:spcBef>
              <a:spcAft>
                <a:spcPts val="0"/>
              </a:spcAft>
              <a:buSzPts val="1100"/>
              <a:buNone/>
              <a:defRPr sz="1100">
                <a:latin typeface="Work Sans"/>
                <a:ea typeface="Work Sans"/>
                <a:cs typeface="Work Sans"/>
                <a:sym typeface="Work Sans"/>
              </a:defRPr>
            </a:lvl4pPr>
            <a:lvl5pPr lvl="4" algn="l">
              <a:lnSpc>
                <a:spcPct val="115000"/>
              </a:lnSpc>
              <a:spcBef>
                <a:spcPts val="0"/>
              </a:spcBef>
              <a:spcAft>
                <a:spcPts val="0"/>
              </a:spcAft>
              <a:buSzPts val="1100"/>
              <a:buNone/>
              <a:defRPr sz="1100">
                <a:latin typeface="Work Sans"/>
                <a:ea typeface="Work Sans"/>
                <a:cs typeface="Work Sans"/>
                <a:sym typeface="Work Sans"/>
              </a:defRPr>
            </a:lvl5pPr>
            <a:lvl6pPr lvl="5" algn="l">
              <a:lnSpc>
                <a:spcPct val="115000"/>
              </a:lnSpc>
              <a:spcBef>
                <a:spcPts val="0"/>
              </a:spcBef>
              <a:spcAft>
                <a:spcPts val="0"/>
              </a:spcAft>
              <a:buSzPts val="1100"/>
              <a:buNone/>
              <a:defRPr sz="1100">
                <a:latin typeface="Work Sans"/>
                <a:ea typeface="Work Sans"/>
                <a:cs typeface="Work Sans"/>
                <a:sym typeface="Work Sans"/>
              </a:defRPr>
            </a:lvl6pPr>
            <a:lvl7pPr lvl="6" algn="l">
              <a:lnSpc>
                <a:spcPct val="115000"/>
              </a:lnSpc>
              <a:spcBef>
                <a:spcPts val="0"/>
              </a:spcBef>
              <a:spcAft>
                <a:spcPts val="0"/>
              </a:spcAft>
              <a:buSzPts val="1100"/>
              <a:buNone/>
              <a:defRPr sz="1100">
                <a:latin typeface="Work Sans"/>
                <a:ea typeface="Work Sans"/>
                <a:cs typeface="Work Sans"/>
                <a:sym typeface="Work Sans"/>
              </a:defRPr>
            </a:lvl7pPr>
            <a:lvl8pPr lvl="7" algn="l">
              <a:lnSpc>
                <a:spcPct val="115000"/>
              </a:lnSpc>
              <a:spcBef>
                <a:spcPts val="0"/>
              </a:spcBef>
              <a:spcAft>
                <a:spcPts val="0"/>
              </a:spcAft>
              <a:buSzPts val="1100"/>
              <a:buNone/>
              <a:defRPr sz="1100">
                <a:latin typeface="Work Sans"/>
                <a:ea typeface="Work Sans"/>
                <a:cs typeface="Work Sans"/>
                <a:sym typeface="Work Sans"/>
              </a:defRPr>
            </a:lvl8pPr>
            <a:lvl9pPr lvl="8" algn="l">
              <a:lnSpc>
                <a:spcPct val="115000"/>
              </a:lnSpc>
              <a:spcBef>
                <a:spcPts val="0"/>
              </a:spcBef>
              <a:spcAft>
                <a:spcPts val="0"/>
              </a:spcAft>
              <a:buSzPts val="1100"/>
              <a:buNone/>
              <a:defRPr sz="1100">
                <a:latin typeface="Work Sans"/>
                <a:ea typeface="Work Sans"/>
                <a:cs typeface="Work Sans"/>
                <a:sym typeface="Work Sans"/>
              </a:defRPr>
            </a:lvl9pPr>
          </a:lstStyle>
          <a:p/>
        </p:txBody>
      </p:sp>
      <p:cxnSp>
        <p:nvCxnSpPr>
          <p:cNvPr id="3804" name="Google Shape;3804;p83"/>
          <p:cNvCxnSpPr/>
          <p:nvPr/>
        </p:nvCxnSpPr>
        <p:spPr>
          <a:xfrm>
            <a:off x="2399417" y="1600000"/>
            <a:ext cx="0" cy="2597700"/>
          </a:xfrm>
          <a:prstGeom prst="straightConnector1">
            <a:avLst/>
          </a:prstGeom>
          <a:noFill/>
          <a:ln cap="flat" cmpd="sng" w="9525">
            <a:solidFill>
              <a:schemeClr val="dk2"/>
            </a:solidFill>
            <a:prstDash val="dot"/>
            <a:round/>
            <a:headEnd len="sm" w="sm" type="none"/>
            <a:tailEnd len="sm" w="sm" type="none"/>
          </a:ln>
        </p:spPr>
      </p:cxnSp>
      <p:cxnSp>
        <p:nvCxnSpPr>
          <p:cNvPr id="3805" name="Google Shape;3805;p83"/>
          <p:cNvCxnSpPr/>
          <p:nvPr/>
        </p:nvCxnSpPr>
        <p:spPr>
          <a:xfrm>
            <a:off x="4535101" y="1600000"/>
            <a:ext cx="0" cy="2597700"/>
          </a:xfrm>
          <a:prstGeom prst="straightConnector1">
            <a:avLst/>
          </a:prstGeom>
          <a:noFill/>
          <a:ln cap="flat" cmpd="sng" w="9525">
            <a:solidFill>
              <a:schemeClr val="dk2"/>
            </a:solidFill>
            <a:prstDash val="dot"/>
            <a:round/>
            <a:headEnd len="sm" w="sm" type="none"/>
            <a:tailEnd len="sm" w="sm" type="none"/>
          </a:ln>
        </p:spPr>
      </p:cxnSp>
      <p:sp>
        <p:nvSpPr>
          <p:cNvPr id="3806" name="Google Shape;3806;p83"/>
          <p:cNvSpPr txBox="1"/>
          <p:nvPr>
            <p:ph idx="9" type="title"/>
          </p:nvPr>
        </p:nvSpPr>
        <p:spPr>
          <a:xfrm>
            <a:off x="6893291" y="2221462"/>
            <a:ext cx="1626600" cy="495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2800"/>
              <a:buNone/>
              <a:defRPr sz="1400">
                <a:solidFill>
                  <a:schemeClr val="dk2"/>
                </a:solidFill>
              </a:defRPr>
            </a:lvl1pPr>
            <a:lvl2pPr lvl="1" algn="ctr">
              <a:lnSpc>
                <a:spcPct val="100000"/>
              </a:lnSpc>
              <a:spcBef>
                <a:spcPts val="0"/>
              </a:spcBef>
              <a:spcAft>
                <a:spcPts val="0"/>
              </a:spcAft>
              <a:buClr>
                <a:schemeClr val="dk2"/>
              </a:buClr>
              <a:buSzPts val="1100"/>
              <a:buFont typeface="Work Sans SemiBold"/>
              <a:buNone/>
              <a:defRPr sz="1100">
                <a:solidFill>
                  <a:schemeClr val="dk2"/>
                </a:solidFill>
                <a:latin typeface="Work Sans SemiBold"/>
                <a:ea typeface="Work Sans SemiBold"/>
                <a:cs typeface="Work Sans SemiBold"/>
                <a:sym typeface="Work Sans SemiBold"/>
              </a:defRPr>
            </a:lvl2pPr>
            <a:lvl3pPr lvl="2" algn="ctr">
              <a:lnSpc>
                <a:spcPct val="100000"/>
              </a:lnSpc>
              <a:spcBef>
                <a:spcPts val="0"/>
              </a:spcBef>
              <a:spcAft>
                <a:spcPts val="0"/>
              </a:spcAft>
              <a:buClr>
                <a:schemeClr val="dk2"/>
              </a:buClr>
              <a:buSzPts val="1100"/>
              <a:buFont typeface="Work Sans SemiBold"/>
              <a:buNone/>
              <a:defRPr sz="1100">
                <a:solidFill>
                  <a:schemeClr val="dk2"/>
                </a:solidFill>
                <a:latin typeface="Work Sans SemiBold"/>
                <a:ea typeface="Work Sans SemiBold"/>
                <a:cs typeface="Work Sans SemiBold"/>
                <a:sym typeface="Work Sans SemiBold"/>
              </a:defRPr>
            </a:lvl3pPr>
            <a:lvl4pPr lvl="3" algn="ctr">
              <a:lnSpc>
                <a:spcPct val="100000"/>
              </a:lnSpc>
              <a:spcBef>
                <a:spcPts val="0"/>
              </a:spcBef>
              <a:spcAft>
                <a:spcPts val="0"/>
              </a:spcAft>
              <a:buClr>
                <a:schemeClr val="dk2"/>
              </a:buClr>
              <a:buSzPts val="1100"/>
              <a:buFont typeface="Work Sans SemiBold"/>
              <a:buNone/>
              <a:defRPr sz="1100">
                <a:solidFill>
                  <a:schemeClr val="dk2"/>
                </a:solidFill>
                <a:latin typeface="Work Sans SemiBold"/>
                <a:ea typeface="Work Sans SemiBold"/>
                <a:cs typeface="Work Sans SemiBold"/>
                <a:sym typeface="Work Sans SemiBold"/>
              </a:defRPr>
            </a:lvl4pPr>
            <a:lvl5pPr lvl="4" algn="ctr">
              <a:lnSpc>
                <a:spcPct val="100000"/>
              </a:lnSpc>
              <a:spcBef>
                <a:spcPts val="0"/>
              </a:spcBef>
              <a:spcAft>
                <a:spcPts val="0"/>
              </a:spcAft>
              <a:buClr>
                <a:schemeClr val="dk2"/>
              </a:buClr>
              <a:buSzPts val="1100"/>
              <a:buFont typeface="Work Sans SemiBold"/>
              <a:buNone/>
              <a:defRPr sz="1100">
                <a:solidFill>
                  <a:schemeClr val="dk2"/>
                </a:solidFill>
                <a:latin typeface="Work Sans SemiBold"/>
                <a:ea typeface="Work Sans SemiBold"/>
                <a:cs typeface="Work Sans SemiBold"/>
                <a:sym typeface="Work Sans SemiBold"/>
              </a:defRPr>
            </a:lvl5pPr>
            <a:lvl6pPr lvl="5" algn="ctr">
              <a:lnSpc>
                <a:spcPct val="100000"/>
              </a:lnSpc>
              <a:spcBef>
                <a:spcPts val="0"/>
              </a:spcBef>
              <a:spcAft>
                <a:spcPts val="0"/>
              </a:spcAft>
              <a:buClr>
                <a:schemeClr val="dk2"/>
              </a:buClr>
              <a:buSzPts val="1100"/>
              <a:buFont typeface="Work Sans SemiBold"/>
              <a:buNone/>
              <a:defRPr sz="1100">
                <a:solidFill>
                  <a:schemeClr val="dk2"/>
                </a:solidFill>
                <a:latin typeface="Work Sans SemiBold"/>
                <a:ea typeface="Work Sans SemiBold"/>
                <a:cs typeface="Work Sans SemiBold"/>
                <a:sym typeface="Work Sans SemiBold"/>
              </a:defRPr>
            </a:lvl6pPr>
            <a:lvl7pPr lvl="6" algn="ctr">
              <a:lnSpc>
                <a:spcPct val="100000"/>
              </a:lnSpc>
              <a:spcBef>
                <a:spcPts val="0"/>
              </a:spcBef>
              <a:spcAft>
                <a:spcPts val="0"/>
              </a:spcAft>
              <a:buClr>
                <a:schemeClr val="dk2"/>
              </a:buClr>
              <a:buSzPts val="1100"/>
              <a:buFont typeface="Work Sans SemiBold"/>
              <a:buNone/>
              <a:defRPr sz="1100">
                <a:solidFill>
                  <a:schemeClr val="dk2"/>
                </a:solidFill>
                <a:latin typeface="Work Sans SemiBold"/>
                <a:ea typeface="Work Sans SemiBold"/>
                <a:cs typeface="Work Sans SemiBold"/>
                <a:sym typeface="Work Sans SemiBold"/>
              </a:defRPr>
            </a:lvl7pPr>
            <a:lvl8pPr lvl="7" algn="ctr">
              <a:lnSpc>
                <a:spcPct val="100000"/>
              </a:lnSpc>
              <a:spcBef>
                <a:spcPts val="0"/>
              </a:spcBef>
              <a:spcAft>
                <a:spcPts val="0"/>
              </a:spcAft>
              <a:buClr>
                <a:schemeClr val="dk2"/>
              </a:buClr>
              <a:buSzPts val="1100"/>
              <a:buFont typeface="Work Sans SemiBold"/>
              <a:buNone/>
              <a:defRPr sz="1100">
                <a:solidFill>
                  <a:schemeClr val="dk2"/>
                </a:solidFill>
                <a:latin typeface="Work Sans SemiBold"/>
                <a:ea typeface="Work Sans SemiBold"/>
                <a:cs typeface="Work Sans SemiBold"/>
                <a:sym typeface="Work Sans SemiBold"/>
              </a:defRPr>
            </a:lvl8pPr>
            <a:lvl9pPr lvl="8" algn="ctr">
              <a:lnSpc>
                <a:spcPct val="100000"/>
              </a:lnSpc>
              <a:spcBef>
                <a:spcPts val="0"/>
              </a:spcBef>
              <a:spcAft>
                <a:spcPts val="0"/>
              </a:spcAft>
              <a:buClr>
                <a:schemeClr val="dk2"/>
              </a:buClr>
              <a:buSzPts val="1100"/>
              <a:buFont typeface="Work Sans SemiBold"/>
              <a:buNone/>
              <a:defRPr sz="1100">
                <a:solidFill>
                  <a:schemeClr val="dk2"/>
                </a:solidFill>
                <a:latin typeface="Work Sans SemiBold"/>
                <a:ea typeface="Work Sans SemiBold"/>
                <a:cs typeface="Work Sans SemiBold"/>
                <a:sym typeface="Work Sans SemiBold"/>
              </a:defRPr>
            </a:lvl9pPr>
          </a:lstStyle>
          <a:p/>
        </p:txBody>
      </p:sp>
      <p:sp>
        <p:nvSpPr>
          <p:cNvPr id="3807" name="Google Shape;3807;p83"/>
          <p:cNvSpPr txBox="1"/>
          <p:nvPr>
            <p:ph idx="13" type="title"/>
          </p:nvPr>
        </p:nvSpPr>
        <p:spPr>
          <a:xfrm>
            <a:off x="6923337" y="2979463"/>
            <a:ext cx="1566600" cy="1375500"/>
          </a:xfrm>
          <a:prstGeom prst="rect">
            <a:avLst/>
          </a:prstGeom>
          <a:noFill/>
          <a:ln>
            <a:noFill/>
          </a:ln>
        </p:spPr>
        <p:txBody>
          <a:bodyPr anchorCtr="0" anchor="t" bIns="0" lIns="0" spcFirstLastPara="1" rIns="0" wrap="square" tIns="0">
            <a:noAutofit/>
          </a:bodyPr>
          <a:lstStyle>
            <a:lvl1pPr lvl="0" marR="0" algn="ctr">
              <a:lnSpc>
                <a:spcPct val="115000"/>
              </a:lnSpc>
              <a:spcBef>
                <a:spcPts val="0"/>
              </a:spcBef>
              <a:spcAft>
                <a:spcPts val="0"/>
              </a:spcAft>
              <a:buSzPts val="2800"/>
              <a:buNone/>
              <a:defRPr sz="1000">
                <a:latin typeface="Work Sans"/>
                <a:ea typeface="Work Sans"/>
                <a:cs typeface="Work Sans"/>
                <a:sym typeface="Work Sans"/>
              </a:defRPr>
            </a:lvl1pPr>
            <a:lvl2pPr lvl="1" algn="l">
              <a:lnSpc>
                <a:spcPct val="115000"/>
              </a:lnSpc>
              <a:spcBef>
                <a:spcPts val="0"/>
              </a:spcBef>
              <a:spcAft>
                <a:spcPts val="0"/>
              </a:spcAft>
              <a:buSzPts val="1100"/>
              <a:buNone/>
              <a:defRPr sz="1100">
                <a:latin typeface="Work Sans"/>
                <a:ea typeface="Work Sans"/>
                <a:cs typeface="Work Sans"/>
                <a:sym typeface="Work Sans"/>
              </a:defRPr>
            </a:lvl2pPr>
            <a:lvl3pPr lvl="2" algn="l">
              <a:lnSpc>
                <a:spcPct val="115000"/>
              </a:lnSpc>
              <a:spcBef>
                <a:spcPts val="0"/>
              </a:spcBef>
              <a:spcAft>
                <a:spcPts val="0"/>
              </a:spcAft>
              <a:buSzPts val="1100"/>
              <a:buNone/>
              <a:defRPr sz="1100">
                <a:latin typeface="Work Sans"/>
                <a:ea typeface="Work Sans"/>
                <a:cs typeface="Work Sans"/>
                <a:sym typeface="Work Sans"/>
              </a:defRPr>
            </a:lvl3pPr>
            <a:lvl4pPr lvl="3" algn="l">
              <a:lnSpc>
                <a:spcPct val="115000"/>
              </a:lnSpc>
              <a:spcBef>
                <a:spcPts val="0"/>
              </a:spcBef>
              <a:spcAft>
                <a:spcPts val="0"/>
              </a:spcAft>
              <a:buSzPts val="1100"/>
              <a:buNone/>
              <a:defRPr sz="1100">
                <a:latin typeface="Work Sans"/>
                <a:ea typeface="Work Sans"/>
                <a:cs typeface="Work Sans"/>
                <a:sym typeface="Work Sans"/>
              </a:defRPr>
            </a:lvl4pPr>
            <a:lvl5pPr lvl="4" algn="l">
              <a:lnSpc>
                <a:spcPct val="115000"/>
              </a:lnSpc>
              <a:spcBef>
                <a:spcPts val="0"/>
              </a:spcBef>
              <a:spcAft>
                <a:spcPts val="0"/>
              </a:spcAft>
              <a:buSzPts val="1100"/>
              <a:buNone/>
              <a:defRPr sz="1100">
                <a:latin typeface="Work Sans"/>
                <a:ea typeface="Work Sans"/>
                <a:cs typeface="Work Sans"/>
                <a:sym typeface="Work Sans"/>
              </a:defRPr>
            </a:lvl5pPr>
            <a:lvl6pPr lvl="5" algn="l">
              <a:lnSpc>
                <a:spcPct val="115000"/>
              </a:lnSpc>
              <a:spcBef>
                <a:spcPts val="0"/>
              </a:spcBef>
              <a:spcAft>
                <a:spcPts val="0"/>
              </a:spcAft>
              <a:buSzPts val="1100"/>
              <a:buNone/>
              <a:defRPr sz="1100">
                <a:latin typeface="Work Sans"/>
                <a:ea typeface="Work Sans"/>
                <a:cs typeface="Work Sans"/>
                <a:sym typeface="Work Sans"/>
              </a:defRPr>
            </a:lvl6pPr>
            <a:lvl7pPr lvl="6" algn="l">
              <a:lnSpc>
                <a:spcPct val="115000"/>
              </a:lnSpc>
              <a:spcBef>
                <a:spcPts val="0"/>
              </a:spcBef>
              <a:spcAft>
                <a:spcPts val="0"/>
              </a:spcAft>
              <a:buSzPts val="1100"/>
              <a:buNone/>
              <a:defRPr sz="1100">
                <a:latin typeface="Work Sans"/>
                <a:ea typeface="Work Sans"/>
                <a:cs typeface="Work Sans"/>
                <a:sym typeface="Work Sans"/>
              </a:defRPr>
            </a:lvl7pPr>
            <a:lvl8pPr lvl="7" algn="l">
              <a:lnSpc>
                <a:spcPct val="115000"/>
              </a:lnSpc>
              <a:spcBef>
                <a:spcPts val="0"/>
              </a:spcBef>
              <a:spcAft>
                <a:spcPts val="0"/>
              </a:spcAft>
              <a:buSzPts val="1100"/>
              <a:buNone/>
              <a:defRPr sz="1100">
                <a:latin typeface="Work Sans"/>
                <a:ea typeface="Work Sans"/>
                <a:cs typeface="Work Sans"/>
                <a:sym typeface="Work Sans"/>
              </a:defRPr>
            </a:lvl8pPr>
            <a:lvl9pPr lvl="8" algn="l">
              <a:lnSpc>
                <a:spcPct val="115000"/>
              </a:lnSpc>
              <a:spcBef>
                <a:spcPts val="0"/>
              </a:spcBef>
              <a:spcAft>
                <a:spcPts val="0"/>
              </a:spcAft>
              <a:buSzPts val="1100"/>
              <a:buNone/>
              <a:defRPr sz="1100">
                <a:latin typeface="Work Sans"/>
                <a:ea typeface="Work Sans"/>
                <a:cs typeface="Work Sans"/>
                <a:sym typeface="Work Sans"/>
              </a:defRPr>
            </a:lvl9pPr>
          </a:lstStyle>
          <a:p/>
        </p:txBody>
      </p:sp>
      <p:cxnSp>
        <p:nvCxnSpPr>
          <p:cNvPr id="3808" name="Google Shape;3808;p83"/>
          <p:cNvCxnSpPr/>
          <p:nvPr/>
        </p:nvCxnSpPr>
        <p:spPr>
          <a:xfrm>
            <a:off x="6670786" y="1600000"/>
            <a:ext cx="0" cy="2597700"/>
          </a:xfrm>
          <a:prstGeom prst="straightConnector1">
            <a:avLst/>
          </a:prstGeom>
          <a:noFill/>
          <a:ln cap="flat" cmpd="sng" w="9525">
            <a:solidFill>
              <a:schemeClr val="dk2"/>
            </a:solidFill>
            <a:prstDash val="dot"/>
            <a:round/>
            <a:headEnd len="sm" w="sm" type="none"/>
            <a:tailEnd len="sm" w="sm" type="none"/>
          </a:ln>
        </p:spPr>
      </p:cxnSp>
      <p:sp>
        <p:nvSpPr>
          <p:cNvPr id="3809" name="Google Shape;3809;p83"/>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
          <p15:clr>
            <a:srgbClr val="FA7B17"/>
          </p15:clr>
        </p15:guide>
        <p15:guide id="2" orient="horz" pos="270">
          <p15:clr>
            <a:srgbClr val="FA7B17"/>
          </p15:clr>
        </p15:guide>
        <p15:guide id="3" orient="horz" pos="2910">
          <p15:clr>
            <a:srgbClr val="FA7B17"/>
          </p15:clr>
        </p15:guide>
        <p15:guide id="4" pos="5760">
          <p15:clr>
            <a:srgbClr val="FA7B17"/>
          </p15:clr>
        </p15:guide>
        <p15:guide id="5" pos="5472">
          <p15:clr>
            <a:srgbClr val="FA7B17"/>
          </p15:clr>
        </p15:guide>
        <p15:guide id="6" pos="2644">
          <p15:clr>
            <a:srgbClr val="FA7B17"/>
          </p15:clr>
        </p15:guide>
        <p15:guide id="7" pos="4286">
          <p15:clr>
            <a:srgbClr val="FA7B17"/>
          </p15:clr>
        </p15:guide>
        <p15:guide id="8" orient="horz" pos="2235">
          <p15:clr>
            <a:srgbClr val="FA7B17"/>
          </p15:clr>
        </p15:guide>
        <p15:guide id="9" orient="horz" pos="2313">
          <p15:clr>
            <a:srgbClr val="FA7B17"/>
          </p15:clr>
        </p15:guide>
        <p15:guide id="10" pos="2568">
          <p15:clr>
            <a:srgbClr val="FA7B17"/>
          </p15:clr>
        </p15:guide>
        <p15:guide id="11" orient="horz" pos="802">
          <p15:clr>
            <a:srgbClr val="FA7B17"/>
          </p15:clr>
        </p15:guide>
        <p15:guide id="12" orient="horz" pos="885">
          <p15:clr>
            <a:srgbClr val="FA7B17"/>
          </p15:clr>
        </p15:guide>
      </p15:sldGuideLst>
    </p:ext>
  </p:extLst>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Blue Basic / No text 1 1 1">
  <p:cSld name="Cover Slide - Brands_6_2_2_1_1">
    <p:bg>
      <p:bgPr>
        <a:solidFill>
          <a:schemeClr val="dk1"/>
        </a:solidFill>
      </p:bgPr>
    </p:bg>
    <p:spTree>
      <p:nvGrpSpPr>
        <p:cNvPr id="3810" name="Shape 3810"/>
        <p:cNvGrpSpPr/>
        <p:nvPr/>
      </p:nvGrpSpPr>
      <p:grpSpPr>
        <a:xfrm>
          <a:off x="0" y="0"/>
          <a:ext cx="0" cy="0"/>
          <a:chOff x="0" y="0"/>
          <a:chExt cx="0" cy="0"/>
        </a:xfrm>
      </p:grpSpPr>
      <p:sp>
        <p:nvSpPr>
          <p:cNvPr id="3811" name="Google Shape;3811;p84"/>
          <p:cNvSpPr/>
          <p:nvPr/>
        </p:nvSpPr>
        <p:spPr>
          <a:xfrm rot="10800000">
            <a:off x="6417800" y="-601975"/>
            <a:ext cx="1151400" cy="1151400"/>
          </a:xfrm>
          <a:prstGeom prst="blockArc">
            <a:avLst>
              <a:gd fmla="val 10800000" name="adj1"/>
              <a:gd fmla="val 21587484" name="adj2"/>
              <a:gd fmla="val 17796" name="adj3"/>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12" name="Google Shape;3812;p84"/>
          <p:cNvGrpSpPr/>
          <p:nvPr/>
        </p:nvGrpSpPr>
        <p:grpSpPr>
          <a:xfrm rot="-5400000">
            <a:off x="7615177" y="4113915"/>
            <a:ext cx="367164" cy="1116748"/>
            <a:chOff x="4257275" y="306450"/>
            <a:chExt cx="488575" cy="1486025"/>
          </a:xfrm>
        </p:grpSpPr>
        <p:grpSp>
          <p:nvGrpSpPr>
            <p:cNvPr id="3813" name="Google Shape;3813;p84"/>
            <p:cNvGrpSpPr/>
            <p:nvPr/>
          </p:nvGrpSpPr>
          <p:grpSpPr>
            <a:xfrm>
              <a:off x="4257275" y="306450"/>
              <a:ext cx="488575" cy="140700"/>
              <a:chOff x="4257275" y="306450"/>
              <a:chExt cx="488575" cy="140700"/>
            </a:xfrm>
          </p:grpSpPr>
          <p:sp>
            <p:nvSpPr>
              <p:cNvPr id="3814" name="Google Shape;3814;p84"/>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5" name="Google Shape;3815;p84"/>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16" name="Google Shape;3816;p84"/>
            <p:cNvGrpSpPr/>
            <p:nvPr/>
          </p:nvGrpSpPr>
          <p:grpSpPr>
            <a:xfrm>
              <a:off x="4257275" y="575515"/>
              <a:ext cx="488575" cy="140700"/>
              <a:chOff x="4257275" y="306450"/>
              <a:chExt cx="488575" cy="140700"/>
            </a:xfrm>
          </p:grpSpPr>
          <p:sp>
            <p:nvSpPr>
              <p:cNvPr id="3817" name="Google Shape;3817;p84"/>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8" name="Google Shape;3818;p84"/>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19" name="Google Shape;3819;p84"/>
            <p:cNvGrpSpPr/>
            <p:nvPr/>
          </p:nvGrpSpPr>
          <p:grpSpPr>
            <a:xfrm>
              <a:off x="4257275" y="844580"/>
              <a:ext cx="488575" cy="140700"/>
              <a:chOff x="4257275" y="306450"/>
              <a:chExt cx="488575" cy="140700"/>
            </a:xfrm>
          </p:grpSpPr>
          <p:sp>
            <p:nvSpPr>
              <p:cNvPr id="3820" name="Google Shape;3820;p84"/>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1" name="Google Shape;3821;p84"/>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22" name="Google Shape;3822;p84"/>
            <p:cNvGrpSpPr/>
            <p:nvPr/>
          </p:nvGrpSpPr>
          <p:grpSpPr>
            <a:xfrm>
              <a:off x="4257275" y="1113645"/>
              <a:ext cx="488575" cy="140700"/>
              <a:chOff x="4257275" y="306450"/>
              <a:chExt cx="488575" cy="140700"/>
            </a:xfrm>
          </p:grpSpPr>
          <p:sp>
            <p:nvSpPr>
              <p:cNvPr id="3823" name="Google Shape;3823;p84"/>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4" name="Google Shape;3824;p84"/>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25" name="Google Shape;3825;p84"/>
            <p:cNvGrpSpPr/>
            <p:nvPr/>
          </p:nvGrpSpPr>
          <p:grpSpPr>
            <a:xfrm>
              <a:off x="4257275" y="1382710"/>
              <a:ext cx="488575" cy="140700"/>
              <a:chOff x="4257275" y="306450"/>
              <a:chExt cx="488575" cy="140700"/>
            </a:xfrm>
          </p:grpSpPr>
          <p:sp>
            <p:nvSpPr>
              <p:cNvPr id="3826" name="Google Shape;3826;p84"/>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7" name="Google Shape;3827;p84"/>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28" name="Google Shape;3828;p84"/>
            <p:cNvGrpSpPr/>
            <p:nvPr/>
          </p:nvGrpSpPr>
          <p:grpSpPr>
            <a:xfrm>
              <a:off x="4257275" y="1651775"/>
              <a:ext cx="488575" cy="140700"/>
              <a:chOff x="4257275" y="306450"/>
              <a:chExt cx="488575" cy="140700"/>
            </a:xfrm>
          </p:grpSpPr>
          <p:sp>
            <p:nvSpPr>
              <p:cNvPr id="3829" name="Google Shape;3829;p84"/>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0" name="Google Shape;3830;p84"/>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831" name="Google Shape;3831;p84"/>
          <p:cNvSpPr txBox="1"/>
          <p:nvPr>
            <p:ph type="title"/>
          </p:nvPr>
        </p:nvSpPr>
        <p:spPr>
          <a:xfrm>
            <a:off x="611975" y="1709963"/>
            <a:ext cx="3816600" cy="1810200"/>
          </a:xfrm>
          <a:prstGeom prst="rect">
            <a:avLst/>
          </a:prstGeom>
          <a:noFill/>
          <a:ln>
            <a:noFill/>
          </a:ln>
        </p:spPr>
        <p:txBody>
          <a:bodyPr anchorCtr="0" anchor="t" bIns="0" lIns="0" spcFirstLastPara="1" rIns="0" wrap="square" tIns="0">
            <a:noAutofit/>
          </a:bodyPr>
          <a:lstStyle>
            <a:lvl1pPr lvl="0" marR="0" algn="l">
              <a:lnSpc>
                <a:spcPct val="115000"/>
              </a:lnSpc>
              <a:spcBef>
                <a:spcPts val="0"/>
              </a:spcBef>
              <a:spcAft>
                <a:spcPts val="0"/>
              </a:spcAft>
              <a:buSzPts val="2800"/>
              <a:buNone/>
              <a:defRPr sz="1000">
                <a:solidFill>
                  <a:srgbClr val="FFFFFF"/>
                </a:solidFill>
                <a:latin typeface="Work Sans"/>
                <a:ea typeface="Work Sans"/>
                <a:cs typeface="Work Sans"/>
                <a:sym typeface="Work Sans"/>
              </a:defRPr>
            </a:lvl1pPr>
            <a:lvl2pPr lvl="1" algn="l">
              <a:lnSpc>
                <a:spcPct val="115000"/>
              </a:lnSpc>
              <a:spcBef>
                <a:spcPts val="0"/>
              </a:spcBef>
              <a:spcAft>
                <a:spcPts val="0"/>
              </a:spcAft>
              <a:buClr>
                <a:schemeClr val="lt1"/>
              </a:buClr>
              <a:buSzPts val="1000"/>
              <a:buNone/>
              <a:defRPr sz="1000">
                <a:solidFill>
                  <a:schemeClr val="lt1"/>
                </a:solidFill>
                <a:latin typeface="Work Sans"/>
                <a:ea typeface="Work Sans"/>
                <a:cs typeface="Work Sans"/>
                <a:sym typeface="Work Sans"/>
              </a:defRPr>
            </a:lvl2pPr>
            <a:lvl3pPr lvl="2" algn="l">
              <a:lnSpc>
                <a:spcPct val="115000"/>
              </a:lnSpc>
              <a:spcBef>
                <a:spcPts val="0"/>
              </a:spcBef>
              <a:spcAft>
                <a:spcPts val="0"/>
              </a:spcAft>
              <a:buClr>
                <a:schemeClr val="lt1"/>
              </a:buClr>
              <a:buSzPts val="1000"/>
              <a:buNone/>
              <a:defRPr sz="1000">
                <a:solidFill>
                  <a:schemeClr val="lt1"/>
                </a:solidFill>
                <a:latin typeface="Work Sans"/>
                <a:ea typeface="Work Sans"/>
                <a:cs typeface="Work Sans"/>
                <a:sym typeface="Work Sans"/>
              </a:defRPr>
            </a:lvl3pPr>
            <a:lvl4pPr lvl="3" algn="l">
              <a:lnSpc>
                <a:spcPct val="115000"/>
              </a:lnSpc>
              <a:spcBef>
                <a:spcPts val="0"/>
              </a:spcBef>
              <a:spcAft>
                <a:spcPts val="0"/>
              </a:spcAft>
              <a:buClr>
                <a:schemeClr val="lt1"/>
              </a:buClr>
              <a:buSzPts val="1000"/>
              <a:buNone/>
              <a:defRPr sz="1000">
                <a:solidFill>
                  <a:schemeClr val="lt1"/>
                </a:solidFill>
                <a:latin typeface="Work Sans"/>
                <a:ea typeface="Work Sans"/>
                <a:cs typeface="Work Sans"/>
                <a:sym typeface="Work Sans"/>
              </a:defRPr>
            </a:lvl4pPr>
            <a:lvl5pPr lvl="4" algn="l">
              <a:lnSpc>
                <a:spcPct val="115000"/>
              </a:lnSpc>
              <a:spcBef>
                <a:spcPts val="0"/>
              </a:spcBef>
              <a:spcAft>
                <a:spcPts val="0"/>
              </a:spcAft>
              <a:buClr>
                <a:schemeClr val="lt1"/>
              </a:buClr>
              <a:buSzPts val="1000"/>
              <a:buNone/>
              <a:defRPr sz="1000">
                <a:solidFill>
                  <a:schemeClr val="lt1"/>
                </a:solidFill>
                <a:latin typeface="Work Sans"/>
                <a:ea typeface="Work Sans"/>
                <a:cs typeface="Work Sans"/>
                <a:sym typeface="Work Sans"/>
              </a:defRPr>
            </a:lvl5pPr>
            <a:lvl6pPr lvl="5" algn="l">
              <a:lnSpc>
                <a:spcPct val="115000"/>
              </a:lnSpc>
              <a:spcBef>
                <a:spcPts val="0"/>
              </a:spcBef>
              <a:spcAft>
                <a:spcPts val="0"/>
              </a:spcAft>
              <a:buClr>
                <a:schemeClr val="lt1"/>
              </a:buClr>
              <a:buSzPts val="1000"/>
              <a:buNone/>
              <a:defRPr sz="1000">
                <a:solidFill>
                  <a:schemeClr val="lt1"/>
                </a:solidFill>
                <a:latin typeface="Work Sans"/>
                <a:ea typeface="Work Sans"/>
                <a:cs typeface="Work Sans"/>
                <a:sym typeface="Work Sans"/>
              </a:defRPr>
            </a:lvl6pPr>
            <a:lvl7pPr lvl="6" algn="l">
              <a:lnSpc>
                <a:spcPct val="115000"/>
              </a:lnSpc>
              <a:spcBef>
                <a:spcPts val="0"/>
              </a:spcBef>
              <a:spcAft>
                <a:spcPts val="0"/>
              </a:spcAft>
              <a:buClr>
                <a:schemeClr val="lt1"/>
              </a:buClr>
              <a:buSzPts val="1000"/>
              <a:buNone/>
              <a:defRPr sz="1000">
                <a:solidFill>
                  <a:schemeClr val="lt1"/>
                </a:solidFill>
                <a:latin typeface="Work Sans"/>
                <a:ea typeface="Work Sans"/>
                <a:cs typeface="Work Sans"/>
                <a:sym typeface="Work Sans"/>
              </a:defRPr>
            </a:lvl7pPr>
            <a:lvl8pPr lvl="7" algn="l">
              <a:lnSpc>
                <a:spcPct val="115000"/>
              </a:lnSpc>
              <a:spcBef>
                <a:spcPts val="0"/>
              </a:spcBef>
              <a:spcAft>
                <a:spcPts val="0"/>
              </a:spcAft>
              <a:buClr>
                <a:schemeClr val="lt1"/>
              </a:buClr>
              <a:buSzPts val="1000"/>
              <a:buNone/>
              <a:defRPr sz="1000">
                <a:solidFill>
                  <a:schemeClr val="lt1"/>
                </a:solidFill>
                <a:latin typeface="Work Sans"/>
                <a:ea typeface="Work Sans"/>
                <a:cs typeface="Work Sans"/>
                <a:sym typeface="Work Sans"/>
              </a:defRPr>
            </a:lvl8pPr>
            <a:lvl9pPr lvl="8" algn="l">
              <a:lnSpc>
                <a:spcPct val="115000"/>
              </a:lnSpc>
              <a:spcBef>
                <a:spcPts val="0"/>
              </a:spcBef>
              <a:spcAft>
                <a:spcPts val="0"/>
              </a:spcAft>
              <a:buClr>
                <a:schemeClr val="lt1"/>
              </a:buClr>
              <a:buSzPts val="1000"/>
              <a:buNone/>
              <a:defRPr sz="1000">
                <a:solidFill>
                  <a:schemeClr val="lt1"/>
                </a:solidFill>
                <a:latin typeface="Work Sans"/>
                <a:ea typeface="Work Sans"/>
                <a:cs typeface="Work Sans"/>
                <a:sym typeface="Work Sans"/>
              </a:defRPr>
            </a:lvl9pPr>
          </a:lstStyle>
          <a:p/>
        </p:txBody>
      </p:sp>
      <p:pic>
        <p:nvPicPr>
          <p:cNvPr id="3832" name="Google Shape;3832;p84"/>
          <p:cNvPicPr preferRelativeResize="0"/>
          <p:nvPr/>
        </p:nvPicPr>
        <p:blipFill rotWithShape="1">
          <a:blip r:embed="rId2">
            <a:alphaModFix/>
          </a:blip>
          <a:srcRect b="0" l="0" r="0" t="0"/>
          <a:stretch/>
        </p:blipFill>
        <p:spPr>
          <a:xfrm>
            <a:off x="8046050" y="218415"/>
            <a:ext cx="801848" cy="331010"/>
          </a:xfrm>
          <a:prstGeom prst="rect">
            <a:avLst/>
          </a:prstGeom>
          <a:noFill/>
          <a:ln>
            <a:noFill/>
          </a:ln>
        </p:spPr>
      </p:pic>
      <p:sp>
        <p:nvSpPr>
          <p:cNvPr id="3833" name="Google Shape;3833;p84"/>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2023</a:t>
            </a:r>
            <a:endParaRPr b="0" i="0" sz="600" u="none" cap="none" strike="noStrike">
              <a:solidFill>
                <a:srgbClr val="FFFFFF"/>
              </a:solidFill>
              <a:latin typeface="Work Sans"/>
              <a:ea typeface="Work Sans"/>
              <a:cs typeface="Work Sans"/>
              <a:sym typeface="Work Sans"/>
            </a:endParaRPr>
          </a:p>
        </p:txBody>
      </p:sp>
      <p:sp>
        <p:nvSpPr>
          <p:cNvPr id="3834" name="Google Shape;3834;p84"/>
          <p:cNvSpPr txBox="1"/>
          <p:nvPr>
            <p:ph idx="2" type="title"/>
          </p:nvPr>
        </p:nvSpPr>
        <p:spPr>
          <a:xfrm>
            <a:off x="550821" y="428625"/>
            <a:ext cx="7595700" cy="498900"/>
          </a:xfrm>
          <a:prstGeom prst="rect">
            <a:avLst/>
          </a:prstGeom>
          <a:noFill/>
          <a:ln>
            <a:noFill/>
          </a:ln>
        </p:spPr>
        <p:txBody>
          <a:bodyPr anchorCtr="0" anchor="t" bIns="0" lIns="0" spcFirstLastPara="1" rIns="0" wrap="square" tIns="91425">
            <a:noAutofit/>
          </a:bodyPr>
          <a:lstStyle>
            <a:lvl1pPr lvl="0" algn="l">
              <a:lnSpc>
                <a:spcPct val="80000"/>
              </a:lnSpc>
              <a:spcBef>
                <a:spcPts val="0"/>
              </a:spcBef>
              <a:spcAft>
                <a:spcPts val="0"/>
              </a:spcAft>
              <a:buClr>
                <a:schemeClr val="accent1"/>
              </a:buClr>
              <a:buSzPts val="2500"/>
              <a:buNone/>
              <a:defRPr sz="2500">
                <a:solidFill>
                  <a:schemeClr val="accent1"/>
                </a:solidFill>
              </a:defRPr>
            </a:lvl1pPr>
            <a:lvl2pPr lvl="1" algn="l">
              <a:lnSpc>
                <a:spcPct val="100000"/>
              </a:lnSpc>
              <a:spcBef>
                <a:spcPts val="0"/>
              </a:spcBef>
              <a:spcAft>
                <a:spcPts val="0"/>
              </a:spcAft>
              <a:buClr>
                <a:schemeClr val="accent1"/>
              </a:buClr>
              <a:buSzPts val="4100"/>
              <a:buNone/>
              <a:defRPr>
                <a:solidFill>
                  <a:schemeClr val="accent1"/>
                </a:solidFill>
                <a:latin typeface="Work Sans"/>
                <a:ea typeface="Work Sans"/>
                <a:cs typeface="Work Sans"/>
                <a:sym typeface="Work Sans"/>
              </a:defRPr>
            </a:lvl2pPr>
            <a:lvl3pPr lvl="2" algn="l">
              <a:lnSpc>
                <a:spcPct val="100000"/>
              </a:lnSpc>
              <a:spcBef>
                <a:spcPts val="0"/>
              </a:spcBef>
              <a:spcAft>
                <a:spcPts val="0"/>
              </a:spcAft>
              <a:buClr>
                <a:schemeClr val="accent1"/>
              </a:buClr>
              <a:buSzPts val="4100"/>
              <a:buNone/>
              <a:defRPr>
                <a:solidFill>
                  <a:schemeClr val="accent1"/>
                </a:solidFill>
                <a:latin typeface="Work Sans"/>
                <a:ea typeface="Work Sans"/>
                <a:cs typeface="Work Sans"/>
                <a:sym typeface="Work Sans"/>
              </a:defRPr>
            </a:lvl3pPr>
            <a:lvl4pPr lvl="3" algn="l">
              <a:lnSpc>
                <a:spcPct val="100000"/>
              </a:lnSpc>
              <a:spcBef>
                <a:spcPts val="0"/>
              </a:spcBef>
              <a:spcAft>
                <a:spcPts val="0"/>
              </a:spcAft>
              <a:buClr>
                <a:schemeClr val="accent1"/>
              </a:buClr>
              <a:buSzPts val="4100"/>
              <a:buNone/>
              <a:defRPr>
                <a:solidFill>
                  <a:schemeClr val="accent1"/>
                </a:solidFill>
                <a:latin typeface="Work Sans"/>
                <a:ea typeface="Work Sans"/>
                <a:cs typeface="Work Sans"/>
                <a:sym typeface="Work Sans"/>
              </a:defRPr>
            </a:lvl4pPr>
            <a:lvl5pPr lvl="4" algn="l">
              <a:lnSpc>
                <a:spcPct val="100000"/>
              </a:lnSpc>
              <a:spcBef>
                <a:spcPts val="0"/>
              </a:spcBef>
              <a:spcAft>
                <a:spcPts val="0"/>
              </a:spcAft>
              <a:buClr>
                <a:schemeClr val="accent1"/>
              </a:buClr>
              <a:buSzPts val="4100"/>
              <a:buNone/>
              <a:defRPr>
                <a:solidFill>
                  <a:schemeClr val="accent1"/>
                </a:solidFill>
                <a:latin typeface="Work Sans"/>
                <a:ea typeface="Work Sans"/>
                <a:cs typeface="Work Sans"/>
                <a:sym typeface="Work Sans"/>
              </a:defRPr>
            </a:lvl5pPr>
            <a:lvl6pPr lvl="5" algn="l">
              <a:lnSpc>
                <a:spcPct val="100000"/>
              </a:lnSpc>
              <a:spcBef>
                <a:spcPts val="0"/>
              </a:spcBef>
              <a:spcAft>
                <a:spcPts val="0"/>
              </a:spcAft>
              <a:buClr>
                <a:schemeClr val="accent1"/>
              </a:buClr>
              <a:buSzPts val="4100"/>
              <a:buNone/>
              <a:defRPr>
                <a:solidFill>
                  <a:schemeClr val="accent1"/>
                </a:solidFill>
                <a:latin typeface="Work Sans"/>
                <a:ea typeface="Work Sans"/>
                <a:cs typeface="Work Sans"/>
                <a:sym typeface="Work Sans"/>
              </a:defRPr>
            </a:lvl6pPr>
            <a:lvl7pPr lvl="6" algn="l">
              <a:lnSpc>
                <a:spcPct val="100000"/>
              </a:lnSpc>
              <a:spcBef>
                <a:spcPts val="0"/>
              </a:spcBef>
              <a:spcAft>
                <a:spcPts val="0"/>
              </a:spcAft>
              <a:buClr>
                <a:schemeClr val="accent1"/>
              </a:buClr>
              <a:buSzPts val="4100"/>
              <a:buNone/>
              <a:defRPr>
                <a:solidFill>
                  <a:schemeClr val="accent1"/>
                </a:solidFill>
                <a:latin typeface="Work Sans"/>
                <a:ea typeface="Work Sans"/>
                <a:cs typeface="Work Sans"/>
                <a:sym typeface="Work Sans"/>
              </a:defRPr>
            </a:lvl7pPr>
            <a:lvl8pPr lvl="7" algn="l">
              <a:lnSpc>
                <a:spcPct val="100000"/>
              </a:lnSpc>
              <a:spcBef>
                <a:spcPts val="0"/>
              </a:spcBef>
              <a:spcAft>
                <a:spcPts val="0"/>
              </a:spcAft>
              <a:buClr>
                <a:schemeClr val="accent1"/>
              </a:buClr>
              <a:buSzPts val="4100"/>
              <a:buNone/>
              <a:defRPr>
                <a:solidFill>
                  <a:schemeClr val="accent1"/>
                </a:solidFill>
                <a:latin typeface="Work Sans"/>
                <a:ea typeface="Work Sans"/>
                <a:cs typeface="Work Sans"/>
                <a:sym typeface="Work Sans"/>
              </a:defRPr>
            </a:lvl8pPr>
            <a:lvl9pPr lvl="8" algn="l">
              <a:lnSpc>
                <a:spcPct val="100000"/>
              </a:lnSpc>
              <a:spcBef>
                <a:spcPts val="0"/>
              </a:spcBef>
              <a:spcAft>
                <a:spcPts val="0"/>
              </a:spcAft>
              <a:buClr>
                <a:schemeClr val="accent1"/>
              </a:buClr>
              <a:buSzPts val="4100"/>
              <a:buNone/>
              <a:defRPr>
                <a:solidFill>
                  <a:schemeClr val="accent1"/>
                </a:solidFill>
                <a:latin typeface="Work Sans"/>
                <a:ea typeface="Work Sans"/>
                <a:cs typeface="Work Sans"/>
                <a:sym typeface="Work Sans"/>
              </a:defRPr>
            </a:lvl9pPr>
          </a:lstStyle>
          <a:p/>
        </p:txBody>
      </p:sp>
      <p:sp>
        <p:nvSpPr>
          <p:cNvPr id="3835" name="Google Shape;3835;p84"/>
          <p:cNvSpPr txBox="1"/>
          <p:nvPr>
            <p:ph idx="3" type="title"/>
          </p:nvPr>
        </p:nvSpPr>
        <p:spPr>
          <a:xfrm>
            <a:off x="4733822" y="1709963"/>
            <a:ext cx="3816600" cy="1810200"/>
          </a:xfrm>
          <a:prstGeom prst="rect">
            <a:avLst/>
          </a:prstGeom>
          <a:noFill/>
          <a:ln>
            <a:noFill/>
          </a:ln>
        </p:spPr>
        <p:txBody>
          <a:bodyPr anchorCtr="0" anchor="t" bIns="0" lIns="0" spcFirstLastPara="1" rIns="0" wrap="square" tIns="0">
            <a:noAutofit/>
          </a:bodyPr>
          <a:lstStyle>
            <a:lvl1pPr lvl="0" marR="0" algn="l">
              <a:lnSpc>
                <a:spcPct val="115000"/>
              </a:lnSpc>
              <a:spcBef>
                <a:spcPts val="0"/>
              </a:spcBef>
              <a:spcAft>
                <a:spcPts val="0"/>
              </a:spcAft>
              <a:buSzPts val="2800"/>
              <a:buNone/>
              <a:defRPr sz="1000">
                <a:solidFill>
                  <a:srgbClr val="FFFFFF"/>
                </a:solidFill>
                <a:latin typeface="Work Sans"/>
                <a:ea typeface="Work Sans"/>
                <a:cs typeface="Work Sans"/>
                <a:sym typeface="Work Sans"/>
              </a:defRPr>
            </a:lvl1pPr>
            <a:lvl2pPr lvl="1" algn="l">
              <a:lnSpc>
                <a:spcPct val="115000"/>
              </a:lnSpc>
              <a:spcBef>
                <a:spcPts val="0"/>
              </a:spcBef>
              <a:spcAft>
                <a:spcPts val="0"/>
              </a:spcAft>
              <a:buClr>
                <a:schemeClr val="lt1"/>
              </a:buClr>
              <a:buSzPts val="1000"/>
              <a:buNone/>
              <a:defRPr sz="1000">
                <a:solidFill>
                  <a:schemeClr val="lt1"/>
                </a:solidFill>
                <a:latin typeface="Work Sans"/>
                <a:ea typeface="Work Sans"/>
                <a:cs typeface="Work Sans"/>
                <a:sym typeface="Work Sans"/>
              </a:defRPr>
            </a:lvl2pPr>
            <a:lvl3pPr lvl="2" algn="l">
              <a:lnSpc>
                <a:spcPct val="115000"/>
              </a:lnSpc>
              <a:spcBef>
                <a:spcPts val="0"/>
              </a:spcBef>
              <a:spcAft>
                <a:spcPts val="0"/>
              </a:spcAft>
              <a:buClr>
                <a:schemeClr val="lt1"/>
              </a:buClr>
              <a:buSzPts val="1000"/>
              <a:buNone/>
              <a:defRPr sz="1000">
                <a:solidFill>
                  <a:schemeClr val="lt1"/>
                </a:solidFill>
                <a:latin typeface="Work Sans"/>
                <a:ea typeface="Work Sans"/>
                <a:cs typeface="Work Sans"/>
                <a:sym typeface="Work Sans"/>
              </a:defRPr>
            </a:lvl3pPr>
            <a:lvl4pPr lvl="3" algn="l">
              <a:lnSpc>
                <a:spcPct val="115000"/>
              </a:lnSpc>
              <a:spcBef>
                <a:spcPts val="0"/>
              </a:spcBef>
              <a:spcAft>
                <a:spcPts val="0"/>
              </a:spcAft>
              <a:buClr>
                <a:schemeClr val="lt1"/>
              </a:buClr>
              <a:buSzPts val="1000"/>
              <a:buNone/>
              <a:defRPr sz="1000">
                <a:solidFill>
                  <a:schemeClr val="lt1"/>
                </a:solidFill>
                <a:latin typeface="Work Sans"/>
                <a:ea typeface="Work Sans"/>
                <a:cs typeface="Work Sans"/>
                <a:sym typeface="Work Sans"/>
              </a:defRPr>
            </a:lvl4pPr>
            <a:lvl5pPr lvl="4" algn="l">
              <a:lnSpc>
                <a:spcPct val="115000"/>
              </a:lnSpc>
              <a:spcBef>
                <a:spcPts val="0"/>
              </a:spcBef>
              <a:spcAft>
                <a:spcPts val="0"/>
              </a:spcAft>
              <a:buClr>
                <a:schemeClr val="lt1"/>
              </a:buClr>
              <a:buSzPts val="1000"/>
              <a:buNone/>
              <a:defRPr sz="1000">
                <a:solidFill>
                  <a:schemeClr val="lt1"/>
                </a:solidFill>
                <a:latin typeface="Work Sans"/>
                <a:ea typeface="Work Sans"/>
                <a:cs typeface="Work Sans"/>
                <a:sym typeface="Work Sans"/>
              </a:defRPr>
            </a:lvl5pPr>
            <a:lvl6pPr lvl="5" algn="l">
              <a:lnSpc>
                <a:spcPct val="115000"/>
              </a:lnSpc>
              <a:spcBef>
                <a:spcPts val="0"/>
              </a:spcBef>
              <a:spcAft>
                <a:spcPts val="0"/>
              </a:spcAft>
              <a:buClr>
                <a:schemeClr val="lt1"/>
              </a:buClr>
              <a:buSzPts val="1000"/>
              <a:buNone/>
              <a:defRPr sz="1000">
                <a:solidFill>
                  <a:schemeClr val="lt1"/>
                </a:solidFill>
                <a:latin typeface="Work Sans"/>
                <a:ea typeface="Work Sans"/>
                <a:cs typeface="Work Sans"/>
                <a:sym typeface="Work Sans"/>
              </a:defRPr>
            </a:lvl6pPr>
            <a:lvl7pPr lvl="6" algn="l">
              <a:lnSpc>
                <a:spcPct val="115000"/>
              </a:lnSpc>
              <a:spcBef>
                <a:spcPts val="0"/>
              </a:spcBef>
              <a:spcAft>
                <a:spcPts val="0"/>
              </a:spcAft>
              <a:buClr>
                <a:schemeClr val="lt1"/>
              </a:buClr>
              <a:buSzPts val="1000"/>
              <a:buNone/>
              <a:defRPr sz="1000">
                <a:solidFill>
                  <a:schemeClr val="lt1"/>
                </a:solidFill>
                <a:latin typeface="Work Sans"/>
                <a:ea typeface="Work Sans"/>
                <a:cs typeface="Work Sans"/>
                <a:sym typeface="Work Sans"/>
              </a:defRPr>
            </a:lvl7pPr>
            <a:lvl8pPr lvl="7" algn="l">
              <a:lnSpc>
                <a:spcPct val="115000"/>
              </a:lnSpc>
              <a:spcBef>
                <a:spcPts val="0"/>
              </a:spcBef>
              <a:spcAft>
                <a:spcPts val="0"/>
              </a:spcAft>
              <a:buClr>
                <a:schemeClr val="lt1"/>
              </a:buClr>
              <a:buSzPts val="1000"/>
              <a:buNone/>
              <a:defRPr sz="1000">
                <a:solidFill>
                  <a:schemeClr val="lt1"/>
                </a:solidFill>
                <a:latin typeface="Work Sans"/>
                <a:ea typeface="Work Sans"/>
                <a:cs typeface="Work Sans"/>
                <a:sym typeface="Work Sans"/>
              </a:defRPr>
            </a:lvl8pPr>
            <a:lvl9pPr lvl="8" algn="l">
              <a:lnSpc>
                <a:spcPct val="115000"/>
              </a:lnSpc>
              <a:spcBef>
                <a:spcPts val="0"/>
              </a:spcBef>
              <a:spcAft>
                <a:spcPts val="0"/>
              </a:spcAft>
              <a:buClr>
                <a:schemeClr val="lt1"/>
              </a:buClr>
              <a:buSzPts val="1000"/>
              <a:buNone/>
              <a:defRPr sz="1000">
                <a:solidFill>
                  <a:schemeClr val="lt1"/>
                </a:solidFill>
                <a:latin typeface="Work Sans"/>
                <a:ea typeface="Work Sans"/>
                <a:cs typeface="Work Sans"/>
                <a:sym typeface="Work Sans"/>
              </a:defRPr>
            </a:lvl9pPr>
          </a:lstStyle>
          <a:p/>
        </p:txBody>
      </p:sp>
      <p:sp>
        <p:nvSpPr>
          <p:cNvPr id="3836" name="Google Shape;3836;p84"/>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399">
          <p15:clr>
            <a:srgbClr val="FA7B17"/>
          </p15:clr>
        </p15:guide>
        <p15:guide id="2" orient="horz" pos="483">
          <p15:clr>
            <a:srgbClr val="FA7B17"/>
          </p15:clr>
        </p15:guide>
      </p15:sldGuideLst>
    </p:ext>
  </p:extLst>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Headline for Table of Contents 2 1 1 2 2">
  <p:cSld name="SECTION_HEADER_1_2_1_2_2">
    <p:spTree>
      <p:nvGrpSpPr>
        <p:cNvPr id="3837" name="Shape 3837"/>
        <p:cNvGrpSpPr/>
        <p:nvPr/>
      </p:nvGrpSpPr>
      <p:grpSpPr>
        <a:xfrm>
          <a:off x="0" y="0"/>
          <a:ext cx="0" cy="0"/>
          <a:chOff x="0" y="0"/>
          <a:chExt cx="0" cy="0"/>
        </a:xfrm>
      </p:grpSpPr>
      <p:pic>
        <p:nvPicPr>
          <p:cNvPr id="3838" name="Google Shape;3838;p85"/>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3839" name="Google Shape;3839;p85"/>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2023</a:t>
            </a:r>
            <a:endParaRPr b="0" i="0" sz="600" u="none" cap="none" strike="noStrike">
              <a:solidFill>
                <a:srgbClr val="666666"/>
              </a:solidFill>
              <a:latin typeface="Work Sans"/>
              <a:ea typeface="Work Sans"/>
              <a:cs typeface="Work Sans"/>
              <a:sym typeface="Work Sans"/>
            </a:endParaRPr>
          </a:p>
        </p:txBody>
      </p:sp>
      <p:sp>
        <p:nvSpPr>
          <p:cNvPr id="3840" name="Google Shape;3840;p85"/>
          <p:cNvSpPr/>
          <p:nvPr/>
        </p:nvSpPr>
        <p:spPr>
          <a:xfrm>
            <a:off x="-101925" y="-1375725"/>
            <a:ext cx="10808100" cy="13755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1" name="Google Shape;3841;p85"/>
          <p:cNvSpPr/>
          <p:nvPr/>
        </p:nvSpPr>
        <p:spPr>
          <a:xfrm>
            <a:off x="-2542550" y="-962025"/>
            <a:ext cx="2542500" cy="79362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2" name="Google Shape;3842;p85"/>
          <p:cNvSpPr/>
          <p:nvPr/>
        </p:nvSpPr>
        <p:spPr>
          <a:xfrm>
            <a:off x="9144000" y="-962025"/>
            <a:ext cx="1956000" cy="79362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3" name="Google Shape;3843;p85"/>
          <p:cNvSpPr/>
          <p:nvPr/>
        </p:nvSpPr>
        <p:spPr>
          <a:xfrm>
            <a:off x="-101925" y="5143500"/>
            <a:ext cx="10808100" cy="18306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4" name="Google Shape;3844;p85"/>
          <p:cNvSpPr txBox="1"/>
          <p:nvPr>
            <p:ph type="title"/>
          </p:nvPr>
        </p:nvSpPr>
        <p:spPr>
          <a:xfrm>
            <a:off x="550821" y="428625"/>
            <a:ext cx="7595700" cy="498900"/>
          </a:xfrm>
          <a:prstGeom prst="rect">
            <a:avLst/>
          </a:prstGeom>
          <a:noFill/>
          <a:ln>
            <a:noFill/>
          </a:ln>
        </p:spPr>
        <p:txBody>
          <a:bodyPr anchorCtr="0" anchor="t" bIns="0" lIns="0" spcFirstLastPara="1" rIns="0" wrap="square" tIns="91425">
            <a:noAutofit/>
          </a:bodyPr>
          <a:lstStyle>
            <a:lvl1pPr lvl="0" algn="l">
              <a:lnSpc>
                <a:spcPct val="80000"/>
              </a:lnSpc>
              <a:spcBef>
                <a:spcPts val="0"/>
              </a:spcBef>
              <a:spcAft>
                <a:spcPts val="0"/>
              </a:spcAft>
              <a:buSzPts val="2500"/>
              <a:buNone/>
              <a:defRPr sz="2500"/>
            </a:lvl1pPr>
            <a:lvl2pPr lvl="1" algn="l">
              <a:lnSpc>
                <a:spcPct val="100000"/>
              </a:lnSpc>
              <a:spcBef>
                <a:spcPts val="0"/>
              </a:spcBef>
              <a:spcAft>
                <a:spcPts val="0"/>
              </a:spcAft>
              <a:buSzPts val="4100"/>
              <a:buNone/>
              <a:defRPr>
                <a:latin typeface="Work Sans"/>
                <a:ea typeface="Work Sans"/>
                <a:cs typeface="Work Sans"/>
                <a:sym typeface="Work Sans"/>
              </a:defRPr>
            </a:lvl2pPr>
            <a:lvl3pPr lvl="2" algn="l">
              <a:lnSpc>
                <a:spcPct val="100000"/>
              </a:lnSpc>
              <a:spcBef>
                <a:spcPts val="0"/>
              </a:spcBef>
              <a:spcAft>
                <a:spcPts val="0"/>
              </a:spcAft>
              <a:buSzPts val="4100"/>
              <a:buNone/>
              <a:defRPr>
                <a:latin typeface="Work Sans"/>
                <a:ea typeface="Work Sans"/>
                <a:cs typeface="Work Sans"/>
                <a:sym typeface="Work Sans"/>
              </a:defRPr>
            </a:lvl3pPr>
            <a:lvl4pPr lvl="3" algn="l">
              <a:lnSpc>
                <a:spcPct val="100000"/>
              </a:lnSpc>
              <a:spcBef>
                <a:spcPts val="0"/>
              </a:spcBef>
              <a:spcAft>
                <a:spcPts val="0"/>
              </a:spcAft>
              <a:buSzPts val="4100"/>
              <a:buNone/>
              <a:defRPr>
                <a:latin typeface="Work Sans"/>
                <a:ea typeface="Work Sans"/>
                <a:cs typeface="Work Sans"/>
                <a:sym typeface="Work Sans"/>
              </a:defRPr>
            </a:lvl4pPr>
            <a:lvl5pPr lvl="4" algn="l">
              <a:lnSpc>
                <a:spcPct val="100000"/>
              </a:lnSpc>
              <a:spcBef>
                <a:spcPts val="0"/>
              </a:spcBef>
              <a:spcAft>
                <a:spcPts val="0"/>
              </a:spcAft>
              <a:buSzPts val="4100"/>
              <a:buNone/>
              <a:defRPr>
                <a:latin typeface="Work Sans"/>
                <a:ea typeface="Work Sans"/>
                <a:cs typeface="Work Sans"/>
                <a:sym typeface="Work Sans"/>
              </a:defRPr>
            </a:lvl5pPr>
            <a:lvl6pPr lvl="5" algn="l">
              <a:lnSpc>
                <a:spcPct val="100000"/>
              </a:lnSpc>
              <a:spcBef>
                <a:spcPts val="0"/>
              </a:spcBef>
              <a:spcAft>
                <a:spcPts val="0"/>
              </a:spcAft>
              <a:buSzPts val="4100"/>
              <a:buNone/>
              <a:defRPr>
                <a:latin typeface="Work Sans"/>
                <a:ea typeface="Work Sans"/>
                <a:cs typeface="Work Sans"/>
                <a:sym typeface="Work Sans"/>
              </a:defRPr>
            </a:lvl6pPr>
            <a:lvl7pPr lvl="6" algn="l">
              <a:lnSpc>
                <a:spcPct val="100000"/>
              </a:lnSpc>
              <a:spcBef>
                <a:spcPts val="0"/>
              </a:spcBef>
              <a:spcAft>
                <a:spcPts val="0"/>
              </a:spcAft>
              <a:buSzPts val="4100"/>
              <a:buNone/>
              <a:defRPr>
                <a:latin typeface="Work Sans"/>
                <a:ea typeface="Work Sans"/>
                <a:cs typeface="Work Sans"/>
                <a:sym typeface="Work Sans"/>
              </a:defRPr>
            </a:lvl7pPr>
            <a:lvl8pPr lvl="7" algn="l">
              <a:lnSpc>
                <a:spcPct val="100000"/>
              </a:lnSpc>
              <a:spcBef>
                <a:spcPts val="0"/>
              </a:spcBef>
              <a:spcAft>
                <a:spcPts val="0"/>
              </a:spcAft>
              <a:buSzPts val="4100"/>
              <a:buNone/>
              <a:defRPr>
                <a:latin typeface="Work Sans"/>
                <a:ea typeface="Work Sans"/>
                <a:cs typeface="Work Sans"/>
                <a:sym typeface="Work Sans"/>
              </a:defRPr>
            </a:lvl8pPr>
            <a:lvl9pPr lvl="8" algn="l">
              <a:lnSpc>
                <a:spcPct val="100000"/>
              </a:lnSpc>
              <a:spcBef>
                <a:spcPts val="0"/>
              </a:spcBef>
              <a:spcAft>
                <a:spcPts val="0"/>
              </a:spcAft>
              <a:buSzPts val="4100"/>
              <a:buNone/>
              <a:defRPr>
                <a:latin typeface="Work Sans"/>
                <a:ea typeface="Work Sans"/>
                <a:cs typeface="Work Sans"/>
                <a:sym typeface="Work Sans"/>
              </a:defRPr>
            </a:lvl9pPr>
          </a:lstStyle>
          <a:p/>
        </p:txBody>
      </p:sp>
      <p:sp>
        <p:nvSpPr>
          <p:cNvPr id="3845" name="Google Shape;3845;p85"/>
          <p:cNvSpPr txBox="1"/>
          <p:nvPr>
            <p:ph idx="1" type="subTitle"/>
          </p:nvPr>
        </p:nvSpPr>
        <p:spPr>
          <a:xfrm>
            <a:off x="568025" y="941275"/>
            <a:ext cx="8118600" cy="662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600"/>
              <a:buNone/>
              <a:defRPr/>
            </a:lvl9pPr>
          </a:lstStyle>
          <a:p/>
        </p:txBody>
      </p:sp>
      <p:sp>
        <p:nvSpPr>
          <p:cNvPr id="3846" name="Google Shape;3846;p85"/>
          <p:cNvSpPr txBox="1"/>
          <p:nvPr>
            <p:ph idx="2" type="subTitle"/>
          </p:nvPr>
        </p:nvSpPr>
        <p:spPr>
          <a:xfrm>
            <a:off x="568025" y="278875"/>
            <a:ext cx="1956000" cy="149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800"/>
              <a:buNone/>
              <a:defRPr sz="800"/>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None/>
              <a:defRPr sz="800"/>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sz="800"/>
            </a:lvl8pPr>
            <a:lvl9pPr lvl="8" algn="l">
              <a:lnSpc>
                <a:spcPct val="100000"/>
              </a:lnSpc>
              <a:spcBef>
                <a:spcPts val="0"/>
              </a:spcBef>
              <a:spcAft>
                <a:spcPts val="0"/>
              </a:spcAft>
              <a:buSzPts val="800"/>
              <a:buNone/>
              <a:defRPr sz="800"/>
            </a:lvl9pPr>
          </a:lstStyle>
          <a:p/>
        </p:txBody>
      </p:sp>
      <p:sp>
        <p:nvSpPr>
          <p:cNvPr id="3847" name="Google Shape;3847;p85"/>
          <p:cNvSpPr/>
          <p:nvPr/>
        </p:nvSpPr>
        <p:spPr>
          <a:xfrm rot="10800000">
            <a:off x="3173374" y="3067325"/>
            <a:ext cx="2495400" cy="1491900"/>
          </a:xfrm>
          <a:prstGeom prst="rect">
            <a:avLst/>
          </a:prstGeom>
          <a:solidFill>
            <a:srgbClr val="F6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8" name="Google Shape;3848;p85"/>
          <p:cNvSpPr/>
          <p:nvPr/>
        </p:nvSpPr>
        <p:spPr>
          <a:xfrm rot="10800000">
            <a:off x="3173374" y="1468398"/>
            <a:ext cx="2495400" cy="1491900"/>
          </a:xfrm>
          <a:prstGeom prst="rect">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9" name="Google Shape;3849;p85"/>
          <p:cNvSpPr/>
          <p:nvPr/>
        </p:nvSpPr>
        <p:spPr>
          <a:xfrm>
            <a:off x="568024" y="1468400"/>
            <a:ext cx="2495400" cy="1491900"/>
          </a:xfrm>
          <a:prstGeom prst="rect">
            <a:avLst/>
          </a:prstGeom>
          <a:solidFill>
            <a:srgbClr val="F6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0" name="Google Shape;3850;p85"/>
          <p:cNvSpPr/>
          <p:nvPr/>
        </p:nvSpPr>
        <p:spPr>
          <a:xfrm>
            <a:off x="568024" y="3067327"/>
            <a:ext cx="2495400" cy="1491900"/>
          </a:xfrm>
          <a:prstGeom prst="rect">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1" name="Google Shape;3851;p85"/>
          <p:cNvSpPr txBox="1"/>
          <p:nvPr>
            <p:ph idx="3" type="title"/>
          </p:nvPr>
        </p:nvSpPr>
        <p:spPr>
          <a:xfrm>
            <a:off x="838232" y="1688399"/>
            <a:ext cx="2140800" cy="4584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b="1" sz="1000">
                <a:solidFill>
                  <a:srgbClr val="00334E"/>
                </a:solidFill>
                <a:latin typeface="Work Sans"/>
                <a:ea typeface="Work Sans"/>
                <a:cs typeface="Work Sans"/>
                <a:sym typeface="Work Sans"/>
              </a:defRPr>
            </a:lvl1pPr>
            <a:lvl2pPr lvl="1" algn="ctr">
              <a:lnSpc>
                <a:spcPct val="100000"/>
              </a:lnSpc>
              <a:spcBef>
                <a:spcPts val="0"/>
              </a:spcBef>
              <a:spcAft>
                <a:spcPts val="0"/>
              </a:spcAft>
              <a:buSzPts val="1100"/>
              <a:buNone/>
              <a:defRPr sz="1100">
                <a:latin typeface="Work Sans"/>
                <a:ea typeface="Work Sans"/>
                <a:cs typeface="Work Sans"/>
                <a:sym typeface="Work Sans"/>
              </a:defRPr>
            </a:lvl2pPr>
            <a:lvl3pPr lvl="2" algn="ctr">
              <a:lnSpc>
                <a:spcPct val="100000"/>
              </a:lnSpc>
              <a:spcBef>
                <a:spcPts val="0"/>
              </a:spcBef>
              <a:spcAft>
                <a:spcPts val="0"/>
              </a:spcAft>
              <a:buSzPts val="1100"/>
              <a:buNone/>
              <a:defRPr sz="1100">
                <a:latin typeface="Work Sans"/>
                <a:ea typeface="Work Sans"/>
                <a:cs typeface="Work Sans"/>
                <a:sym typeface="Work Sans"/>
              </a:defRPr>
            </a:lvl3pPr>
            <a:lvl4pPr lvl="3" algn="ctr">
              <a:lnSpc>
                <a:spcPct val="100000"/>
              </a:lnSpc>
              <a:spcBef>
                <a:spcPts val="0"/>
              </a:spcBef>
              <a:spcAft>
                <a:spcPts val="0"/>
              </a:spcAft>
              <a:buSzPts val="1100"/>
              <a:buNone/>
              <a:defRPr sz="1100">
                <a:latin typeface="Work Sans"/>
                <a:ea typeface="Work Sans"/>
                <a:cs typeface="Work Sans"/>
                <a:sym typeface="Work Sans"/>
              </a:defRPr>
            </a:lvl4pPr>
            <a:lvl5pPr lvl="4" algn="ctr">
              <a:lnSpc>
                <a:spcPct val="100000"/>
              </a:lnSpc>
              <a:spcBef>
                <a:spcPts val="0"/>
              </a:spcBef>
              <a:spcAft>
                <a:spcPts val="0"/>
              </a:spcAft>
              <a:buSzPts val="1100"/>
              <a:buNone/>
              <a:defRPr sz="1100">
                <a:latin typeface="Work Sans"/>
                <a:ea typeface="Work Sans"/>
                <a:cs typeface="Work Sans"/>
                <a:sym typeface="Work Sans"/>
              </a:defRPr>
            </a:lvl5pPr>
            <a:lvl6pPr lvl="5" algn="ctr">
              <a:lnSpc>
                <a:spcPct val="100000"/>
              </a:lnSpc>
              <a:spcBef>
                <a:spcPts val="0"/>
              </a:spcBef>
              <a:spcAft>
                <a:spcPts val="0"/>
              </a:spcAft>
              <a:buSzPts val="1100"/>
              <a:buNone/>
              <a:defRPr sz="1100">
                <a:latin typeface="Work Sans"/>
                <a:ea typeface="Work Sans"/>
                <a:cs typeface="Work Sans"/>
                <a:sym typeface="Work Sans"/>
              </a:defRPr>
            </a:lvl6pPr>
            <a:lvl7pPr lvl="6" algn="ctr">
              <a:lnSpc>
                <a:spcPct val="100000"/>
              </a:lnSpc>
              <a:spcBef>
                <a:spcPts val="0"/>
              </a:spcBef>
              <a:spcAft>
                <a:spcPts val="0"/>
              </a:spcAft>
              <a:buSzPts val="1100"/>
              <a:buNone/>
              <a:defRPr sz="1100">
                <a:latin typeface="Work Sans"/>
                <a:ea typeface="Work Sans"/>
                <a:cs typeface="Work Sans"/>
                <a:sym typeface="Work Sans"/>
              </a:defRPr>
            </a:lvl7pPr>
            <a:lvl8pPr lvl="7" algn="ctr">
              <a:lnSpc>
                <a:spcPct val="100000"/>
              </a:lnSpc>
              <a:spcBef>
                <a:spcPts val="0"/>
              </a:spcBef>
              <a:spcAft>
                <a:spcPts val="0"/>
              </a:spcAft>
              <a:buSzPts val="1100"/>
              <a:buNone/>
              <a:defRPr sz="1100">
                <a:latin typeface="Work Sans"/>
                <a:ea typeface="Work Sans"/>
                <a:cs typeface="Work Sans"/>
                <a:sym typeface="Work Sans"/>
              </a:defRPr>
            </a:lvl8pPr>
            <a:lvl9pPr lvl="8" algn="ctr">
              <a:lnSpc>
                <a:spcPct val="100000"/>
              </a:lnSpc>
              <a:spcBef>
                <a:spcPts val="0"/>
              </a:spcBef>
              <a:spcAft>
                <a:spcPts val="0"/>
              </a:spcAft>
              <a:buSzPts val="1100"/>
              <a:buNone/>
              <a:defRPr sz="1100">
                <a:latin typeface="Work Sans"/>
                <a:ea typeface="Work Sans"/>
                <a:cs typeface="Work Sans"/>
                <a:sym typeface="Work Sans"/>
              </a:defRPr>
            </a:lvl9pPr>
          </a:lstStyle>
          <a:p/>
        </p:txBody>
      </p:sp>
      <p:sp>
        <p:nvSpPr>
          <p:cNvPr id="3852" name="Google Shape;3852;p85"/>
          <p:cNvSpPr txBox="1"/>
          <p:nvPr>
            <p:ph idx="4" type="title"/>
          </p:nvPr>
        </p:nvSpPr>
        <p:spPr>
          <a:xfrm>
            <a:off x="838232" y="2186598"/>
            <a:ext cx="2058000" cy="6846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800">
                <a:solidFill>
                  <a:srgbClr val="00334E"/>
                </a:solidFill>
                <a:latin typeface="Work Sans"/>
                <a:ea typeface="Work Sans"/>
                <a:cs typeface="Work Sans"/>
                <a:sym typeface="Work Sans"/>
              </a:defRPr>
            </a:lvl1pPr>
            <a:lvl2pPr lvl="1" algn="ctr">
              <a:lnSpc>
                <a:spcPct val="100000"/>
              </a:lnSpc>
              <a:spcBef>
                <a:spcPts val="0"/>
              </a:spcBef>
              <a:spcAft>
                <a:spcPts val="0"/>
              </a:spcAft>
              <a:buSzPts val="1100"/>
              <a:buNone/>
              <a:defRPr sz="1100">
                <a:latin typeface="Work Sans"/>
                <a:ea typeface="Work Sans"/>
                <a:cs typeface="Work Sans"/>
                <a:sym typeface="Work Sans"/>
              </a:defRPr>
            </a:lvl2pPr>
            <a:lvl3pPr lvl="2" algn="ctr">
              <a:lnSpc>
                <a:spcPct val="100000"/>
              </a:lnSpc>
              <a:spcBef>
                <a:spcPts val="0"/>
              </a:spcBef>
              <a:spcAft>
                <a:spcPts val="0"/>
              </a:spcAft>
              <a:buSzPts val="1100"/>
              <a:buNone/>
              <a:defRPr sz="1100">
                <a:latin typeface="Work Sans"/>
                <a:ea typeface="Work Sans"/>
                <a:cs typeface="Work Sans"/>
                <a:sym typeface="Work Sans"/>
              </a:defRPr>
            </a:lvl3pPr>
            <a:lvl4pPr lvl="3" algn="ctr">
              <a:lnSpc>
                <a:spcPct val="100000"/>
              </a:lnSpc>
              <a:spcBef>
                <a:spcPts val="0"/>
              </a:spcBef>
              <a:spcAft>
                <a:spcPts val="0"/>
              </a:spcAft>
              <a:buSzPts val="1100"/>
              <a:buNone/>
              <a:defRPr sz="1100">
                <a:latin typeface="Work Sans"/>
                <a:ea typeface="Work Sans"/>
                <a:cs typeface="Work Sans"/>
                <a:sym typeface="Work Sans"/>
              </a:defRPr>
            </a:lvl4pPr>
            <a:lvl5pPr lvl="4" algn="ctr">
              <a:lnSpc>
                <a:spcPct val="100000"/>
              </a:lnSpc>
              <a:spcBef>
                <a:spcPts val="0"/>
              </a:spcBef>
              <a:spcAft>
                <a:spcPts val="0"/>
              </a:spcAft>
              <a:buSzPts val="1100"/>
              <a:buNone/>
              <a:defRPr sz="1100">
                <a:latin typeface="Work Sans"/>
                <a:ea typeface="Work Sans"/>
                <a:cs typeface="Work Sans"/>
                <a:sym typeface="Work Sans"/>
              </a:defRPr>
            </a:lvl5pPr>
            <a:lvl6pPr lvl="5" algn="ctr">
              <a:lnSpc>
                <a:spcPct val="100000"/>
              </a:lnSpc>
              <a:spcBef>
                <a:spcPts val="0"/>
              </a:spcBef>
              <a:spcAft>
                <a:spcPts val="0"/>
              </a:spcAft>
              <a:buSzPts val="1100"/>
              <a:buNone/>
              <a:defRPr sz="1100">
                <a:latin typeface="Work Sans"/>
                <a:ea typeface="Work Sans"/>
                <a:cs typeface="Work Sans"/>
                <a:sym typeface="Work Sans"/>
              </a:defRPr>
            </a:lvl6pPr>
            <a:lvl7pPr lvl="6" algn="ctr">
              <a:lnSpc>
                <a:spcPct val="100000"/>
              </a:lnSpc>
              <a:spcBef>
                <a:spcPts val="0"/>
              </a:spcBef>
              <a:spcAft>
                <a:spcPts val="0"/>
              </a:spcAft>
              <a:buSzPts val="1100"/>
              <a:buNone/>
              <a:defRPr sz="1100">
                <a:latin typeface="Work Sans"/>
                <a:ea typeface="Work Sans"/>
                <a:cs typeface="Work Sans"/>
                <a:sym typeface="Work Sans"/>
              </a:defRPr>
            </a:lvl7pPr>
            <a:lvl8pPr lvl="7" algn="ctr">
              <a:lnSpc>
                <a:spcPct val="100000"/>
              </a:lnSpc>
              <a:spcBef>
                <a:spcPts val="0"/>
              </a:spcBef>
              <a:spcAft>
                <a:spcPts val="0"/>
              </a:spcAft>
              <a:buSzPts val="1100"/>
              <a:buNone/>
              <a:defRPr sz="1100">
                <a:latin typeface="Work Sans"/>
                <a:ea typeface="Work Sans"/>
                <a:cs typeface="Work Sans"/>
                <a:sym typeface="Work Sans"/>
              </a:defRPr>
            </a:lvl8pPr>
            <a:lvl9pPr lvl="8" algn="ctr">
              <a:lnSpc>
                <a:spcPct val="100000"/>
              </a:lnSpc>
              <a:spcBef>
                <a:spcPts val="0"/>
              </a:spcBef>
              <a:spcAft>
                <a:spcPts val="0"/>
              </a:spcAft>
              <a:buSzPts val="1100"/>
              <a:buNone/>
              <a:defRPr sz="1100">
                <a:latin typeface="Work Sans"/>
                <a:ea typeface="Work Sans"/>
                <a:cs typeface="Work Sans"/>
                <a:sym typeface="Work Sans"/>
              </a:defRPr>
            </a:lvl9pPr>
          </a:lstStyle>
          <a:p/>
        </p:txBody>
      </p:sp>
      <p:sp>
        <p:nvSpPr>
          <p:cNvPr id="3853" name="Google Shape;3853;p85"/>
          <p:cNvSpPr txBox="1"/>
          <p:nvPr>
            <p:ph idx="5" type="title"/>
          </p:nvPr>
        </p:nvSpPr>
        <p:spPr>
          <a:xfrm>
            <a:off x="3415552" y="1688399"/>
            <a:ext cx="2140800" cy="4584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b="1" sz="1000">
                <a:solidFill>
                  <a:srgbClr val="EEEEEE"/>
                </a:solidFill>
                <a:latin typeface="Work Sans"/>
                <a:ea typeface="Work Sans"/>
                <a:cs typeface="Work Sans"/>
                <a:sym typeface="Work Sans"/>
              </a:defRPr>
            </a:lvl1pPr>
            <a:lvl2pPr lvl="1" algn="ctr">
              <a:lnSpc>
                <a:spcPct val="100000"/>
              </a:lnSpc>
              <a:spcBef>
                <a:spcPts val="0"/>
              </a:spcBef>
              <a:spcAft>
                <a:spcPts val="0"/>
              </a:spcAft>
              <a:buSzPts val="1100"/>
              <a:buNone/>
              <a:defRPr sz="1100">
                <a:latin typeface="Work Sans"/>
                <a:ea typeface="Work Sans"/>
                <a:cs typeface="Work Sans"/>
                <a:sym typeface="Work Sans"/>
              </a:defRPr>
            </a:lvl2pPr>
            <a:lvl3pPr lvl="2" algn="ctr">
              <a:lnSpc>
                <a:spcPct val="100000"/>
              </a:lnSpc>
              <a:spcBef>
                <a:spcPts val="0"/>
              </a:spcBef>
              <a:spcAft>
                <a:spcPts val="0"/>
              </a:spcAft>
              <a:buSzPts val="1100"/>
              <a:buNone/>
              <a:defRPr sz="1100">
                <a:latin typeface="Work Sans"/>
                <a:ea typeface="Work Sans"/>
                <a:cs typeface="Work Sans"/>
                <a:sym typeface="Work Sans"/>
              </a:defRPr>
            </a:lvl3pPr>
            <a:lvl4pPr lvl="3" algn="ctr">
              <a:lnSpc>
                <a:spcPct val="100000"/>
              </a:lnSpc>
              <a:spcBef>
                <a:spcPts val="0"/>
              </a:spcBef>
              <a:spcAft>
                <a:spcPts val="0"/>
              </a:spcAft>
              <a:buSzPts val="1100"/>
              <a:buNone/>
              <a:defRPr sz="1100">
                <a:latin typeface="Work Sans"/>
                <a:ea typeface="Work Sans"/>
                <a:cs typeface="Work Sans"/>
                <a:sym typeface="Work Sans"/>
              </a:defRPr>
            </a:lvl4pPr>
            <a:lvl5pPr lvl="4" algn="ctr">
              <a:lnSpc>
                <a:spcPct val="100000"/>
              </a:lnSpc>
              <a:spcBef>
                <a:spcPts val="0"/>
              </a:spcBef>
              <a:spcAft>
                <a:spcPts val="0"/>
              </a:spcAft>
              <a:buSzPts val="1100"/>
              <a:buNone/>
              <a:defRPr sz="1100">
                <a:latin typeface="Work Sans"/>
                <a:ea typeface="Work Sans"/>
                <a:cs typeface="Work Sans"/>
                <a:sym typeface="Work Sans"/>
              </a:defRPr>
            </a:lvl5pPr>
            <a:lvl6pPr lvl="5" algn="ctr">
              <a:lnSpc>
                <a:spcPct val="100000"/>
              </a:lnSpc>
              <a:spcBef>
                <a:spcPts val="0"/>
              </a:spcBef>
              <a:spcAft>
                <a:spcPts val="0"/>
              </a:spcAft>
              <a:buSzPts val="1100"/>
              <a:buNone/>
              <a:defRPr sz="1100">
                <a:latin typeface="Work Sans"/>
                <a:ea typeface="Work Sans"/>
                <a:cs typeface="Work Sans"/>
                <a:sym typeface="Work Sans"/>
              </a:defRPr>
            </a:lvl6pPr>
            <a:lvl7pPr lvl="6" algn="ctr">
              <a:lnSpc>
                <a:spcPct val="100000"/>
              </a:lnSpc>
              <a:spcBef>
                <a:spcPts val="0"/>
              </a:spcBef>
              <a:spcAft>
                <a:spcPts val="0"/>
              </a:spcAft>
              <a:buSzPts val="1100"/>
              <a:buNone/>
              <a:defRPr sz="1100">
                <a:latin typeface="Work Sans"/>
                <a:ea typeface="Work Sans"/>
                <a:cs typeface="Work Sans"/>
                <a:sym typeface="Work Sans"/>
              </a:defRPr>
            </a:lvl7pPr>
            <a:lvl8pPr lvl="7" algn="ctr">
              <a:lnSpc>
                <a:spcPct val="100000"/>
              </a:lnSpc>
              <a:spcBef>
                <a:spcPts val="0"/>
              </a:spcBef>
              <a:spcAft>
                <a:spcPts val="0"/>
              </a:spcAft>
              <a:buSzPts val="1100"/>
              <a:buNone/>
              <a:defRPr sz="1100">
                <a:latin typeface="Work Sans"/>
                <a:ea typeface="Work Sans"/>
                <a:cs typeface="Work Sans"/>
                <a:sym typeface="Work Sans"/>
              </a:defRPr>
            </a:lvl8pPr>
            <a:lvl9pPr lvl="8" algn="ctr">
              <a:lnSpc>
                <a:spcPct val="100000"/>
              </a:lnSpc>
              <a:spcBef>
                <a:spcPts val="0"/>
              </a:spcBef>
              <a:spcAft>
                <a:spcPts val="0"/>
              </a:spcAft>
              <a:buSzPts val="1100"/>
              <a:buNone/>
              <a:defRPr sz="1100">
                <a:latin typeface="Work Sans"/>
                <a:ea typeface="Work Sans"/>
                <a:cs typeface="Work Sans"/>
                <a:sym typeface="Work Sans"/>
              </a:defRPr>
            </a:lvl9pPr>
          </a:lstStyle>
          <a:p/>
        </p:txBody>
      </p:sp>
      <p:sp>
        <p:nvSpPr>
          <p:cNvPr id="3854" name="Google Shape;3854;p85"/>
          <p:cNvSpPr txBox="1"/>
          <p:nvPr>
            <p:ph idx="6" type="title"/>
          </p:nvPr>
        </p:nvSpPr>
        <p:spPr>
          <a:xfrm>
            <a:off x="3415552" y="2186598"/>
            <a:ext cx="2058000" cy="6846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800">
                <a:solidFill>
                  <a:srgbClr val="FFFFFF"/>
                </a:solidFill>
                <a:latin typeface="Work Sans"/>
                <a:ea typeface="Work Sans"/>
                <a:cs typeface="Work Sans"/>
                <a:sym typeface="Work Sans"/>
              </a:defRPr>
            </a:lvl1pPr>
            <a:lvl2pPr lvl="1" algn="ctr">
              <a:lnSpc>
                <a:spcPct val="100000"/>
              </a:lnSpc>
              <a:spcBef>
                <a:spcPts val="0"/>
              </a:spcBef>
              <a:spcAft>
                <a:spcPts val="0"/>
              </a:spcAft>
              <a:buSzPts val="1100"/>
              <a:buNone/>
              <a:defRPr sz="1100">
                <a:latin typeface="Work Sans"/>
                <a:ea typeface="Work Sans"/>
                <a:cs typeface="Work Sans"/>
                <a:sym typeface="Work Sans"/>
              </a:defRPr>
            </a:lvl2pPr>
            <a:lvl3pPr lvl="2" algn="ctr">
              <a:lnSpc>
                <a:spcPct val="100000"/>
              </a:lnSpc>
              <a:spcBef>
                <a:spcPts val="0"/>
              </a:spcBef>
              <a:spcAft>
                <a:spcPts val="0"/>
              </a:spcAft>
              <a:buSzPts val="1100"/>
              <a:buNone/>
              <a:defRPr sz="1100">
                <a:latin typeface="Work Sans"/>
                <a:ea typeface="Work Sans"/>
                <a:cs typeface="Work Sans"/>
                <a:sym typeface="Work Sans"/>
              </a:defRPr>
            </a:lvl3pPr>
            <a:lvl4pPr lvl="3" algn="ctr">
              <a:lnSpc>
                <a:spcPct val="100000"/>
              </a:lnSpc>
              <a:spcBef>
                <a:spcPts val="0"/>
              </a:spcBef>
              <a:spcAft>
                <a:spcPts val="0"/>
              </a:spcAft>
              <a:buSzPts val="1100"/>
              <a:buNone/>
              <a:defRPr sz="1100">
                <a:latin typeface="Work Sans"/>
                <a:ea typeface="Work Sans"/>
                <a:cs typeface="Work Sans"/>
                <a:sym typeface="Work Sans"/>
              </a:defRPr>
            </a:lvl4pPr>
            <a:lvl5pPr lvl="4" algn="ctr">
              <a:lnSpc>
                <a:spcPct val="100000"/>
              </a:lnSpc>
              <a:spcBef>
                <a:spcPts val="0"/>
              </a:spcBef>
              <a:spcAft>
                <a:spcPts val="0"/>
              </a:spcAft>
              <a:buSzPts val="1100"/>
              <a:buNone/>
              <a:defRPr sz="1100">
                <a:latin typeface="Work Sans"/>
                <a:ea typeface="Work Sans"/>
                <a:cs typeface="Work Sans"/>
                <a:sym typeface="Work Sans"/>
              </a:defRPr>
            </a:lvl5pPr>
            <a:lvl6pPr lvl="5" algn="ctr">
              <a:lnSpc>
                <a:spcPct val="100000"/>
              </a:lnSpc>
              <a:spcBef>
                <a:spcPts val="0"/>
              </a:spcBef>
              <a:spcAft>
                <a:spcPts val="0"/>
              </a:spcAft>
              <a:buSzPts val="1100"/>
              <a:buNone/>
              <a:defRPr sz="1100">
                <a:latin typeface="Work Sans"/>
                <a:ea typeface="Work Sans"/>
                <a:cs typeface="Work Sans"/>
                <a:sym typeface="Work Sans"/>
              </a:defRPr>
            </a:lvl6pPr>
            <a:lvl7pPr lvl="6" algn="ctr">
              <a:lnSpc>
                <a:spcPct val="100000"/>
              </a:lnSpc>
              <a:spcBef>
                <a:spcPts val="0"/>
              </a:spcBef>
              <a:spcAft>
                <a:spcPts val="0"/>
              </a:spcAft>
              <a:buSzPts val="1100"/>
              <a:buNone/>
              <a:defRPr sz="1100">
                <a:latin typeface="Work Sans"/>
                <a:ea typeface="Work Sans"/>
                <a:cs typeface="Work Sans"/>
                <a:sym typeface="Work Sans"/>
              </a:defRPr>
            </a:lvl7pPr>
            <a:lvl8pPr lvl="7" algn="ctr">
              <a:lnSpc>
                <a:spcPct val="100000"/>
              </a:lnSpc>
              <a:spcBef>
                <a:spcPts val="0"/>
              </a:spcBef>
              <a:spcAft>
                <a:spcPts val="0"/>
              </a:spcAft>
              <a:buSzPts val="1100"/>
              <a:buNone/>
              <a:defRPr sz="1100">
                <a:latin typeface="Work Sans"/>
                <a:ea typeface="Work Sans"/>
                <a:cs typeface="Work Sans"/>
                <a:sym typeface="Work Sans"/>
              </a:defRPr>
            </a:lvl8pPr>
            <a:lvl9pPr lvl="8" algn="ctr">
              <a:lnSpc>
                <a:spcPct val="100000"/>
              </a:lnSpc>
              <a:spcBef>
                <a:spcPts val="0"/>
              </a:spcBef>
              <a:spcAft>
                <a:spcPts val="0"/>
              </a:spcAft>
              <a:buSzPts val="1100"/>
              <a:buNone/>
              <a:defRPr sz="1100">
                <a:latin typeface="Work Sans"/>
                <a:ea typeface="Work Sans"/>
                <a:cs typeface="Work Sans"/>
                <a:sym typeface="Work Sans"/>
              </a:defRPr>
            </a:lvl9pPr>
          </a:lstStyle>
          <a:p/>
        </p:txBody>
      </p:sp>
      <p:sp>
        <p:nvSpPr>
          <p:cNvPr id="3855" name="Google Shape;3855;p85"/>
          <p:cNvSpPr txBox="1"/>
          <p:nvPr>
            <p:ph idx="7" type="title"/>
          </p:nvPr>
        </p:nvSpPr>
        <p:spPr>
          <a:xfrm>
            <a:off x="3415552" y="3285596"/>
            <a:ext cx="2140800" cy="4584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b="1" sz="1000">
                <a:solidFill>
                  <a:srgbClr val="00334E"/>
                </a:solidFill>
                <a:latin typeface="Work Sans"/>
                <a:ea typeface="Work Sans"/>
                <a:cs typeface="Work Sans"/>
                <a:sym typeface="Work Sans"/>
              </a:defRPr>
            </a:lvl1pPr>
            <a:lvl2pPr lvl="1" algn="ctr">
              <a:lnSpc>
                <a:spcPct val="100000"/>
              </a:lnSpc>
              <a:spcBef>
                <a:spcPts val="0"/>
              </a:spcBef>
              <a:spcAft>
                <a:spcPts val="0"/>
              </a:spcAft>
              <a:buSzPts val="1100"/>
              <a:buNone/>
              <a:defRPr sz="1100">
                <a:latin typeface="Work Sans"/>
                <a:ea typeface="Work Sans"/>
                <a:cs typeface="Work Sans"/>
                <a:sym typeface="Work Sans"/>
              </a:defRPr>
            </a:lvl2pPr>
            <a:lvl3pPr lvl="2" algn="ctr">
              <a:lnSpc>
                <a:spcPct val="100000"/>
              </a:lnSpc>
              <a:spcBef>
                <a:spcPts val="0"/>
              </a:spcBef>
              <a:spcAft>
                <a:spcPts val="0"/>
              </a:spcAft>
              <a:buSzPts val="1100"/>
              <a:buNone/>
              <a:defRPr sz="1100">
                <a:latin typeface="Work Sans"/>
                <a:ea typeface="Work Sans"/>
                <a:cs typeface="Work Sans"/>
                <a:sym typeface="Work Sans"/>
              </a:defRPr>
            </a:lvl3pPr>
            <a:lvl4pPr lvl="3" algn="ctr">
              <a:lnSpc>
                <a:spcPct val="100000"/>
              </a:lnSpc>
              <a:spcBef>
                <a:spcPts val="0"/>
              </a:spcBef>
              <a:spcAft>
                <a:spcPts val="0"/>
              </a:spcAft>
              <a:buSzPts val="1100"/>
              <a:buNone/>
              <a:defRPr sz="1100">
                <a:latin typeface="Work Sans"/>
                <a:ea typeface="Work Sans"/>
                <a:cs typeface="Work Sans"/>
                <a:sym typeface="Work Sans"/>
              </a:defRPr>
            </a:lvl4pPr>
            <a:lvl5pPr lvl="4" algn="ctr">
              <a:lnSpc>
                <a:spcPct val="100000"/>
              </a:lnSpc>
              <a:spcBef>
                <a:spcPts val="0"/>
              </a:spcBef>
              <a:spcAft>
                <a:spcPts val="0"/>
              </a:spcAft>
              <a:buSzPts val="1100"/>
              <a:buNone/>
              <a:defRPr sz="1100">
                <a:latin typeface="Work Sans"/>
                <a:ea typeface="Work Sans"/>
                <a:cs typeface="Work Sans"/>
                <a:sym typeface="Work Sans"/>
              </a:defRPr>
            </a:lvl5pPr>
            <a:lvl6pPr lvl="5" algn="ctr">
              <a:lnSpc>
                <a:spcPct val="100000"/>
              </a:lnSpc>
              <a:spcBef>
                <a:spcPts val="0"/>
              </a:spcBef>
              <a:spcAft>
                <a:spcPts val="0"/>
              </a:spcAft>
              <a:buSzPts val="1100"/>
              <a:buNone/>
              <a:defRPr sz="1100">
                <a:latin typeface="Work Sans"/>
                <a:ea typeface="Work Sans"/>
                <a:cs typeface="Work Sans"/>
                <a:sym typeface="Work Sans"/>
              </a:defRPr>
            </a:lvl6pPr>
            <a:lvl7pPr lvl="6" algn="ctr">
              <a:lnSpc>
                <a:spcPct val="100000"/>
              </a:lnSpc>
              <a:spcBef>
                <a:spcPts val="0"/>
              </a:spcBef>
              <a:spcAft>
                <a:spcPts val="0"/>
              </a:spcAft>
              <a:buSzPts val="1100"/>
              <a:buNone/>
              <a:defRPr sz="1100">
                <a:latin typeface="Work Sans"/>
                <a:ea typeface="Work Sans"/>
                <a:cs typeface="Work Sans"/>
                <a:sym typeface="Work Sans"/>
              </a:defRPr>
            </a:lvl7pPr>
            <a:lvl8pPr lvl="7" algn="ctr">
              <a:lnSpc>
                <a:spcPct val="100000"/>
              </a:lnSpc>
              <a:spcBef>
                <a:spcPts val="0"/>
              </a:spcBef>
              <a:spcAft>
                <a:spcPts val="0"/>
              </a:spcAft>
              <a:buSzPts val="1100"/>
              <a:buNone/>
              <a:defRPr sz="1100">
                <a:latin typeface="Work Sans"/>
                <a:ea typeface="Work Sans"/>
                <a:cs typeface="Work Sans"/>
                <a:sym typeface="Work Sans"/>
              </a:defRPr>
            </a:lvl8pPr>
            <a:lvl9pPr lvl="8" algn="ctr">
              <a:lnSpc>
                <a:spcPct val="100000"/>
              </a:lnSpc>
              <a:spcBef>
                <a:spcPts val="0"/>
              </a:spcBef>
              <a:spcAft>
                <a:spcPts val="0"/>
              </a:spcAft>
              <a:buSzPts val="1100"/>
              <a:buNone/>
              <a:defRPr sz="1100">
                <a:latin typeface="Work Sans"/>
                <a:ea typeface="Work Sans"/>
                <a:cs typeface="Work Sans"/>
                <a:sym typeface="Work Sans"/>
              </a:defRPr>
            </a:lvl9pPr>
          </a:lstStyle>
          <a:p/>
        </p:txBody>
      </p:sp>
      <p:sp>
        <p:nvSpPr>
          <p:cNvPr id="3856" name="Google Shape;3856;p85"/>
          <p:cNvSpPr txBox="1"/>
          <p:nvPr>
            <p:ph idx="8" type="title"/>
          </p:nvPr>
        </p:nvSpPr>
        <p:spPr>
          <a:xfrm>
            <a:off x="3415552" y="3783795"/>
            <a:ext cx="2058000" cy="6846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800">
                <a:solidFill>
                  <a:srgbClr val="00334E"/>
                </a:solidFill>
                <a:latin typeface="Work Sans"/>
                <a:ea typeface="Work Sans"/>
                <a:cs typeface="Work Sans"/>
                <a:sym typeface="Work Sans"/>
              </a:defRPr>
            </a:lvl1pPr>
            <a:lvl2pPr lvl="1" algn="ctr">
              <a:lnSpc>
                <a:spcPct val="100000"/>
              </a:lnSpc>
              <a:spcBef>
                <a:spcPts val="0"/>
              </a:spcBef>
              <a:spcAft>
                <a:spcPts val="0"/>
              </a:spcAft>
              <a:buSzPts val="1100"/>
              <a:buNone/>
              <a:defRPr sz="1100">
                <a:latin typeface="Work Sans"/>
                <a:ea typeface="Work Sans"/>
                <a:cs typeface="Work Sans"/>
                <a:sym typeface="Work Sans"/>
              </a:defRPr>
            </a:lvl2pPr>
            <a:lvl3pPr lvl="2" algn="ctr">
              <a:lnSpc>
                <a:spcPct val="100000"/>
              </a:lnSpc>
              <a:spcBef>
                <a:spcPts val="0"/>
              </a:spcBef>
              <a:spcAft>
                <a:spcPts val="0"/>
              </a:spcAft>
              <a:buSzPts val="1100"/>
              <a:buNone/>
              <a:defRPr sz="1100">
                <a:latin typeface="Work Sans"/>
                <a:ea typeface="Work Sans"/>
                <a:cs typeface="Work Sans"/>
                <a:sym typeface="Work Sans"/>
              </a:defRPr>
            </a:lvl3pPr>
            <a:lvl4pPr lvl="3" algn="ctr">
              <a:lnSpc>
                <a:spcPct val="100000"/>
              </a:lnSpc>
              <a:spcBef>
                <a:spcPts val="0"/>
              </a:spcBef>
              <a:spcAft>
                <a:spcPts val="0"/>
              </a:spcAft>
              <a:buSzPts val="1100"/>
              <a:buNone/>
              <a:defRPr sz="1100">
                <a:latin typeface="Work Sans"/>
                <a:ea typeface="Work Sans"/>
                <a:cs typeface="Work Sans"/>
                <a:sym typeface="Work Sans"/>
              </a:defRPr>
            </a:lvl4pPr>
            <a:lvl5pPr lvl="4" algn="ctr">
              <a:lnSpc>
                <a:spcPct val="100000"/>
              </a:lnSpc>
              <a:spcBef>
                <a:spcPts val="0"/>
              </a:spcBef>
              <a:spcAft>
                <a:spcPts val="0"/>
              </a:spcAft>
              <a:buSzPts val="1100"/>
              <a:buNone/>
              <a:defRPr sz="1100">
                <a:latin typeface="Work Sans"/>
                <a:ea typeface="Work Sans"/>
                <a:cs typeface="Work Sans"/>
                <a:sym typeface="Work Sans"/>
              </a:defRPr>
            </a:lvl5pPr>
            <a:lvl6pPr lvl="5" algn="ctr">
              <a:lnSpc>
                <a:spcPct val="100000"/>
              </a:lnSpc>
              <a:spcBef>
                <a:spcPts val="0"/>
              </a:spcBef>
              <a:spcAft>
                <a:spcPts val="0"/>
              </a:spcAft>
              <a:buSzPts val="1100"/>
              <a:buNone/>
              <a:defRPr sz="1100">
                <a:latin typeface="Work Sans"/>
                <a:ea typeface="Work Sans"/>
                <a:cs typeface="Work Sans"/>
                <a:sym typeface="Work Sans"/>
              </a:defRPr>
            </a:lvl6pPr>
            <a:lvl7pPr lvl="6" algn="ctr">
              <a:lnSpc>
                <a:spcPct val="100000"/>
              </a:lnSpc>
              <a:spcBef>
                <a:spcPts val="0"/>
              </a:spcBef>
              <a:spcAft>
                <a:spcPts val="0"/>
              </a:spcAft>
              <a:buSzPts val="1100"/>
              <a:buNone/>
              <a:defRPr sz="1100">
                <a:latin typeface="Work Sans"/>
                <a:ea typeface="Work Sans"/>
                <a:cs typeface="Work Sans"/>
                <a:sym typeface="Work Sans"/>
              </a:defRPr>
            </a:lvl7pPr>
            <a:lvl8pPr lvl="7" algn="ctr">
              <a:lnSpc>
                <a:spcPct val="100000"/>
              </a:lnSpc>
              <a:spcBef>
                <a:spcPts val="0"/>
              </a:spcBef>
              <a:spcAft>
                <a:spcPts val="0"/>
              </a:spcAft>
              <a:buSzPts val="1100"/>
              <a:buNone/>
              <a:defRPr sz="1100">
                <a:latin typeface="Work Sans"/>
                <a:ea typeface="Work Sans"/>
                <a:cs typeface="Work Sans"/>
                <a:sym typeface="Work Sans"/>
              </a:defRPr>
            </a:lvl8pPr>
            <a:lvl9pPr lvl="8" algn="ctr">
              <a:lnSpc>
                <a:spcPct val="100000"/>
              </a:lnSpc>
              <a:spcBef>
                <a:spcPts val="0"/>
              </a:spcBef>
              <a:spcAft>
                <a:spcPts val="0"/>
              </a:spcAft>
              <a:buSzPts val="1100"/>
              <a:buNone/>
              <a:defRPr sz="1100">
                <a:latin typeface="Work Sans"/>
                <a:ea typeface="Work Sans"/>
                <a:cs typeface="Work Sans"/>
                <a:sym typeface="Work Sans"/>
              </a:defRPr>
            </a:lvl9pPr>
          </a:lstStyle>
          <a:p/>
        </p:txBody>
      </p:sp>
      <p:sp>
        <p:nvSpPr>
          <p:cNvPr id="3857" name="Google Shape;3857;p85"/>
          <p:cNvSpPr txBox="1"/>
          <p:nvPr>
            <p:ph idx="9" type="title"/>
          </p:nvPr>
        </p:nvSpPr>
        <p:spPr>
          <a:xfrm>
            <a:off x="796774" y="3285584"/>
            <a:ext cx="2140800" cy="4584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b="1" sz="1000">
                <a:solidFill>
                  <a:srgbClr val="EEEEEE"/>
                </a:solidFill>
                <a:latin typeface="Work Sans"/>
                <a:ea typeface="Work Sans"/>
                <a:cs typeface="Work Sans"/>
                <a:sym typeface="Work Sans"/>
              </a:defRPr>
            </a:lvl1pPr>
            <a:lvl2pPr lvl="1" algn="ctr">
              <a:lnSpc>
                <a:spcPct val="100000"/>
              </a:lnSpc>
              <a:spcBef>
                <a:spcPts val="0"/>
              </a:spcBef>
              <a:spcAft>
                <a:spcPts val="0"/>
              </a:spcAft>
              <a:buSzPts val="1100"/>
              <a:buNone/>
              <a:defRPr sz="1100">
                <a:latin typeface="Work Sans"/>
                <a:ea typeface="Work Sans"/>
                <a:cs typeface="Work Sans"/>
                <a:sym typeface="Work Sans"/>
              </a:defRPr>
            </a:lvl2pPr>
            <a:lvl3pPr lvl="2" algn="ctr">
              <a:lnSpc>
                <a:spcPct val="100000"/>
              </a:lnSpc>
              <a:spcBef>
                <a:spcPts val="0"/>
              </a:spcBef>
              <a:spcAft>
                <a:spcPts val="0"/>
              </a:spcAft>
              <a:buSzPts val="1100"/>
              <a:buNone/>
              <a:defRPr sz="1100">
                <a:latin typeface="Work Sans"/>
                <a:ea typeface="Work Sans"/>
                <a:cs typeface="Work Sans"/>
                <a:sym typeface="Work Sans"/>
              </a:defRPr>
            </a:lvl3pPr>
            <a:lvl4pPr lvl="3" algn="ctr">
              <a:lnSpc>
                <a:spcPct val="100000"/>
              </a:lnSpc>
              <a:spcBef>
                <a:spcPts val="0"/>
              </a:spcBef>
              <a:spcAft>
                <a:spcPts val="0"/>
              </a:spcAft>
              <a:buSzPts val="1100"/>
              <a:buNone/>
              <a:defRPr sz="1100">
                <a:latin typeface="Work Sans"/>
                <a:ea typeface="Work Sans"/>
                <a:cs typeface="Work Sans"/>
                <a:sym typeface="Work Sans"/>
              </a:defRPr>
            </a:lvl4pPr>
            <a:lvl5pPr lvl="4" algn="ctr">
              <a:lnSpc>
                <a:spcPct val="100000"/>
              </a:lnSpc>
              <a:spcBef>
                <a:spcPts val="0"/>
              </a:spcBef>
              <a:spcAft>
                <a:spcPts val="0"/>
              </a:spcAft>
              <a:buSzPts val="1100"/>
              <a:buNone/>
              <a:defRPr sz="1100">
                <a:latin typeface="Work Sans"/>
                <a:ea typeface="Work Sans"/>
                <a:cs typeface="Work Sans"/>
                <a:sym typeface="Work Sans"/>
              </a:defRPr>
            </a:lvl5pPr>
            <a:lvl6pPr lvl="5" algn="ctr">
              <a:lnSpc>
                <a:spcPct val="100000"/>
              </a:lnSpc>
              <a:spcBef>
                <a:spcPts val="0"/>
              </a:spcBef>
              <a:spcAft>
                <a:spcPts val="0"/>
              </a:spcAft>
              <a:buSzPts val="1100"/>
              <a:buNone/>
              <a:defRPr sz="1100">
                <a:latin typeface="Work Sans"/>
                <a:ea typeface="Work Sans"/>
                <a:cs typeface="Work Sans"/>
                <a:sym typeface="Work Sans"/>
              </a:defRPr>
            </a:lvl6pPr>
            <a:lvl7pPr lvl="6" algn="ctr">
              <a:lnSpc>
                <a:spcPct val="100000"/>
              </a:lnSpc>
              <a:spcBef>
                <a:spcPts val="0"/>
              </a:spcBef>
              <a:spcAft>
                <a:spcPts val="0"/>
              </a:spcAft>
              <a:buSzPts val="1100"/>
              <a:buNone/>
              <a:defRPr sz="1100">
                <a:latin typeface="Work Sans"/>
                <a:ea typeface="Work Sans"/>
                <a:cs typeface="Work Sans"/>
                <a:sym typeface="Work Sans"/>
              </a:defRPr>
            </a:lvl7pPr>
            <a:lvl8pPr lvl="7" algn="ctr">
              <a:lnSpc>
                <a:spcPct val="100000"/>
              </a:lnSpc>
              <a:spcBef>
                <a:spcPts val="0"/>
              </a:spcBef>
              <a:spcAft>
                <a:spcPts val="0"/>
              </a:spcAft>
              <a:buSzPts val="1100"/>
              <a:buNone/>
              <a:defRPr sz="1100">
                <a:latin typeface="Work Sans"/>
                <a:ea typeface="Work Sans"/>
                <a:cs typeface="Work Sans"/>
                <a:sym typeface="Work Sans"/>
              </a:defRPr>
            </a:lvl8pPr>
            <a:lvl9pPr lvl="8" algn="ctr">
              <a:lnSpc>
                <a:spcPct val="100000"/>
              </a:lnSpc>
              <a:spcBef>
                <a:spcPts val="0"/>
              </a:spcBef>
              <a:spcAft>
                <a:spcPts val="0"/>
              </a:spcAft>
              <a:buSzPts val="1100"/>
              <a:buNone/>
              <a:defRPr sz="1100">
                <a:latin typeface="Work Sans"/>
                <a:ea typeface="Work Sans"/>
                <a:cs typeface="Work Sans"/>
                <a:sym typeface="Work Sans"/>
              </a:defRPr>
            </a:lvl9pPr>
          </a:lstStyle>
          <a:p/>
        </p:txBody>
      </p:sp>
      <p:sp>
        <p:nvSpPr>
          <p:cNvPr id="3858" name="Google Shape;3858;p85"/>
          <p:cNvSpPr txBox="1"/>
          <p:nvPr>
            <p:ph idx="13" type="title"/>
          </p:nvPr>
        </p:nvSpPr>
        <p:spPr>
          <a:xfrm>
            <a:off x="796774" y="3783783"/>
            <a:ext cx="2058000" cy="6846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800">
                <a:solidFill>
                  <a:srgbClr val="FFFFFF"/>
                </a:solidFill>
                <a:latin typeface="Work Sans"/>
                <a:ea typeface="Work Sans"/>
                <a:cs typeface="Work Sans"/>
                <a:sym typeface="Work Sans"/>
              </a:defRPr>
            </a:lvl1pPr>
            <a:lvl2pPr lvl="1" algn="ctr">
              <a:lnSpc>
                <a:spcPct val="100000"/>
              </a:lnSpc>
              <a:spcBef>
                <a:spcPts val="0"/>
              </a:spcBef>
              <a:spcAft>
                <a:spcPts val="0"/>
              </a:spcAft>
              <a:buSzPts val="1100"/>
              <a:buNone/>
              <a:defRPr sz="1100">
                <a:latin typeface="Work Sans"/>
                <a:ea typeface="Work Sans"/>
                <a:cs typeface="Work Sans"/>
                <a:sym typeface="Work Sans"/>
              </a:defRPr>
            </a:lvl2pPr>
            <a:lvl3pPr lvl="2" algn="ctr">
              <a:lnSpc>
                <a:spcPct val="100000"/>
              </a:lnSpc>
              <a:spcBef>
                <a:spcPts val="0"/>
              </a:spcBef>
              <a:spcAft>
                <a:spcPts val="0"/>
              </a:spcAft>
              <a:buSzPts val="1100"/>
              <a:buNone/>
              <a:defRPr sz="1100">
                <a:latin typeface="Work Sans"/>
                <a:ea typeface="Work Sans"/>
                <a:cs typeface="Work Sans"/>
                <a:sym typeface="Work Sans"/>
              </a:defRPr>
            </a:lvl3pPr>
            <a:lvl4pPr lvl="3" algn="ctr">
              <a:lnSpc>
                <a:spcPct val="100000"/>
              </a:lnSpc>
              <a:spcBef>
                <a:spcPts val="0"/>
              </a:spcBef>
              <a:spcAft>
                <a:spcPts val="0"/>
              </a:spcAft>
              <a:buSzPts val="1100"/>
              <a:buNone/>
              <a:defRPr sz="1100">
                <a:latin typeface="Work Sans"/>
                <a:ea typeface="Work Sans"/>
                <a:cs typeface="Work Sans"/>
                <a:sym typeface="Work Sans"/>
              </a:defRPr>
            </a:lvl4pPr>
            <a:lvl5pPr lvl="4" algn="ctr">
              <a:lnSpc>
                <a:spcPct val="100000"/>
              </a:lnSpc>
              <a:spcBef>
                <a:spcPts val="0"/>
              </a:spcBef>
              <a:spcAft>
                <a:spcPts val="0"/>
              </a:spcAft>
              <a:buSzPts val="1100"/>
              <a:buNone/>
              <a:defRPr sz="1100">
                <a:latin typeface="Work Sans"/>
                <a:ea typeface="Work Sans"/>
                <a:cs typeface="Work Sans"/>
                <a:sym typeface="Work Sans"/>
              </a:defRPr>
            </a:lvl5pPr>
            <a:lvl6pPr lvl="5" algn="ctr">
              <a:lnSpc>
                <a:spcPct val="100000"/>
              </a:lnSpc>
              <a:spcBef>
                <a:spcPts val="0"/>
              </a:spcBef>
              <a:spcAft>
                <a:spcPts val="0"/>
              </a:spcAft>
              <a:buSzPts val="1100"/>
              <a:buNone/>
              <a:defRPr sz="1100">
                <a:latin typeface="Work Sans"/>
                <a:ea typeface="Work Sans"/>
                <a:cs typeface="Work Sans"/>
                <a:sym typeface="Work Sans"/>
              </a:defRPr>
            </a:lvl6pPr>
            <a:lvl7pPr lvl="6" algn="ctr">
              <a:lnSpc>
                <a:spcPct val="100000"/>
              </a:lnSpc>
              <a:spcBef>
                <a:spcPts val="0"/>
              </a:spcBef>
              <a:spcAft>
                <a:spcPts val="0"/>
              </a:spcAft>
              <a:buSzPts val="1100"/>
              <a:buNone/>
              <a:defRPr sz="1100">
                <a:latin typeface="Work Sans"/>
                <a:ea typeface="Work Sans"/>
                <a:cs typeface="Work Sans"/>
                <a:sym typeface="Work Sans"/>
              </a:defRPr>
            </a:lvl7pPr>
            <a:lvl8pPr lvl="7" algn="ctr">
              <a:lnSpc>
                <a:spcPct val="100000"/>
              </a:lnSpc>
              <a:spcBef>
                <a:spcPts val="0"/>
              </a:spcBef>
              <a:spcAft>
                <a:spcPts val="0"/>
              </a:spcAft>
              <a:buSzPts val="1100"/>
              <a:buNone/>
              <a:defRPr sz="1100">
                <a:latin typeface="Work Sans"/>
                <a:ea typeface="Work Sans"/>
                <a:cs typeface="Work Sans"/>
                <a:sym typeface="Work Sans"/>
              </a:defRPr>
            </a:lvl8pPr>
            <a:lvl9pPr lvl="8" algn="ctr">
              <a:lnSpc>
                <a:spcPct val="100000"/>
              </a:lnSpc>
              <a:spcBef>
                <a:spcPts val="0"/>
              </a:spcBef>
              <a:spcAft>
                <a:spcPts val="0"/>
              </a:spcAft>
              <a:buSzPts val="1100"/>
              <a:buNone/>
              <a:defRPr sz="1100">
                <a:latin typeface="Work Sans"/>
                <a:ea typeface="Work Sans"/>
                <a:cs typeface="Work Sans"/>
                <a:sym typeface="Work Sans"/>
              </a:defRPr>
            </a:lvl9pPr>
          </a:lstStyle>
          <a:p/>
        </p:txBody>
      </p:sp>
      <p:sp>
        <p:nvSpPr>
          <p:cNvPr id="3859" name="Google Shape;3859;p85"/>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
          <p15:clr>
            <a:srgbClr val="FA7B17"/>
          </p15:clr>
        </p15:guide>
        <p15:guide id="2" orient="horz" pos="270">
          <p15:clr>
            <a:srgbClr val="FA7B17"/>
          </p15:clr>
        </p15:guide>
        <p15:guide id="3" orient="horz" pos="2910">
          <p15:clr>
            <a:srgbClr val="FA7B17"/>
          </p15:clr>
        </p15:guide>
        <p15:guide id="4" pos="5760">
          <p15:clr>
            <a:srgbClr val="FA7B17"/>
          </p15:clr>
        </p15:guide>
        <p15:guide id="5" pos="5472">
          <p15:clr>
            <a:srgbClr val="FA7B17"/>
          </p15:clr>
        </p15:guide>
        <p15:guide id="6" pos="2644">
          <p15:clr>
            <a:srgbClr val="FA7B17"/>
          </p15:clr>
        </p15:guide>
        <p15:guide id="7" pos="4286">
          <p15:clr>
            <a:srgbClr val="FA7B17"/>
          </p15:clr>
        </p15:guide>
        <p15:guide id="8" orient="horz" pos="2235">
          <p15:clr>
            <a:srgbClr val="FA7B17"/>
          </p15:clr>
        </p15:guide>
        <p15:guide id="9" orient="horz" pos="2313">
          <p15:clr>
            <a:srgbClr val="FA7B17"/>
          </p15:clr>
        </p15:guide>
        <p15:guide id="10" pos="2568">
          <p15:clr>
            <a:srgbClr val="FA7B17"/>
          </p15:clr>
        </p15:guide>
        <p15:guide id="11" orient="horz" pos="802">
          <p15:clr>
            <a:srgbClr val="FA7B17"/>
          </p15:clr>
        </p15:guide>
        <p15:guide id="12" orient="horz" pos="885">
          <p15:clr>
            <a:srgbClr val="FA7B17"/>
          </p15:clr>
        </p15:guide>
      </p15:sldGuideLst>
    </p:ext>
  </p:extLst>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Basic Light 3 1 1">
  <p:cSld name="CUSTOM_1_1_5_3_1">
    <p:spTree>
      <p:nvGrpSpPr>
        <p:cNvPr id="3860" name="Shape 3860"/>
        <p:cNvGrpSpPr/>
        <p:nvPr/>
      </p:nvGrpSpPr>
      <p:grpSpPr>
        <a:xfrm>
          <a:off x="0" y="0"/>
          <a:ext cx="0" cy="0"/>
          <a:chOff x="0" y="0"/>
          <a:chExt cx="0" cy="0"/>
        </a:xfrm>
      </p:grpSpPr>
      <p:sp>
        <p:nvSpPr>
          <p:cNvPr id="3861" name="Google Shape;3861;p86"/>
          <p:cNvSpPr/>
          <p:nvPr/>
        </p:nvSpPr>
        <p:spPr>
          <a:xfrm rot="-454686">
            <a:off x="7218737" y="-768997"/>
            <a:ext cx="3049329" cy="1841833"/>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2" name="Google Shape;3862;p86"/>
          <p:cNvSpPr/>
          <p:nvPr/>
        </p:nvSpPr>
        <p:spPr>
          <a:xfrm rot="-3352489">
            <a:off x="-3601803" y="1362164"/>
            <a:ext cx="3905425" cy="4352898"/>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63" name="Google Shape;3863;p86"/>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3864" name="Google Shape;3864;p86"/>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2023</a:t>
            </a:r>
            <a:endParaRPr b="0" i="0" sz="600" u="none" cap="none" strike="noStrike">
              <a:solidFill>
                <a:srgbClr val="666666"/>
              </a:solidFill>
              <a:latin typeface="Work Sans"/>
              <a:ea typeface="Work Sans"/>
              <a:cs typeface="Work Sans"/>
              <a:sym typeface="Work Sans"/>
            </a:endParaRPr>
          </a:p>
        </p:txBody>
      </p:sp>
      <p:sp>
        <p:nvSpPr>
          <p:cNvPr id="3865" name="Google Shape;3865;p86"/>
          <p:cNvSpPr/>
          <p:nvPr/>
        </p:nvSpPr>
        <p:spPr>
          <a:xfrm>
            <a:off x="-101925" y="-962025"/>
            <a:ext cx="10808100" cy="961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6" name="Google Shape;3866;p86"/>
          <p:cNvSpPr/>
          <p:nvPr/>
        </p:nvSpPr>
        <p:spPr>
          <a:xfrm>
            <a:off x="9144000" y="-962025"/>
            <a:ext cx="1956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7" name="Google Shape;3867;p86"/>
          <p:cNvSpPr/>
          <p:nvPr/>
        </p:nvSpPr>
        <p:spPr>
          <a:xfrm>
            <a:off x="-101925" y="5143500"/>
            <a:ext cx="10808100" cy="1430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8" name="Google Shape;3868;p86"/>
          <p:cNvSpPr/>
          <p:nvPr/>
        </p:nvSpPr>
        <p:spPr>
          <a:xfrm>
            <a:off x="-3378000" y="-962025"/>
            <a:ext cx="33783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9" name="Google Shape;3869;p86"/>
          <p:cNvSpPr txBox="1"/>
          <p:nvPr>
            <p:ph type="title"/>
          </p:nvPr>
        </p:nvSpPr>
        <p:spPr>
          <a:xfrm>
            <a:off x="550821" y="428625"/>
            <a:ext cx="7595700" cy="498900"/>
          </a:xfrm>
          <a:prstGeom prst="rect">
            <a:avLst/>
          </a:prstGeom>
          <a:noFill/>
          <a:ln>
            <a:noFill/>
          </a:ln>
        </p:spPr>
        <p:txBody>
          <a:bodyPr anchorCtr="0" anchor="t" bIns="0" lIns="0" spcFirstLastPara="1" rIns="0" wrap="square" tIns="91425">
            <a:noAutofit/>
          </a:bodyPr>
          <a:lstStyle>
            <a:lvl1pPr lvl="0" algn="l">
              <a:lnSpc>
                <a:spcPct val="80000"/>
              </a:lnSpc>
              <a:spcBef>
                <a:spcPts val="0"/>
              </a:spcBef>
              <a:spcAft>
                <a:spcPts val="0"/>
              </a:spcAft>
              <a:buSzPts val="2500"/>
              <a:buNone/>
              <a:defRPr sz="2500"/>
            </a:lvl1pPr>
            <a:lvl2pPr lvl="1" algn="l">
              <a:lnSpc>
                <a:spcPct val="100000"/>
              </a:lnSpc>
              <a:spcBef>
                <a:spcPts val="0"/>
              </a:spcBef>
              <a:spcAft>
                <a:spcPts val="0"/>
              </a:spcAft>
              <a:buSzPts val="4100"/>
              <a:buNone/>
              <a:defRPr>
                <a:latin typeface="Work Sans"/>
                <a:ea typeface="Work Sans"/>
                <a:cs typeface="Work Sans"/>
                <a:sym typeface="Work Sans"/>
              </a:defRPr>
            </a:lvl2pPr>
            <a:lvl3pPr lvl="2" algn="l">
              <a:lnSpc>
                <a:spcPct val="100000"/>
              </a:lnSpc>
              <a:spcBef>
                <a:spcPts val="0"/>
              </a:spcBef>
              <a:spcAft>
                <a:spcPts val="0"/>
              </a:spcAft>
              <a:buSzPts val="4100"/>
              <a:buNone/>
              <a:defRPr>
                <a:latin typeface="Work Sans"/>
                <a:ea typeface="Work Sans"/>
                <a:cs typeface="Work Sans"/>
                <a:sym typeface="Work Sans"/>
              </a:defRPr>
            </a:lvl3pPr>
            <a:lvl4pPr lvl="3" algn="l">
              <a:lnSpc>
                <a:spcPct val="100000"/>
              </a:lnSpc>
              <a:spcBef>
                <a:spcPts val="0"/>
              </a:spcBef>
              <a:spcAft>
                <a:spcPts val="0"/>
              </a:spcAft>
              <a:buSzPts val="4100"/>
              <a:buNone/>
              <a:defRPr>
                <a:latin typeface="Work Sans"/>
                <a:ea typeface="Work Sans"/>
                <a:cs typeface="Work Sans"/>
                <a:sym typeface="Work Sans"/>
              </a:defRPr>
            </a:lvl4pPr>
            <a:lvl5pPr lvl="4" algn="l">
              <a:lnSpc>
                <a:spcPct val="100000"/>
              </a:lnSpc>
              <a:spcBef>
                <a:spcPts val="0"/>
              </a:spcBef>
              <a:spcAft>
                <a:spcPts val="0"/>
              </a:spcAft>
              <a:buSzPts val="4100"/>
              <a:buNone/>
              <a:defRPr>
                <a:latin typeface="Work Sans"/>
                <a:ea typeface="Work Sans"/>
                <a:cs typeface="Work Sans"/>
                <a:sym typeface="Work Sans"/>
              </a:defRPr>
            </a:lvl5pPr>
            <a:lvl6pPr lvl="5" algn="l">
              <a:lnSpc>
                <a:spcPct val="100000"/>
              </a:lnSpc>
              <a:spcBef>
                <a:spcPts val="0"/>
              </a:spcBef>
              <a:spcAft>
                <a:spcPts val="0"/>
              </a:spcAft>
              <a:buSzPts val="4100"/>
              <a:buNone/>
              <a:defRPr>
                <a:latin typeface="Work Sans"/>
                <a:ea typeface="Work Sans"/>
                <a:cs typeface="Work Sans"/>
                <a:sym typeface="Work Sans"/>
              </a:defRPr>
            </a:lvl6pPr>
            <a:lvl7pPr lvl="6" algn="l">
              <a:lnSpc>
                <a:spcPct val="100000"/>
              </a:lnSpc>
              <a:spcBef>
                <a:spcPts val="0"/>
              </a:spcBef>
              <a:spcAft>
                <a:spcPts val="0"/>
              </a:spcAft>
              <a:buSzPts val="4100"/>
              <a:buNone/>
              <a:defRPr>
                <a:latin typeface="Work Sans"/>
                <a:ea typeface="Work Sans"/>
                <a:cs typeface="Work Sans"/>
                <a:sym typeface="Work Sans"/>
              </a:defRPr>
            </a:lvl7pPr>
            <a:lvl8pPr lvl="7" algn="l">
              <a:lnSpc>
                <a:spcPct val="100000"/>
              </a:lnSpc>
              <a:spcBef>
                <a:spcPts val="0"/>
              </a:spcBef>
              <a:spcAft>
                <a:spcPts val="0"/>
              </a:spcAft>
              <a:buSzPts val="4100"/>
              <a:buNone/>
              <a:defRPr>
                <a:latin typeface="Work Sans"/>
                <a:ea typeface="Work Sans"/>
                <a:cs typeface="Work Sans"/>
                <a:sym typeface="Work Sans"/>
              </a:defRPr>
            </a:lvl8pPr>
            <a:lvl9pPr lvl="8" algn="l">
              <a:lnSpc>
                <a:spcPct val="100000"/>
              </a:lnSpc>
              <a:spcBef>
                <a:spcPts val="0"/>
              </a:spcBef>
              <a:spcAft>
                <a:spcPts val="0"/>
              </a:spcAft>
              <a:buSzPts val="4100"/>
              <a:buNone/>
              <a:defRPr>
                <a:latin typeface="Work Sans"/>
                <a:ea typeface="Work Sans"/>
                <a:cs typeface="Work Sans"/>
                <a:sym typeface="Work Sans"/>
              </a:defRPr>
            </a:lvl9pPr>
          </a:lstStyle>
          <a:p/>
        </p:txBody>
      </p:sp>
      <p:sp>
        <p:nvSpPr>
          <p:cNvPr id="3870" name="Google Shape;3870;p86"/>
          <p:cNvSpPr txBox="1"/>
          <p:nvPr>
            <p:ph idx="1" type="subTitle"/>
          </p:nvPr>
        </p:nvSpPr>
        <p:spPr>
          <a:xfrm>
            <a:off x="568025" y="941275"/>
            <a:ext cx="8118600" cy="662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600"/>
              <a:buNone/>
              <a:defRPr/>
            </a:lvl9pPr>
          </a:lstStyle>
          <a:p/>
        </p:txBody>
      </p:sp>
      <p:sp>
        <p:nvSpPr>
          <p:cNvPr id="3871" name="Google Shape;3871;p86"/>
          <p:cNvSpPr txBox="1"/>
          <p:nvPr>
            <p:ph idx="2" type="subTitle"/>
          </p:nvPr>
        </p:nvSpPr>
        <p:spPr>
          <a:xfrm>
            <a:off x="568025" y="278875"/>
            <a:ext cx="1956000" cy="149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800"/>
              <a:buNone/>
              <a:defRPr sz="800"/>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None/>
              <a:defRPr sz="800"/>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sz="800"/>
            </a:lvl8pPr>
            <a:lvl9pPr lvl="8" algn="l">
              <a:lnSpc>
                <a:spcPct val="100000"/>
              </a:lnSpc>
              <a:spcBef>
                <a:spcPts val="0"/>
              </a:spcBef>
              <a:spcAft>
                <a:spcPts val="0"/>
              </a:spcAft>
              <a:buSzPts val="800"/>
              <a:buNone/>
              <a:defRPr sz="800"/>
            </a:lvl9pPr>
          </a:lstStyle>
          <a:p/>
        </p:txBody>
      </p:sp>
      <p:sp>
        <p:nvSpPr>
          <p:cNvPr id="3872" name="Google Shape;3872;p86"/>
          <p:cNvSpPr txBox="1"/>
          <p:nvPr>
            <p:ph idx="3" type="title"/>
          </p:nvPr>
        </p:nvSpPr>
        <p:spPr>
          <a:xfrm>
            <a:off x="568025" y="1709981"/>
            <a:ext cx="3816600" cy="2681400"/>
          </a:xfrm>
          <a:prstGeom prst="rect">
            <a:avLst/>
          </a:prstGeom>
          <a:noFill/>
          <a:ln>
            <a:noFill/>
          </a:ln>
        </p:spPr>
        <p:txBody>
          <a:bodyPr anchorCtr="0" anchor="t" bIns="0" lIns="0" spcFirstLastPara="1" rIns="0" wrap="square" tIns="0">
            <a:noAutofit/>
          </a:bodyPr>
          <a:lstStyle>
            <a:lvl1pPr lvl="0" marR="0" algn="l">
              <a:lnSpc>
                <a:spcPct val="115000"/>
              </a:lnSpc>
              <a:spcBef>
                <a:spcPts val="0"/>
              </a:spcBef>
              <a:spcAft>
                <a:spcPts val="0"/>
              </a:spcAft>
              <a:buSzPts val="2800"/>
              <a:buNone/>
              <a:defRPr sz="1000">
                <a:latin typeface="Work Sans"/>
                <a:ea typeface="Work Sans"/>
                <a:cs typeface="Work Sans"/>
                <a:sym typeface="Work Sans"/>
              </a:defRPr>
            </a:lvl1pPr>
            <a:lvl2pPr lvl="1" algn="l">
              <a:lnSpc>
                <a:spcPct val="115000"/>
              </a:lnSpc>
              <a:spcBef>
                <a:spcPts val="0"/>
              </a:spcBef>
              <a:spcAft>
                <a:spcPts val="0"/>
              </a:spcAft>
              <a:buSzPts val="1000"/>
              <a:buNone/>
              <a:defRPr sz="1000">
                <a:latin typeface="Work Sans"/>
                <a:ea typeface="Work Sans"/>
                <a:cs typeface="Work Sans"/>
                <a:sym typeface="Work Sans"/>
              </a:defRPr>
            </a:lvl2pPr>
            <a:lvl3pPr lvl="2" algn="l">
              <a:lnSpc>
                <a:spcPct val="115000"/>
              </a:lnSpc>
              <a:spcBef>
                <a:spcPts val="0"/>
              </a:spcBef>
              <a:spcAft>
                <a:spcPts val="0"/>
              </a:spcAft>
              <a:buSzPts val="1000"/>
              <a:buNone/>
              <a:defRPr sz="1000">
                <a:latin typeface="Work Sans"/>
                <a:ea typeface="Work Sans"/>
                <a:cs typeface="Work Sans"/>
                <a:sym typeface="Work Sans"/>
              </a:defRPr>
            </a:lvl3pPr>
            <a:lvl4pPr lvl="3" algn="l">
              <a:lnSpc>
                <a:spcPct val="115000"/>
              </a:lnSpc>
              <a:spcBef>
                <a:spcPts val="0"/>
              </a:spcBef>
              <a:spcAft>
                <a:spcPts val="0"/>
              </a:spcAft>
              <a:buSzPts val="1000"/>
              <a:buNone/>
              <a:defRPr sz="1000">
                <a:latin typeface="Work Sans"/>
                <a:ea typeface="Work Sans"/>
                <a:cs typeface="Work Sans"/>
                <a:sym typeface="Work Sans"/>
              </a:defRPr>
            </a:lvl4pPr>
            <a:lvl5pPr lvl="4" algn="l">
              <a:lnSpc>
                <a:spcPct val="115000"/>
              </a:lnSpc>
              <a:spcBef>
                <a:spcPts val="0"/>
              </a:spcBef>
              <a:spcAft>
                <a:spcPts val="0"/>
              </a:spcAft>
              <a:buSzPts val="1000"/>
              <a:buNone/>
              <a:defRPr sz="1000">
                <a:latin typeface="Work Sans"/>
                <a:ea typeface="Work Sans"/>
                <a:cs typeface="Work Sans"/>
                <a:sym typeface="Work Sans"/>
              </a:defRPr>
            </a:lvl5pPr>
            <a:lvl6pPr lvl="5" algn="l">
              <a:lnSpc>
                <a:spcPct val="115000"/>
              </a:lnSpc>
              <a:spcBef>
                <a:spcPts val="0"/>
              </a:spcBef>
              <a:spcAft>
                <a:spcPts val="0"/>
              </a:spcAft>
              <a:buSzPts val="1000"/>
              <a:buNone/>
              <a:defRPr sz="1000">
                <a:latin typeface="Work Sans"/>
                <a:ea typeface="Work Sans"/>
                <a:cs typeface="Work Sans"/>
                <a:sym typeface="Work Sans"/>
              </a:defRPr>
            </a:lvl6pPr>
            <a:lvl7pPr lvl="6" algn="l">
              <a:lnSpc>
                <a:spcPct val="115000"/>
              </a:lnSpc>
              <a:spcBef>
                <a:spcPts val="0"/>
              </a:spcBef>
              <a:spcAft>
                <a:spcPts val="0"/>
              </a:spcAft>
              <a:buSzPts val="1000"/>
              <a:buNone/>
              <a:defRPr sz="1000">
                <a:latin typeface="Work Sans"/>
                <a:ea typeface="Work Sans"/>
                <a:cs typeface="Work Sans"/>
                <a:sym typeface="Work Sans"/>
              </a:defRPr>
            </a:lvl7pPr>
            <a:lvl8pPr lvl="7" algn="l">
              <a:lnSpc>
                <a:spcPct val="115000"/>
              </a:lnSpc>
              <a:spcBef>
                <a:spcPts val="0"/>
              </a:spcBef>
              <a:spcAft>
                <a:spcPts val="0"/>
              </a:spcAft>
              <a:buSzPts val="1000"/>
              <a:buNone/>
              <a:defRPr sz="1000">
                <a:latin typeface="Work Sans"/>
                <a:ea typeface="Work Sans"/>
                <a:cs typeface="Work Sans"/>
                <a:sym typeface="Work Sans"/>
              </a:defRPr>
            </a:lvl8pPr>
            <a:lvl9pPr lvl="8" algn="l">
              <a:lnSpc>
                <a:spcPct val="115000"/>
              </a:lnSpc>
              <a:spcBef>
                <a:spcPts val="0"/>
              </a:spcBef>
              <a:spcAft>
                <a:spcPts val="0"/>
              </a:spcAft>
              <a:buSzPts val="1000"/>
              <a:buNone/>
              <a:defRPr sz="1000">
                <a:latin typeface="Work Sans"/>
                <a:ea typeface="Work Sans"/>
                <a:cs typeface="Work Sans"/>
                <a:sym typeface="Work Sans"/>
              </a:defRPr>
            </a:lvl9pPr>
          </a:lstStyle>
          <a:p/>
        </p:txBody>
      </p:sp>
      <p:sp>
        <p:nvSpPr>
          <p:cNvPr id="3873" name="Google Shape;3873;p86"/>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871">
          <p15:clr>
            <a:srgbClr val="FA7B17"/>
          </p15:clr>
        </p15:guide>
        <p15:guide id="2" orient="horz" pos="802">
          <p15:clr>
            <a:srgbClr val="FA7B17"/>
          </p15:clr>
        </p15:guide>
        <p15:guide id="3" orient="horz" pos="504">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 name="Shape 190"/>
        <p:cNvGrpSpPr/>
        <p:nvPr/>
      </p:nvGrpSpPr>
      <p:grpSpPr>
        <a:xfrm>
          <a:off x="0" y="0"/>
          <a:ext cx="0" cy="0"/>
          <a:chOff x="0" y="0"/>
          <a:chExt cx="0" cy="0"/>
        </a:xfrm>
      </p:grpSpPr>
      <p:sp>
        <p:nvSpPr>
          <p:cNvPr id="191" name="Google Shape;191;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Basic Light 3 1 1 1">
  <p:cSld name="CUSTOM_1_1_5_3_1_1">
    <p:spTree>
      <p:nvGrpSpPr>
        <p:cNvPr id="3874" name="Shape 3874"/>
        <p:cNvGrpSpPr/>
        <p:nvPr/>
      </p:nvGrpSpPr>
      <p:grpSpPr>
        <a:xfrm>
          <a:off x="0" y="0"/>
          <a:ext cx="0" cy="0"/>
          <a:chOff x="0" y="0"/>
          <a:chExt cx="0" cy="0"/>
        </a:xfrm>
      </p:grpSpPr>
      <p:sp>
        <p:nvSpPr>
          <p:cNvPr id="3875" name="Google Shape;3875;p87"/>
          <p:cNvSpPr/>
          <p:nvPr/>
        </p:nvSpPr>
        <p:spPr>
          <a:xfrm rot="-3352489">
            <a:off x="-1046065" y="4622364"/>
            <a:ext cx="3905425" cy="4352898"/>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76" name="Google Shape;3876;p87"/>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3877" name="Google Shape;3877;p87"/>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2023</a:t>
            </a:r>
            <a:endParaRPr b="0" i="0" sz="600" u="none" cap="none" strike="noStrike">
              <a:solidFill>
                <a:srgbClr val="666666"/>
              </a:solidFill>
              <a:latin typeface="Work Sans"/>
              <a:ea typeface="Work Sans"/>
              <a:cs typeface="Work Sans"/>
              <a:sym typeface="Work Sans"/>
            </a:endParaRPr>
          </a:p>
        </p:txBody>
      </p:sp>
      <p:sp>
        <p:nvSpPr>
          <p:cNvPr id="3878" name="Google Shape;3878;p87"/>
          <p:cNvSpPr/>
          <p:nvPr/>
        </p:nvSpPr>
        <p:spPr>
          <a:xfrm>
            <a:off x="-101925" y="-962025"/>
            <a:ext cx="10808100" cy="961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9" name="Google Shape;3879;p87"/>
          <p:cNvSpPr/>
          <p:nvPr/>
        </p:nvSpPr>
        <p:spPr>
          <a:xfrm>
            <a:off x="9144000" y="-962025"/>
            <a:ext cx="1956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0" name="Google Shape;3880;p87"/>
          <p:cNvSpPr/>
          <p:nvPr/>
        </p:nvSpPr>
        <p:spPr>
          <a:xfrm>
            <a:off x="-101925" y="5143500"/>
            <a:ext cx="10808100" cy="2632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1" name="Google Shape;3881;p87"/>
          <p:cNvSpPr/>
          <p:nvPr/>
        </p:nvSpPr>
        <p:spPr>
          <a:xfrm>
            <a:off x="-3378000" y="-962025"/>
            <a:ext cx="33783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2" name="Google Shape;3882;p87"/>
          <p:cNvSpPr txBox="1"/>
          <p:nvPr>
            <p:ph type="title"/>
          </p:nvPr>
        </p:nvSpPr>
        <p:spPr>
          <a:xfrm>
            <a:off x="550821" y="428625"/>
            <a:ext cx="7595700" cy="498900"/>
          </a:xfrm>
          <a:prstGeom prst="rect">
            <a:avLst/>
          </a:prstGeom>
          <a:noFill/>
          <a:ln>
            <a:noFill/>
          </a:ln>
        </p:spPr>
        <p:txBody>
          <a:bodyPr anchorCtr="0" anchor="t" bIns="0" lIns="0" spcFirstLastPara="1" rIns="0" wrap="square" tIns="91425">
            <a:noAutofit/>
          </a:bodyPr>
          <a:lstStyle>
            <a:lvl1pPr lvl="0" algn="l">
              <a:lnSpc>
                <a:spcPct val="80000"/>
              </a:lnSpc>
              <a:spcBef>
                <a:spcPts val="0"/>
              </a:spcBef>
              <a:spcAft>
                <a:spcPts val="0"/>
              </a:spcAft>
              <a:buSzPts val="2500"/>
              <a:buNone/>
              <a:defRPr sz="2500"/>
            </a:lvl1pPr>
            <a:lvl2pPr lvl="1" algn="l">
              <a:lnSpc>
                <a:spcPct val="100000"/>
              </a:lnSpc>
              <a:spcBef>
                <a:spcPts val="0"/>
              </a:spcBef>
              <a:spcAft>
                <a:spcPts val="0"/>
              </a:spcAft>
              <a:buSzPts val="4100"/>
              <a:buNone/>
              <a:defRPr>
                <a:latin typeface="Work Sans"/>
                <a:ea typeface="Work Sans"/>
                <a:cs typeface="Work Sans"/>
                <a:sym typeface="Work Sans"/>
              </a:defRPr>
            </a:lvl2pPr>
            <a:lvl3pPr lvl="2" algn="l">
              <a:lnSpc>
                <a:spcPct val="100000"/>
              </a:lnSpc>
              <a:spcBef>
                <a:spcPts val="0"/>
              </a:spcBef>
              <a:spcAft>
                <a:spcPts val="0"/>
              </a:spcAft>
              <a:buSzPts val="4100"/>
              <a:buNone/>
              <a:defRPr>
                <a:latin typeface="Work Sans"/>
                <a:ea typeface="Work Sans"/>
                <a:cs typeface="Work Sans"/>
                <a:sym typeface="Work Sans"/>
              </a:defRPr>
            </a:lvl3pPr>
            <a:lvl4pPr lvl="3" algn="l">
              <a:lnSpc>
                <a:spcPct val="100000"/>
              </a:lnSpc>
              <a:spcBef>
                <a:spcPts val="0"/>
              </a:spcBef>
              <a:spcAft>
                <a:spcPts val="0"/>
              </a:spcAft>
              <a:buSzPts val="4100"/>
              <a:buNone/>
              <a:defRPr>
                <a:latin typeface="Work Sans"/>
                <a:ea typeface="Work Sans"/>
                <a:cs typeface="Work Sans"/>
                <a:sym typeface="Work Sans"/>
              </a:defRPr>
            </a:lvl4pPr>
            <a:lvl5pPr lvl="4" algn="l">
              <a:lnSpc>
                <a:spcPct val="100000"/>
              </a:lnSpc>
              <a:spcBef>
                <a:spcPts val="0"/>
              </a:spcBef>
              <a:spcAft>
                <a:spcPts val="0"/>
              </a:spcAft>
              <a:buSzPts val="4100"/>
              <a:buNone/>
              <a:defRPr>
                <a:latin typeface="Work Sans"/>
                <a:ea typeface="Work Sans"/>
                <a:cs typeface="Work Sans"/>
                <a:sym typeface="Work Sans"/>
              </a:defRPr>
            </a:lvl5pPr>
            <a:lvl6pPr lvl="5" algn="l">
              <a:lnSpc>
                <a:spcPct val="100000"/>
              </a:lnSpc>
              <a:spcBef>
                <a:spcPts val="0"/>
              </a:spcBef>
              <a:spcAft>
                <a:spcPts val="0"/>
              </a:spcAft>
              <a:buSzPts val="4100"/>
              <a:buNone/>
              <a:defRPr>
                <a:latin typeface="Work Sans"/>
                <a:ea typeface="Work Sans"/>
                <a:cs typeface="Work Sans"/>
                <a:sym typeface="Work Sans"/>
              </a:defRPr>
            </a:lvl6pPr>
            <a:lvl7pPr lvl="6" algn="l">
              <a:lnSpc>
                <a:spcPct val="100000"/>
              </a:lnSpc>
              <a:spcBef>
                <a:spcPts val="0"/>
              </a:spcBef>
              <a:spcAft>
                <a:spcPts val="0"/>
              </a:spcAft>
              <a:buSzPts val="4100"/>
              <a:buNone/>
              <a:defRPr>
                <a:latin typeface="Work Sans"/>
                <a:ea typeface="Work Sans"/>
                <a:cs typeface="Work Sans"/>
                <a:sym typeface="Work Sans"/>
              </a:defRPr>
            </a:lvl7pPr>
            <a:lvl8pPr lvl="7" algn="l">
              <a:lnSpc>
                <a:spcPct val="100000"/>
              </a:lnSpc>
              <a:spcBef>
                <a:spcPts val="0"/>
              </a:spcBef>
              <a:spcAft>
                <a:spcPts val="0"/>
              </a:spcAft>
              <a:buSzPts val="4100"/>
              <a:buNone/>
              <a:defRPr>
                <a:latin typeface="Work Sans"/>
                <a:ea typeface="Work Sans"/>
                <a:cs typeface="Work Sans"/>
                <a:sym typeface="Work Sans"/>
              </a:defRPr>
            </a:lvl8pPr>
            <a:lvl9pPr lvl="8" algn="l">
              <a:lnSpc>
                <a:spcPct val="100000"/>
              </a:lnSpc>
              <a:spcBef>
                <a:spcPts val="0"/>
              </a:spcBef>
              <a:spcAft>
                <a:spcPts val="0"/>
              </a:spcAft>
              <a:buSzPts val="4100"/>
              <a:buNone/>
              <a:defRPr>
                <a:latin typeface="Work Sans"/>
                <a:ea typeface="Work Sans"/>
                <a:cs typeface="Work Sans"/>
                <a:sym typeface="Work Sans"/>
              </a:defRPr>
            </a:lvl9pPr>
          </a:lstStyle>
          <a:p/>
        </p:txBody>
      </p:sp>
      <p:sp>
        <p:nvSpPr>
          <p:cNvPr id="3883" name="Google Shape;3883;p87"/>
          <p:cNvSpPr txBox="1"/>
          <p:nvPr>
            <p:ph idx="1" type="subTitle"/>
          </p:nvPr>
        </p:nvSpPr>
        <p:spPr>
          <a:xfrm>
            <a:off x="568025" y="941275"/>
            <a:ext cx="8118600" cy="662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600"/>
              <a:buNone/>
              <a:defRPr/>
            </a:lvl9pPr>
          </a:lstStyle>
          <a:p/>
        </p:txBody>
      </p:sp>
      <p:sp>
        <p:nvSpPr>
          <p:cNvPr id="3884" name="Google Shape;3884;p87"/>
          <p:cNvSpPr txBox="1"/>
          <p:nvPr>
            <p:ph idx="2" type="subTitle"/>
          </p:nvPr>
        </p:nvSpPr>
        <p:spPr>
          <a:xfrm>
            <a:off x="568025" y="278875"/>
            <a:ext cx="1956000" cy="149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800"/>
              <a:buNone/>
              <a:defRPr sz="800"/>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None/>
              <a:defRPr sz="800"/>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sz="800"/>
            </a:lvl8pPr>
            <a:lvl9pPr lvl="8" algn="l">
              <a:lnSpc>
                <a:spcPct val="100000"/>
              </a:lnSpc>
              <a:spcBef>
                <a:spcPts val="0"/>
              </a:spcBef>
              <a:spcAft>
                <a:spcPts val="0"/>
              </a:spcAft>
              <a:buSzPts val="800"/>
              <a:buNone/>
              <a:defRPr sz="800"/>
            </a:lvl9pPr>
          </a:lstStyle>
          <a:p/>
        </p:txBody>
      </p:sp>
      <p:sp>
        <p:nvSpPr>
          <p:cNvPr id="3885" name="Google Shape;3885;p87"/>
          <p:cNvSpPr txBox="1"/>
          <p:nvPr>
            <p:ph idx="3" type="title"/>
          </p:nvPr>
        </p:nvSpPr>
        <p:spPr>
          <a:xfrm>
            <a:off x="568025" y="1531374"/>
            <a:ext cx="3816600" cy="825600"/>
          </a:xfrm>
          <a:prstGeom prst="rect">
            <a:avLst/>
          </a:prstGeom>
          <a:noFill/>
          <a:ln>
            <a:noFill/>
          </a:ln>
        </p:spPr>
        <p:txBody>
          <a:bodyPr anchorCtr="0" anchor="t" bIns="0" lIns="0" spcFirstLastPara="1" rIns="0" wrap="square" tIns="0">
            <a:noAutofit/>
          </a:bodyPr>
          <a:lstStyle>
            <a:lvl1pPr lvl="0" marR="0" algn="l">
              <a:lnSpc>
                <a:spcPct val="115000"/>
              </a:lnSpc>
              <a:spcBef>
                <a:spcPts val="0"/>
              </a:spcBef>
              <a:spcAft>
                <a:spcPts val="0"/>
              </a:spcAft>
              <a:buSzPts val="2800"/>
              <a:buNone/>
              <a:defRPr sz="1000">
                <a:latin typeface="Work Sans"/>
                <a:ea typeface="Work Sans"/>
                <a:cs typeface="Work Sans"/>
                <a:sym typeface="Work Sans"/>
              </a:defRPr>
            </a:lvl1pPr>
            <a:lvl2pPr lvl="1" algn="l">
              <a:lnSpc>
                <a:spcPct val="115000"/>
              </a:lnSpc>
              <a:spcBef>
                <a:spcPts val="0"/>
              </a:spcBef>
              <a:spcAft>
                <a:spcPts val="0"/>
              </a:spcAft>
              <a:buSzPts val="1000"/>
              <a:buNone/>
              <a:defRPr sz="1000">
                <a:latin typeface="Work Sans"/>
                <a:ea typeface="Work Sans"/>
                <a:cs typeface="Work Sans"/>
                <a:sym typeface="Work Sans"/>
              </a:defRPr>
            </a:lvl2pPr>
            <a:lvl3pPr lvl="2" algn="l">
              <a:lnSpc>
                <a:spcPct val="115000"/>
              </a:lnSpc>
              <a:spcBef>
                <a:spcPts val="0"/>
              </a:spcBef>
              <a:spcAft>
                <a:spcPts val="0"/>
              </a:spcAft>
              <a:buSzPts val="1000"/>
              <a:buNone/>
              <a:defRPr sz="1000">
                <a:latin typeface="Work Sans"/>
                <a:ea typeface="Work Sans"/>
                <a:cs typeface="Work Sans"/>
                <a:sym typeface="Work Sans"/>
              </a:defRPr>
            </a:lvl3pPr>
            <a:lvl4pPr lvl="3" algn="l">
              <a:lnSpc>
                <a:spcPct val="115000"/>
              </a:lnSpc>
              <a:spcBef>
                <a:spcPts val="0"/>
              </a:spcBef>
              <a:spcAft>
                <a:spcPts val="0"/>
              </a:spcAft>
              <a:buSzPts val="1000"/>
              <a:buNone/>
              <a:defRPr sz="1000">
                <a:latin typeface="Work Sans"/>
                <a:ea typeface="Work Sans"/>
                <a:cs typeface="Work Sans"/>
                <a:sym typeface="Work Sans"/>
              </a:defRPr>
            </a:lvl4pPr>
            <a:lvl5pPr lvl="4" algn="l">
              <a:lnSpc>
                <a:spcPct val="115000"/>
              </a:lnSpc>
              <a:spcBef>
                <a:spcPts val="0"/>
              </a:spcBef>
              <a:spcAft>
                <a:spcPts val="0"/>
              </a:spcAft>
              <a:buSzPts val="1000"/>
              <a:buNone/>
              <a:defRPr sz="1000">
                <a:latin typeface="Work Sans"/>
                <a:ea typeface="Work Sans"/>
                <a:cs typeface="Work Sans"/>
                <a:sym typeface="Work Sans"/>
              </a:defRPr>
            </a:lvl5pPr>
            <a:lvl6pPr lvl="5" algn="l">
              <a:lnSpc>
                <a:spcPct val="115000"/>
              </a:lnSpc>
              <a:spcBef>
                <a:spcPts val="0"/>
              </a:spcBef>
              <a:spcAft>
                <a:spcPts val="0"/>
              </a:spcAft>
              <a:buSzPts val="1000"/>
              <a:buNone/>
              <a:defRPr sz="1000">
                <a:latin typeface="Work Sans"/>
                <a:ea typeface="Work Sans"/>
                <a:cs typeface="Work Sans"/>
                <a:sym typeface="Work Sans"/>
              </a:defRPr>
            </a:lvl6pPr>
            <a:lvl7pPr lvl="6" algn="l">
              <a:lnSpc>
                <a:spcPct val="115000"/>
              </a:lnSpc>
              <a:spcBef>
                <a:spcPts val="0"/>
              </a:spcBef>
              <a:spcAft>
                <a:spcPts val="0"/>
              </a:spcAft>
              <a:buSzPts val="1000"/>
              <a:buNone/>
              <a:defRPr sz="1000">
                <a:latin typeface="Work Sans"/>
                <a:ea typeface="Work Sans"/>
                <a:cs typeface="Work Sans"/>
                <a:sym typeface="Work Sans"/>
              </a:defRPr>
            </a:lvl7pPr>
            <a:lvl8pPr lvl="7" algn="l">
              <a:lnSpc>
                <a:spcPct val="115000"/>
              </a:lnSpc>
              <a:spcBef>
                <a:spcPts val="0"/>
              </a:spcBef>
              <a:spcAft>
                <a:spcPts val="0"/>
              </a:spcAft>
              <a:buSzPts val="1000"/>
              <a:buNone/>
              <a:defRPr sz="1000">
                <a:latin typeface="Work Sans"/>
                <a:ea typeface="Work Sans"/>
                <a:cs typeface="Work Sans"/>
                <a:sym typeface="Work Sans"/>
              </a:defRPr>
            </a:lvl8pPr>
            <a:lvl9pPr lvl="8" algn="l">
              <a:lnSpc>
                <a:spcPct val="115000"/>
              </a:lnSpc>
              <a:spcBef>
                <a:spcPts val="0"/>
              </a:spcBef>
              <a:spcAft>
                <a:spcPts val="0"/>
              </a:spcAft>
              <a:buSzPts val="1000"/>
              <a:buNone/>
              <a:defRPr sz="1000">
                <a:latin typeface="Work Sans"/>
                <a:ea typeface="Work Sans"/>
                <a:cs typeface="Work Sans"/>
                <a:sym typeface="Work Sans"/>
              </a:defRPr>
            </a:lvl9pPr>
          </a:lstStyle>
          <a:p/>
        </p:txBody>
      </p:sp>
      <p:grpSp>
        <p:nvGrpSpPr>
          <p:cNvPr id="3886" name="Google Shape;3886;p87"/>
          <p:cNvGrpSpPr/>
          <p:nvPr/>
        </p:nvGrpSpPr>
        <p:grpSpPr>
          <a:xfrm>
            <a:off x="8638152" y="823815"/>
            <a:ext cx="367164" cy="1116748"/>
            <a:chOff x="4257275" y="306450"/>
            <a:chExt cx="488575" cy="1486025"/>
          </a:xfrm>
        </p:grpSpPr>
        <p:grpSp>
          <p:nvGrpSpPr>
            <p:cNvPr id="3887" name="Google Shape;3887;p87"/>
            <p:cNvGrpSpPr/>
            <p:nvPr/>
          </p:nvGrpSpPr>
          <p:grpSpPr>
            <a:xfrm>
              <a:off x="4257275" y="306450"/>
              <a:ext cx="488575" cy="140700"/>
              <a:chOff x="4257275" y="306450"/>
              <a:chExt cx="488575" cy="140700"/>
            </a:xfrm>
          </p:grpSpPr>
          <p:sp>
            <p:nvSpPr>
              <p:cNvPr id="3888" name="Google Shape;3888;p87"/>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9" name="Google Shape;3889;p87"/>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90" name="Google Shape;3890;p87"/>
            <p:cNvGrpSpPr/>
            <p:nvPr/>
          </p:nvGrpSpPr>
          <p:grpSpPr>
            <a:xfrm>
              <a:off x="4257275" y="575515"/>
              <a:ext cx="488575" cy="140700"/>
              <a:chOff x="4257275" y="306450"/>
              <a:chExt cx="488575" cy="140700"/>
            </a:xfrm>
          </p:grpSpPr>
          <p:sp>
            <p:nvSpPr>
              <p:cNvPr id="3891" name="Google Shape;3891;p87"/>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2" name="Google Shape;3892;p87"/>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93" name="Google Shape;3893;p87"/>
            <p:cNvGrpSpPr/>
            <p:nvPr/>
          </p:nvGrpSpPr>
          <p:grpSpPr>
            <a:xfrm>
              <a:off x="4257275" y="844580"/>
              <a:ext cx="488575" cy="140700"/>
              <a:chOff x="4257275" y="306450"/>
              <a:chExt cx="488575" cy="140700"/>
            </a:xfrm>
          </p:grpSpPr>
          <p:sp>
            <p:nvSpPr>
              <p:cNvPr id="3894" name="Google Shape;3894;p87"/>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5" name="Google Shape;3895;p87"/>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96" name="Google Shape;3896;p87"/>
            <p:cNvGrpSpPr/>
            <p:nvPr/>
          </p:nvGrpSpPr>
          <p:grpSpPr>
            <a:xfrm>
              <a:off x="4257275" y="1113645"/>
              <a:ext cx="488575" cy="140700"/>
              <a:chOff x="4257275" y="306450"/>
              <a:chExt cx="488575" cy="140700"/>
            </a:xfrm>
          </p:grpSpPr>
          <p:sp>
            <p:nvSpPr>
              <p:cNvPr id="3897" name="Google Shape;3897;p87"/>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8" name="Google Shape;3898;p87"/>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99" name="Google Shape;3899;p87"/>
            <p:cNvGrpSpPr/>
            <p:nvPr/>
          </p:nvGrpSpPr>
          <p:grpSpPr>
            <a:xfrm>
              <a:off x="4257275" y="1382710"/>
              <a:ext cx="488575" cy="140700"/>
              <a:chOff x="4257275" y="306450"/>
              <a:chExt cx="488575" cy="140700"/>
            </a:xfrm>
          </p:grpSpPr>
          <p:sp>
            <p:nvSpPr>
              <p:cNvPr id="3900" name="Google Shape;3900;p87"/>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1" name="Google Shape;3901;p87"/>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02" name="Google Shape;3902;p87"/>
            <p:cNvGrpSpPr/>
            <p:nvPr/>
          </p:nvGrpSpPr>
          <p:grpSpPr>
            <a:xfrm>
              <a:off x="4257275" y="1651775"/>
              <a:ext cx="488575" cy="140700"/>
              <a:chOff x="4257275" y="306450"/>
              <a:chExt cx="488575" cy="140700"/>
            </a:xfrm>
          </p:grpSpPr>
          <p:sp>
            <p:nvSpPr>
              <p:cNvPr id="3903" name="Google Shape;3903;p87"/>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4" name="Google Shape;3904;p87"/>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905" name="Google Shape;3905;p87"/>
          <p:cNvSpPr txBox="1"/>
          <p:nvPr>
            <p:ph idx="4" type="title"/>
          </p:nvPr>
        </p:nvSpPr>
        <p:spPr>
          <a:xfrm>
            <a:off x="568025" y="2545174"/>
            <a:ext cx="3816600" cy="825600"/>
          </a:xfrm>
          <a:prstGeom prst="rect">
            <a:avLst/>
          </a:prstGeom>
          <a:noFill/>
          <a:ln>
            <a:noFill/>
          </a:ln>
        </p:spPr>
        <p:txBody>
          <a:bodyPr anchorCtr="0" anchor="t" bIns="0" lIns="0" spcFirstLastPara="1" rIns="0" wrap="square" tIns="0">
            <a:noAutofit/>
          </a:bodyPr>
          <a:lstStyle>
            <a:lvl1pPr lvl="0" marR="0" algn="l">
              <a:lnSpc>
                <a:spcPct val="115000"/>
              </a:lnSpc>
              <a:spcBef>
                <a:spcPts val="0"/>
              </a:spcBef>
              <a:spcAft>
                <a:spcPts val="0"/>
              </a:spcAft>
              <a:buSzPts val="2800"/>
              <a:buNone/>
              <a:defRPr sz="1000">
                <a:latin typeface="Work Sans"/>
                <a:ea typeface="Work Sans"/>
                <a:cs typeface="Work Sans"/>
                <a:sym typeface="Work Sans"/>
              </a:defRPr>
            </a:lvl1pPr>
            <a:lvl2pPr lvl="1" algn="l">
              <a:lnSpc>
                <a:spcPct val="115000"/>
              </a:lnSpc>
              <a:spcBef>
                <a:spcPts val="0"/>
              </a:spcBef>
              <a:spcAft>
                <a:spcPts val="0"/>
              </a:spcAft>
              <a:buSzPts val="1000"/>
              <a:buNone/>
              <a:defRPr sz="1000">
                <a:latin typeface="Work Sans"/>
                <a:ea typeface="Work Sans"/>
                <a:cs typeface="Work Sans"/>
                <a:sym typeface="Work Sans"/>
              </a:defRPr>
            </a:lvl2pPr>
            <a:lvl3pPr lvl="2" algn="l">
              <a:lnSpc>
                <a:spcPct val="115000"/>
              </a:lnSpc>
              <a:spcBef>
                <a:spcPts val="0"/>
              </a:spcBef>
              <a:spcAft>
                <a:spcPts val="0"/>
              </a:spcAft>
              <a:buSzPts val="1000"/>
              <a:buNone/>
              <a:defRPr sz="1000">
                <a:latin typeface="Work Sans"/>
                <a:ea typeface="Work Sans"/>
                <a:cs typeface="Work Sans"/>
                <a:sym typeface="Work Sans"/>
              </a:defRPr>
            </a:lvl3pPr>
            <a:lvl4pPr lvl="3" algn="l">
              <a:lnSpc>
                <a:spcPct val="115000"/>
              </a:lnSpc>
              <a:spcBef>
                <a:spcPts val="0"/>
              </a:spcBef>
              <a:spcAft>
                <a:spcPts val="0"/>
              </a:spcAft>
              <a:buSzPts val="1000"/>
              <a:buNone/>
              <a:defRPr sz="1000">
                <a:latin typeface="Work Sans"/>
                <a:ea typeface="Work Sans"/>
                <a:cs typeface="Work Sans"/>
                <a:sym typeface="Work Sans"/>
              </a:defRPr>
            </a:lvl4pPr>
            <a:lvl5pPr lvl="4" algn="l">
              <a:lnSpc>
                <a:spcPct val="115000"/>
              </a:lnSpc>
              <a:spcBef>
                <a:spcPts val="0"/>
              </a:spcBef>
              <a:spcAft>
                <a:spcPts val="0"/>
              </a:spcAft>
              <a:buSzPts val="1000"/>
              <a:buNone/>
              <a:defRPr sz="1000">
                <a:latin typeface="Work Sans"/>
                <a:ea typeface="Work Sans"/>
                <a:cs typeface="Work Sans"/>
                <a:sym typeface="Work Sans"/>
              </a:defRPr>
            </a:lvl5pPr>
            <a:lvl6pPr lvl="5" algn="l">
              <a:lnSpc>
                <a:spcPct val="115000"/>
              </a:lnSpc>
              <a:spcBef>
                <a:spcPts val="0"/>
              </a:spcBef>
              <a:spcAft>
                <a:spcPts val="0"/>
              </a:spcAft>
              <a:buSzPts val="1000"/>
              <a:buNone/>
              <a:defRPr sz="1000">
                <a:latin typeface="Work Sans"/>
                <a:ea typeface="Work Sans"/>
                <a:cs typeface="Work Sans"/>
                <a:sym typeface="Work Sans"/>
              </a:defRPr>
            </a:lvl6pPr>
            <a:lvl7pPr lvl="6" algn="l">
              <a:lnSpc>
                <a:spcPct val="115000"/>
              </a:lnSpc>
              <a:spcBef>
                <a:spcPts val="0"/>
              </a:spcBef>
              <a:spcAft>
                <a:spcPts val="0"/>
              </a:spcAft>
              <a:buSzPts val="1000"/>
              <a:buNone/>
              <a:defRPr sz="1000">
                <a:latin typeface="Work Sans"/>
                <a:ea typeface="Work Sans"/>
                <a:cs typeface="Work Sans"/>
                <a:sym typeface="Work Sans"/>
              </a:defRPr>
            </a:lvl7pPr>
            <a:lvl8pPr lvl="7" algn="l">
              <a:lnSpc>
                <a:spcPct val="115000"/>
              </a:lnSpc>
              <a:spcBef>
                <a:spcPts val="0"/>
              </a:spcBef>
              <a:spcAft>
                <a:spcPts val="0"/>
              </a:spcAft>
              <a:buSzPts val="1000"/>
              <a:buNone/>
              <a:defRPr sz="1000">
                <a:latin typeface="Work Sans"/>
                <a:ea typeface="Work Sans"/>
                <a:cs typeface="Work Sans"/>
                <a:sym typeface="Work Sans"/>
              </a:defRPr>
            </a:lvl8pPr>
            <a:lvl9pPr lvl="8" algn="l">
              <a:lnSpc>
                <a:spcPct val="115000"/>
              </a:lnSpc>
              <a:spcBef>
                <a:spcPts val="0"/>
              </a:spcBef>
              <a:spcAft>
                <a:spcPts val="0"/>
              </a:spcAft>
              <a:buSzPts val="1000"/>
              <a:buNone/>
              <a:defRPr sz="1000">
                <a:latin typeface="Work Sans"/>
                <a:ea typeface="Work Sans"/>
                <a:cs typeface="Work Sans"/>
                <a:sym typeface="Work Sans"/>
              </a:defRPr>
            </a:lvl9pPr>
          </a:lstStyle>
          <a:p/>
        </p:txBody>
      </p:sp>
      <p:sp>
        <p:nvSpPr>
          <p:cNvPr id="3906" name="Google Shape;3906;p87"/>
          <p:cNvSpPr txBox="1"/>
          <p:nvPr>
            <p:ph idx="5" type="title"/>
          </p:nvPr>
        </p:nvSpPr>
        <p:spPr>
          <a:xfrm>
            <a:off x="568025" y="3558974"/>
            <a:ext cx="3816600" cy="825600"/>
          </a:xfrm>
          <a:prstGeom prst="rect">
            <a:avLst/>
          </a:prstGeom>
          <a:noFill/>
          <a:ln>
            <a:noFill/>
          </a:ln>
        </p:spPr>
        <p:txBody>
          <a:bodyPr anchorCtr="0" anchor="t" bIns="0" lIns="0" spcFirstLastPara="1" rIns="0" wrap="square" tIns="0">
            <a:noAutofit/>
          </a:bodyPr>
          <a:lstStyle>
            <a:lvl1pPr lvl="0" marR="0" algn="l">
              <a:lnSpc>
                <a:spcPct val="115000"/>
              </a:lnSpc>
              <a:spcBef>
                <a:spcPts val="0"/>
              </a:spcBef>
              <a:spcAft>
                <a:spcPts val="0"/>
              </a:spcAft>
              <a:buSzPts val="2800"/>
              <a:buNone/>
              <a:defRPr sz="1000">
                <a:latin typeface="Work Sans"/>
                <a:ea typeface="Work Sans"/>
                <a:cs typeface="Work Sans"/>
                <a:sym typeface="Work Sans"/>
              </a:defRPr>
            </a:lvl1pPr>
            <a:lvl2pPr lvl="1" algn="l">
              <a:lnSpc>
                <a:spcPct val="115000"/>
              </a:lnSpc>
              <a:spcBef>
                <a:spcPts val="0"/>
              </a:spcBef>
              <a:spcAft>
                <a:spcPts val="0"/>
              </a:spcAft>
              <a:buSzPts val="1000"/>
              <a:buNone/>
              <a:defRPr sz="1000">
                <a:latin typeface="Work Sans"/>
                <a:ea typeface="Work Sans"/>
                <a:cs typeface="Work Sans"/>
                <a:sym typeface="Work Sans"/>
              </a:defRPr>
            </a:lvl2pPr>
            <a:lvl3pPr lvl="2" algn="l">
              <a:lnSpc>
                <a:spcPct val="115000"/>
              </a:lnSpc>
              <a:spcBef>
                <a:spcPts val="0"/>
              </a:spcBef>
              <a:spcAft>
                <a:spcPts val="0"/>
              </a:spcAft>
              <a:buSzPts val="1000"/>
              <a:buNone/>
              <a:defRPr sz="1000">
                <a:latin typeface="Work Sans"/>
                <a:ea typeface="Work Sans"/>
                <a:cs typeface="Work Sans"/>
                <a:sym typeface="Work Sans"/>
              </a:defRPr>
            </a:lvl3pPr>
            <a:lvl4pPr lvl="3" algn="l">
              <a:lnSpc>
                <a:spcPct val="115000"/>
              </a:lnSpc>
              <a:spcBef>
                <a:spcPts val="0"/>
              </a:spcBef>
              <a:spcAft>
                <a:spcPts val="0"/>
              </a:spcAft>
              <a:buSzPts val="1000"/>
              <a:buNone/>
              <a:defRPr sz="1000">
                <a:latin typeface="Work Sans"/>
                <a:ea typeface="Work Sans"/>
                <a:cs typeface="Work Sans"/>
                <a:sym typeface="Work Sans"/>
              </a:defRPr>
            </a:lvl4pPr>
            <a:lvl5pPr lvl="4" algn="l">
              <a:lnSpc>
                <a:spcPct val="115000"/>
              </a:lnSpc>
              <a:spcBef>
                <a:spcPts val="0"/>
              </a:spcBef>
              <a:spcAft>
                <a:spcPts val="0"/>
              </a:spcAft>
              <a:buSzPts val="1000"/>
              <a:buNone/>
              <a:defRPr sz="1000">
                <a:latin typeface="Work Sans"/>
                <a:ea typeface="Work Sans"/>
                <a:cs typeface="Work Sans"/>
                <a:sym typeface="Work Sans"/>
              </a:defRPr>
            </a:lvl5pPr>
            <a:lvl6pPr lvl="5" algn="l">
              <a:lnSpc>
                <a:spcPct val="115000"/>
              </a:lnSpc>
              <a:spcBef>
                <a:spcPts val="0"/>
              </a:spcBef>
              <a:spcAft>
                <a:spcPts val="0"/>
              </a:spcAft>
              <a:buSzPts val="1000"/>
              <a:buNone/>
              <a:defRPr sz="1000">
                <a:latin typeface="Work Sans"/>
                <a:ea typeface="Work Sans"/>
                <a:cs typeface="Work Sans"/>
                <a:sym typeface="Work Sans"/>
              </a:defRPr>
            </a:lvl6pPr>
            <a:lvl7pPr lvl="6" algn="l">
              <a:lnSpc>
                <a:spcPct val="115000"/>
              </a:lnSpc>
              <a:spcBef>
                <a:spcPts val="0"/>
              </a:spcBef>
              <a:spcAft>
                <a:spcPts val="0"/>
              </a:spcAft>
              <a:buSzPts val="1000"/>
              <a:buNone/>
              <a:defRPr sz="1000">
                <a:latin typeface="Work Sans"/>
                <a:ea typeface="Work Sans"/>
                <a:cs typeface="Work Sans"/>
                <a:sym typeface="Work Sans"/>
              </a:defRPr>
            </a:lvl7pPr>
            <a:lvl8pPr lvl="7" algn="l">
              <a:lnSpc>
                <a:spcPct val="115000"/>
              </a:lnSpc>
              <a:spcBef>
                <a:spcPts val="0"/>
              </a:spcBef>
              <a:spcAft>
                <a:spcPts val="0"/>
              </a:spcAft>
              <a:buSzPts val="1000"/>
              <a:buNone/>
              <a:defRPr sz="1000">
                <a:latin typeface="Work Sans"/>
                <a:ea typeface="Work Sans"/>
                <a:cs typeface="Work Sans"/>
                <a:sym typeface="Work Sans"/>
              </a:defRPr>
            </a:lvl8pPr>
            <a:lvl9pPr lvl="8" algn="l">
              <a:lnSpc>
                <a:spcPct val="115000"/>
              </a:lnSpc>
              <a:spcBef>
                <a:spcPts val="0"/>
              </a:spcBef>
              <a:spcAft>
                <a:spcPts val="0"/>
              </a:spcAft>
              <a:buSzPts val="1000"/>
              <a:buNone/>
              <a:defRPr sz="1000">
                <a:latin typeface="Work Sans"/>
                <a:ea typeface="Work Sans"/>
                <a:cs typeface="Work Sans"/>
                <a:sym typeface="Work Sans"/>
              </a:defRPr>
            </a:lvl9pPr>
          </a:lstStyle>
          <a:p/>
        </p:txBody>
      </p:sp>
      <p:sp>
        <p:nvSpPr>
          <p:cNvPr id="3907" name="Google Shape;3907;p87"/>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871">
          <p15:clr>
            <a:srgbClr val="FA7B17"/>
          </p15:clr>
        </p15:guide>
        <p15:guide id="2" orient="horz" pos="802">
          <p15:clr>
            <a:srgbClr val="FA7B17"/>
          </p15:clr>
        </p15:guide>
        <p15:guide id="3" orient="horz" pos="504">
          <p15:clr>
            <a:srgbClr val="FA7B17"/>
          </p15:clr>
        </p15:guide>
      </p15:sldGuideLst>
    </p:ext>
  </p:extLst>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Basic Light 3 1 1 1 2">
  <p:cSld name="CUSTOM_1_1_5_3_1_1_2">
    <p:spTree>
      <p:nvGrpSpPr>
        <p:cNvPr id="3908" name="Shape 3908"/>
        <p:cNvGrpSpPr/>
        <p:nvPr/>
      </p:nvGrpSpPr>
      <p:grpSpPr>
        <a:xfrm>
          <a:off x="0" y="0"/>
          <a:ext cx="0" cy="0"/>
          <a:chOff x="0" y="0"/>
          <a:chExt cx="0" cy="0"/>
        </a:xfrm>
      </p:grpSpPr>
      <p:sp>
        <p:nvSpPr>
          <p:cNvPr id="3909" name="Google Shape;3909;p88"/>
          <p:cNvSpPr/>
          <p:nvPr/>
        </p:nvSpPr>
        <p:spPr>
          <a:xfrm rot="-3352489">
            <a:off x="-1046065" y="4622364"/>
            <a:ext cx="3905425" cy="4352898"/>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10" name="Google Shape;3910;p88"/>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3911" name="Google Shape;3911;p88"/>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2023</a:t>
            </a:r>
            <a:endParaRPr b="0" i="0" sz="600" u="none" cap="none" strike="noStrike">
              <a:solidFill>
                <a:srgbClr val="666666"/>
              </a:solidFill>
              <a:latin typeface="Work Sans"/>
              <a:ea typeface="Work Sans"/>
              <a:cs typeface="Work Sans"/>
              <a:sym typeface="Work Sans"/>
            </a:endParaRPr>
          </a:p>
        </p:txBody>
      </p:sp>
      <p:sp>
        <p:nvSpPr>
          <p:cNvPr id="3912" name="Google Shape;3912;p88"/>
          <p:cNvSpPr/>
          <p:nvPr/>
        </p:nvSpPr>
        <p:spPr>
          <a:xfrm>
            <a:off x="-101925" y="-962025"/>
            <a:ext cx="10808100" cy="961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3" name="Google Shape;3913;p88"/>
          <p:cNvSpPr/>
          <p:nvPr/>
        </p:nvSpPr>
        <p:spPr>
          <a:xfrm>
            <a:off x="9144000" y="-962025"/>
            <a:ext cx="1956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4" name="Google Shape;3914;p88"/>
          <p:cNvSpPr/>
          <p:nvPr/>
        </p:nvSpPr>
        <p:spPr>
          <a:xfrm>
            <a:off x="-101925" y="5143500"/>
            <a:ext cx="10808100" cy="2632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5" name="Google Shape;3915;p88"/>
          <p:cNvSpPr/>
          <p:nvPr/>
        </p:nvSpPr>
        <p:spPr>
          <a:xfrm>
            <a:off x="-3378000" y="-962025"/>
            <a:ext cx="33783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6" name="Google Shape;3916;p88"/>
          <p:cNvSpPr txBox="1"/>
          <p:nvPr>
            <p:ph type="title"/>
          </p:nvPr>
        </p:nvSpPr>
        <p:spPr>
          <a:xfrm>
            <a:off x="550821" y="428625"/>
            <a:ext cx="7595700" cy="498900"/>
          </a:xfrm>
          <a:prstGeom prst="rect">
            <a:avLst/>
          </a:prstGeom>
          <a:noFill/>
          <a:ln>
            <a:noFill/>
          </a:ln>
        </p:spPr>
        <p:txBody>
          <a:bodyPr anchorCtr="0" anchor="t" bIns="0" lIns="0" spcFirstLastPara="1" rIns="0" wrap="square" tIns="91425">
            <a:noAutofit/>
          </a:bodyPr>
          <a:lstStyle>
            <a:lvl1pPr lvl="0" algn="l">
              <a:lnSpc>
                <a:spcPct val="80000"/>
              </a:lnSpc>
              <a:spcBef>
                <a:spcPts val="0"/>
              </a:spcBef>
              <a:spcAft>
                <a:spcPts val="0"/>
              </a:spcAft>
              <a:buSzPts val="2500"/>
              <a:buNone/>
              <a:defRPr sz="2500"/>
            </a:lvl1pPr>
            <a:lvl2pPr lvl="1" algn="l">
              <a:lnSpc>
                <a:spcPct val="100000"/>
              </a:lnSpc>
              <a:spcBef>
                <a:spcPts val="0"/>
              </a:spcBef>
              <a:spcAft>
                <a:spcPts val="0"/>
              </a:spcAft>
              <a:buSzPts val="4100"/>
              <a:buNone/>
              <a:defRPr>
                <a:latin typeface="Work Sans"/>
                <a:ea typeface="Work Sans"/>
                <a:cs typeface="Work Sans"/>
                <a:sym typeface="Work Sans"/>
              </a:defRPr>
            </a:lvl2pPr>
            <a:lvl3pPr lvl="2" algn="l">
              <a:lnSpc>
                <a:spcPct val="100000"/>
              </a:lnSpc>
              <a:spcBef>
                <a:spcPts val="0"/>
              </a:spcBef>
              <a:spcAft>
                <a:spcPts val="0"/>
              </a:spcAft>
              <a:buSzPts val="4100"/>
              <a:buNone/>
              <a:defRPr>
                <a:latin typeface="Work Sans"/>
                <a:ea typeface="Work Sans"/>
                <a:cs typeface="Work Sans"/>
                <a:sym typeface="Work Sans"/>
              </a:defRPr>
            </a:lvl3pPr>
            <a:lvl4pPr lvl="3" algn="l">
              <a:lnSpc>
                <a:spcPct val="100000"/>
              </a:lnSpc>
              <a:spcBef>
                <a:spcPts val="0"/>
              </a:spcBef>
              <a:spcAft>
                <a:spcPts val="0"/>
              </a:spcAft>
              <a:buSzPts val="4100"/>
              <a:buNone/>
              <a:defRPr>
                <a:latin typeface="Work Sans"/>
                <a:ea typeface="Work Sans"/>
                <a:cs typeface="Work Sans"/>
                <a:sym typeface="Work Sans"/>
              </a:defRPr>
            </a:lvl4pPr>
            <a:lvl5pPr lvl="4" algn="l">
              <a:lnSpc>
                <a:spcPct val="100000"/>
              </a:lnSpc>
              <a:spcBef>
                <a:spcPts val="0"/>
              </a:spcBef>
              <a:spcAft>
                <a:spcPts val="0"/>
              </a:spcAft>
              <a:buSzPts val="4100"/>
              <a:buNone/>
              <a:defRPr>
                <a:latin typeface="Work Sans"/>
                <a:ea typeface="Work Sans"/>
                <a:cs typeface="Work Sans"/>
                <a:sym typeface="Work Sans"/>
              </a:defRPr>
            </a:lvl5pPr>
            <a:lvl6pPr lvl="5" algn="l">
              <a:lnSpc>
                <a:spcPct val="100000"/>
              </a:lnSpc>
              <a:spcBef>
                <a:spcPts val="0"/>
              </a:spcBef>
              <a:spcAft>
                <a:spcPts val="0"/>
              </a:spcAft>
              <a:buSzPts val="4100"/>
              <a:buNone/>
              <a:defRPr>
                <a:latin typeface="Work Sans"/>
                <a:ea typeface="Work Sans"/>
                <a:cs typeface="Work Sans"/>
                <a:sym typeface="Work Sans"/>
              </a:defRPr>
            </a:lvl6pPr>
            <a:lvl7pPr lvl="6" algn="l">
              <a:lnSpc>
                <a:spcPct val="100000"/>
              </a:lnSpc>
              <a:spcBef>
                <a:spcPts val="0"/>
              </a:spcBef>
              <a:spcAft>
                <a:spcPts val="0"/>
              </a:spcAft>
              <a:buSzPts val="4100"/>
              <a:buNone/>
              <a:defRPr>
                <a:latin typeface="Work Sans"/>
                <a:ea typeface="Work Sans"/>
                <a:cs typeface="Work Sans"/>
                <a:sym typeface="Work Sans"/>
              </a:defRPr>
            </a:lvl7pPr>
            <a:lvl8pPr lvl="7" algn="l">
              <a:lnSpc>
                <a:spcPct val="100000"/>
              </a:lnSpc>
              <a:spcBef>
                <a:spcPts val="0"/>
              </a:spcBef>
              <a:spcAft>
                <a:spcPts val="0"/>
              </a:spcAft>
              <a:buSzPts val="4100"/>
              <a:buNone/>
              <a:defRPr>
                <a:latin typeface="Work Sans"/>
                <a:ea typeface="Work Sans"/>
                <a:cs typeface="Work Sans"/>
                <a:sym typeface="Work Sans"/>
              </a:defRPr>
            </a:lvl8pPr>
            <a:lvl9pPr lvl="8" algn="l">
              <a:lnSpc>
                <a:spcPct val="100000"/>
              </a:lnSpc>
              <a:spcBef>
                <a:spcPts val="0"/>
              </a:spcBef>
              <a:spcAft>
                <a:spcPts val="0"/>
              </a:spcAft>
              <a:buSzPts val="4100"/>
              <a:buNone/>
              <a:defRPr>
                <a:latin typeface="Work Sans"/>
                <a:ea typeface="Work Sans"/>
                <a:cs typeface="Work Sans"/>
                <a:sym typeface="Work Sans"/>
              </a:defRPr>
            </a:lvl9pPr>
          </a:lstStyle>
          <a:p/>
        </p:txBody>
      </p:sp>
      <p:sp>
        <p:nvSpPr>
          <p:cNvPr id="3917" name="Google Shape;3917;p88"/>
          <p:cNvSpPr txBox="1"/>
          <p:nvPr>
            <p:ph idx="1" type="subTitle"/>
          </p:nvPr>
        </p:nvSpPr>
        <p:spPr>
          <a:xfrm>
            <a:off x="568025" y="941275"/>
            <a:ext cx="8118600" cy="662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600"/>
              <a:buNone/>
              <a:defRPr/>
            </a:lvl9pPr>
          </a:lstStyle>
          <a:p/>
        </p:txBody>
      </p:sp>
      <p:sp>
        <p:nvSpPr>
          <p:cNvPr id="3918" name="Google Shape;3918;p88"/>
          <p:cNvSpPr txBox="1"/>
          <p:nvPr>
            <p:ph idx="2" type="subTitle"/>
          </p:nvPr>
        </p:nvSpPr>
        <p:spPr>
          <a:xfrm>
            <a:off x="568025" y="278875"/>
            <a:ext cx="1956000" cy="149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800"/>
              <a:buNone/>
              <a:defRPr sz="800"/>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None/>
              <a:defRPr sz="800"/>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sz="800"/>
            </a:lvl8pPr>
            <a:lvl9pPr lvl="8" algn="l">
              <a:lnSpc>
                <a:spcPct val="100000"/>
              </a:lnSpc>
              <a:spcBef>
                <a:spcPts val="0"/>
              </a:spcBef>
              <a:spcAft>
                <a:spcPts val="0"/>
              </a:spcAft>
              <a:buSzPts val="800"/>
              <a:buNone/>
              <a:defRPr sz="800"/>
            </a:lvl9pPr>
          </a:lstStyle>
          <a:p/>
        </p:txBody>
      </p:sp>
      <p:sp>
        <p:nvSpPr>
          <p:cNvPr id="3919" name="Google Shape;3919;p88"/>
          <p:cNvSpPr txBox="1"/>
          <p:nvPr>
            <p:ph idx="3" type="title"/>
          </p:nvPr>
        </p:nvSpPr>
        <p:spPr>
          <a:xfrm>
            <a:off x="1676450" y="1531375"/>
            <a:ext cx="2794200" cy="662400"/>
          </a:xfrm>
          <a:prstGeom prst="rect">
            <a:avLst/>
          </a:prstGeom>
          <a:noFill/>
          <a:ln>
            <a:noFill/>
          </a:ln>
        </p:spPr>
        <p:txBody>
          <a:bodyPr anchorCtr="0" anchor="t" bIns="0" lIns="0" spcFirstLastPara="1" rIns="0" wrap="square" tIns="0">
            <a:noAutofit/>
          </a:bodyPr>
          <a:lstStyle>
            <a:lvl1pPr lvl="0" marR="0" algn="l">
              <a:lnSpc>
                <a:spcPct val="115000"/>
              </a:lnSpc>
              <a:spcBef>
                <a:spcPts val="0"/>
              </a:spcBef>
              <a:spcAft>
                <a:spcPts val="0"/>
              </a:spcAft>
              <a:buSzPts val="2800"/>
              <a:buNone/>
              <a:defRPr b="1" sz="1000">
                <a:solidFill>
                  <a:schemeClr val="dk2"/>
                </a:solidFill>
                <a:latin typeface="Work Sans"/>
                <a:ea typeface="Work Sans"/>
                <a:cs typeface="Work Sans"/>
                <a:sym typeface="Work Sans"/>
              </a:defRPr>
            </a:lvl1pPr>
            <a:lvl2pPr lvl="1" algn="l">
              <a:lnSpc>
                <a:spcPct val="115000"/>
              </a:lnSpc>
              <a:spcBef>
                <a:spcPts val="0"/>
              </a:spcBef>
              <a:spcAft>
                <a:spcPts val="0"/>
              </a:spcAft>
              <a:buClr>
                <a:schemeClr val="dk2"/>
              </a:buClr>
              <a:buSzPts val="1000"/>
              <a:buNone/>
              <a:defRPr b="1" sz="1000">
                <a:solidFill>
                  <a:schemeClr val="dk2"/>
                </a:solidFill>
                <a:latin typeface="Work Sans"/>
                <a:ea typeface="Work Sans"/>
                <a:cs typeface="Work Sans"/>
                <a:sym typeface="Work Sans"/>
              </a:defRPr>
            </a:lvl2pPr>
            <a:lvl3pPr lvl="2" algn="l">
              <a:lnSpc>
                <a:spcPct val="115000"/>
              </a:lnSpc>
              <a:spcBef>
                <a:spcPts val="0"/>
              </a:spcBef>
              <a:spcAft>
                <a:spcPts val="0"/>
              </a:spcAft>
              <a:buClr>
                <a:schemeClr val="dk2"/>
              </a:buClr>
              <a:buSzPts val="1000"/>
              <a:buNone/>
              <a:defRPr b="1" sz="1000">
                <a:solidFill>
                  <a:schemeClr val="dk2"/>
                </a:solidFill>
                <a:latin typeface="Work Sans"/>
                <a:ea typeface="Work Sans"/>
                <a:cs typeface="Work Sans"/>
                <a:sym typeface="Work Sans"/>
              </a:defRPr>
            </a:lvl3pPr>
            <a:lvl4pPr lvl="3" algn="l">
              <a:lnSpc>
                <a:spcPct val="115000"/>
              </a:lnSpc>
              <a:spcBef>
                <a:spcPts val="0"/>
              </a:spcBef>
              <a:spcAft>
                <a:spcPts val="0"/>
              </a:spcAft>
              <a:buClr>
                <a:schemeClr val="dk2"/>
              </a:buClr>
              <a:buSzPts val="1000"/>
              <a:buNone/>
              <a:defRPr b="1" sz="1000">
                <a:solidFill>
                  <a:schemeClr val="dk2"/>
                </a:solidFill>
                <a:latin typeface="Work Sans"/>
                <a:ea typeface="Work Sans"/>
                <a:cs typeface="Work Sans"/>
                <a:sym typeface="Work Sans"/>
              </a:defRPr>
            </a:lvl4pPr>
            <a:lvl5pPr lvl="4" algn="l">
              <a:lnSpc>
                <a:spcPct val="115000"/>
              </a:lnSpc>
              <a:spcBef>
                <a:spcPts val="0"/>
              </a:spcBef>
              <a:spcAft>
                <a:spcPts val="0"/>
              </a:spcAft>
              <a:buClr>
                <a:schemeClr val="dk2"/>
              </a:buClr>
              <a:buSzPts val="1000"/>
              <a:buNone/>
              <a:defRPr b="1" sz="1000">
                <a:solidFill>
                  <a:schemeClr val="dk2"/>
                </a:solidFill>
                <a:latin typeface="Work Sans"/>
                <a:ea typeface="Work Sans"/>
                <a:cs typeface="Work Sans"/>
                <a:sym typeface="Work Sans"/>
              </a:defRPr>
            </a:lvl5pPr>
            <a:lvl6pPr lvl="5" algn="l">
              <a:lnSpc>
                <a:spcPct val="115000"/>
              </a:lnSpc>
              <a:spcBef>
                <a:spcPts val="0"/>
              </a:spcBef>
              <a:spcAft>
                <a:spcPts val="0"/>
              </a:spcAft>
              <a:buClr>
                <a:schemeClr val="dk2"/>
              </a:buClr>
              <a:buSzPts val="1000"/>
              <a:buNone/>
              <a:defRPr b="1" sz="1000">
                <a:solidFill>
                  <a:schemeClr val="dk2"/>
                </a:solidFill>
                <a:latin typeface="Work Sans"/>
                <a:ea typeface="Work Sans"/>
                <a:cs typeface="Work Sans"/>
                <a:sym typeface="Work Sans"/>
              </a:defRPr>
            </a:lvl6pPr>
            <a:lvl7pPr lvl="6" algn="l">
              <a:lnSpc>
                <a:spcPct val="115000"/>
              </a:lnSpc>
              <a:spcBef>
                <a:spcPts val="0"/>
              </a:spcBef>
              <a:spcAft>
                <a:spcPts val="0"/>
              </a:spcAft>
              <a:buClr>
                <a:schemeClr val="dk2"/>
              </a:buClr>
              <a:buSzPts val="1000"/>
              <a:buNone/>
              <a:defRPr b="1" sz="1000">
                <a:solidFill>
                  <a:schemeClr val="dk2"/>
                </a:solidFill>
                <a:latin typeface="Work Sans"/>
                <a:ea typeface="Work Sans"/>
                <a:cs typeface="Work Sans"/>
                <a:sym typeface="Work Sans"/>
              </a:defRPr>
            </a:lvl7pPr>
            <a:lvl8pPr lvl="7" algn="l">
              <a:lnSpc>
                <a:spcPct val="115000"/>
              </a:lnSpc>
              <a:spcBef>
                <a:spcPts val="0"/>
              </a:spcBef>
              <a:spcAft>
                <a:spcPts val="0"/>
              </a:spcAft>
              <a:buClr>
                <a:schemeClr val="dk2"/>
              </a:buClr>
              <a:buSzPts val="1000"/>
              <a:buNone/>
              <a:defRPr b="1" sz="1000">
                <a:solidFill>
                  <a:schemeClr val="dk2"/>
                </a:solidFill>
                <a:latin typeface="Work Sans"/>
                <a:ea typeface="Work Sans"/>
                <a:cs typeface="Work Sans"/>
                <a:sym typeface="Work Sans"/>
              </a:defRPr>
            </a:lvl8pPr>
            <a:lvl9pPr lvl="8" algn="l">
              <a:lnSpc>
                <a:spcPct val="115000"/>
              </a:lnSpc>
              <a:spcBef>
                <a:spcPts val="0"/>
              </a:spcBef>
              <a:spcAft>
                <a:spcPts val="0"/>
              </a:spcAft>
              <a:buClr>
                <a:schemeClr val="dk2"/>
              </a:buClr>
              <a:buSzPts val="1000"/>
              <a:buNone/>
              <a:defRPr b="1" sz="1000">
                <a:solidFill>
                  <a:schemeClr val="dk2"/>
                </a:solidFill>
                <a:latin typeface="Work Sans"/>
                <a:ea typeface="Work Sans"/>
                <a:cs typeface="Work Sans"/>
                <a:sym typeface="Work Sans"/>
              </a:defRPr>
            </a:lvl9pPr>
          </a:lstStyle>
          <a:p/>
        </p:txBody>
      </p:sp>
      <p:sp>
        <p:nvSpPr>
          <p:cNvPr id="3920" name="Google Shape;3920;p88"/>
          <p:cNvSpPr txBox="1"/>
          <p:nvPr>
            <p:ph idx="4" type="title"/>
          </p:nvPr>
        </p:nvSpPr>
        <p:spPr>
          <a:xfrm>
            <a:off x="568025" y="2621374"/>
            <a:ext cx="3816600" cy="825600"/>
          </a:xfrm>
          <a:prstGeom prst="rect">
            <a:avLst/>
          </a:prstGeom>
          <a:noFill/>
          <a:ln>
            <a:noFill/>
          </a:ln>
        </p:spPr>
        <p:txBody>
          <a:bodyPr anchorCtr="0" anchor="t" bIns="0" lIns="0" spcFirstLastPara="1" rIns="0" wrap="square" tIns="0">
            <a:noAutofit/>
          </a:bodyPr>
          <a:lstStyle>
            <a:lvl1pPr lvl="0" marR="0" algn="l">
              <a:lnSpc>
                <a:spcPct val="115000"/>
              </a:lnSpc>
              <a:spcBef>
                <a:spcPts val="0"/>
              </a:spcBef>
              <a:spcAft>
                <a:spcPts val="0"/>
              </a:spcAft>
              <a:buSzPts val="2800"/>
              <a:buNone/>
              <a:defRPr sz="1000">
                <a:latin typeface="Work Sans"/>
                <a:ea typeface="Work Sans"/>
                <a:cs typeface="Work Sans"/>
                <a:sym typeface="Work Sans"/>
              </a:defRPr>
            </a:lvl1pPr>
            <a:lvl2pPr lvl="1" algn="l">
              <a:lnSpc>
                <a:spcPct val="115000"/>
              </a:lnSpc>
              <a:spcBef>
                <a:spcPts val="0"/>
              </a:spcBef>
              <a:spcAft>
                <a:spcPts val="0"/>
              </a:spcAft>
              <a:buSzPts val="1000"/>
              <a:buNone/>
              <a:defRPr sz="1000">
                <a:latin typeface="Work Sans"/>
                <a:ea typeface="Work Sans"/>
                <a:cs typeface="Work Sans"/>
                <a:sym typeface="Work Sans"/>
              </a:defRPr>
            </a:lvl2pPr>
            <a:lvl3pPr lvl="2" algn="l">
              <a:lnSpc>
                <a:spcPct val="115000"/>
              </a:lnSpc>
              <a:spcBef>
                <a:spcPts val="0"/>
              </a:spcBef>
              <a:spcAft>
                <a:spcPts val="0"/>
              </a:spcAft>
              <a:buSzPts val="1000"/>
              <a:buNone/>
              <a:defRPr sz="1000">
                <a:latin typeface="Work Sans"/>
                <a:ea typeface="Work Sans"/>
                <a:cs typeface="Work Sans"/>
                <a:sym typeface="Work Sans"/>
              </a:defRPr>
            </a:lvl3pPr>
            <a:lvl4pPr lvl="3" algn="l">
              <a:lnSpc>
                <a:spcPct val="115000"/>
              </a:lnSpc>
              <a:spcBef>
                <a:spcPts val="0"/>
              </a:spcBef>
              <a:spcAft>
                <a:spcPts val="0"/>
              </a:spcAft>
              <a:buSzPts val="1000"/>
              <a:buNone/>
              <a:defRPr sz="1000">
                <a:latin typeface="Work Sans"/>
                <a:ea typeface="Work Sans"/>
                <a:cs typeface="Work Sans"/>
                <a:sym typeface="Work Sans"/>
              </a:defRPr>
            </a:lvl4pPr>
            <a:lvl5pPr lvl="4" algn="l">
              <a:lnSpc>
                <a:spcPct val="115000"/>
              </a:lnSpc>
              <a:spcBef>
                <a:spcPts val="0"/>
              </a:spcBef>
              <a:spcAft>
                <a:spcPts val="0"/>
              </a:spcAft>
              <a:buSzPts val="1000"/>
              <a:buNone/>
              <a:defRPr sz="1000">
                <a:latin typeface="Work Sans"/>
                <a:ea typeface="Work Sans"/>
                <a:cs typeface="Work Sans"/>
                <a:sym typeface="Work Sans"/>
              </a:defRPr>
            </a:lvl5pPr>
            <a:lvl6pPr lvl="5" algn="l">
              <a:lnSpc>
                <a:spcPct val="115000"/>
              </a:lnSpc>
              <a:spcBef>
                <a:spcPts val="0"/>
              </a:spcBef>
              <a:spcAft>
                <a:spcPts val="0"/>
              </a:spcAft>
              <a:buSzPts val="1000"/>
              <a:buNone/>
              <a:defRPr sz="1000">
                <a:latin typeface="Work Sans"/>
                <a:ea typeface="Work Sans"/>
                <a:cs typeface="Work Sans"/>
                <a:sym typeface="Work Sans"/>
              </a:defRPr>
            </a:lvl6pPr>
            <a:lvl7pPr lvl="6" algn="l">
              <a:lnSpc>
                <a:spcPct val="115000"/>
              </a:lnSpc>
              <a:spcBef>
                <a:spcPts val="0"/>
              </a:spcBef>
              <a:spcAft>
                <a:spcPts val="0"/>
              </a:spcAft>
              <a:buSzPts val="1000"/>
              <a:buNone/>
              <a:defRPr sz="1000">
                <a:latin typeface="Work Sans"/>
                <a:ea typeface="Work Sans"/>
                <a:cs typeface="Work Sans"/>
                <a:sym typeface="Work Sans"/>
              </a:defRPr>
            </a:lvl7pPr>
            <a:lvl8pPr lvl="7" algn="l">
              <a:lnSpc>
                <a:spcPct val="115000"/>
              </a:lnSpc>
              <a:spcBef>
                <a:spcPts val="0"/>
              </a:spcBef>
              <a:spcAft>
                <a:spcPts val="0"/>
              </a:spcAft>
              <a:buSzPts val="1000"/>
              <a:buNone/>
              <a:defRPr sz="1000">
                <a:latin typeface="Work Sans"/>
                <a:ea typeface="Work Sans"/>
                <a:cs typeface="Work Sans"/>
                <a:sym typeface="Work Sans"/>
              </a:defRPr>
            </a:lvl8pPr>
            <a:lvl9pPr lvl="8" algn="l">
              <a:lnSpc>
                <a:spcPct val="115000"/>
              </a:lnSpc>
              <a:spcBef>
                <a:spcPts val="0"/>
              </a:spcBef>
              <a:spcAft>
                <a:spcPts val="0"/>
              </a:spcAft>
              <a:buSzPts val="1000"/>
              <a:buNone/>
              <a:defRPr sz="1000">
                <a:latin typeface="Work Sans"/>
                <a:ea typeface="Work Sans"/>
                <a:cs typeface="Work Sans"/>
                <a:sym typeface="Work Sans"/>
              </a:defRPr>
            </a:lvl9pPr>
          </a:lstStyle>
          <a:p/>
        </p:txBody>
      </p:sp>
      <p:sp>
        <p:nvSpPr>
          <p:cNvPr id="3921" name="Google Shape;3921;p88"/>
          <p:cNvSpPr txBox="1"/>
          <p:nvPr>
            <p:ph idx="5" type="title"/>
          </p:nvPr>
        </p:nvSpPr>
        <p:spPr>
          <a:xfrm>
            <a:off x="568025" y="3635174"/>
            <a:ext cx="3816600" cy="825600"/>
          </a:xfrm>
          <a:prstGeom prst="rect">
            <a:avLst/>
          </a:prstGeom>
          <a:noFill/>
          <a:ln>
            <a:noFill/>
          </a:ln>
        </p:spPr>
        <p:txBody>
          <a:bodyPr anchorCtr="0" anchor="t" bIns="0" lIns="0" spcFirstLastPara="1" rIns="0" wrap="square" tIns="0">
            <a:noAutofit/>
          </a:bodyPr>
          <a:lstStyle>
            <a:lvl1pPr lvl="0" marR="0" algn="l">
              <a:lnSpc>
                <a:spcPct val="115000"/>
              </a:lnSpc>
              <a:spcBef>
                <a:spcPts val="0"/>
              </a:spcBef>
              <a:spcAft>
                <a:spcPts val="0"/>
              </a:spcAft>
              <a:buSzPts val="2800"/>
              <a:buNone/>
              <a:defRPr sz="1000">
                <a:latin typeface="Work Sans"/>
                <a:ea typeface="Work Sans"/>
                <a:cs typeface="Work Sans"/>
                <a:sym typeface="Work Sans"/>
              </a:defRPr>
            </a:lvl1pPr>
            <a:lvl2pPr lvl="1" algn="l">
              <a:lnSpc>
                <a:spcPct val="115000"/>
              </a:lnSpc>
              <a:spcBef>
                <a:spcPts val="0"/>
              </a:spcBef>
              <a:spcAft>
                <a:spcPts val="0"/>
              </a:spcAft>
              <a:buSzPts val="1000"/>
              <a:buNone/>
              <a:defRPr sz="1000">
                <a:latin typeface="Work Sans"/>
                <a:ea typeface="Work Sans"/>
                <a:cs typeface="Work Sans"/>
                <a:sym typeface="Work Sans"/>
              </a:defRPr>
            </a:lvl2pPr>
            <a:lvl3pPr lvl="2" algn="l">
              <a:lnSpc>
                <a:spcPct val="115000"/>
              </a:lnSpc>
              <a:spcBef>
                <a:spcPts val="0"/>
              </a:spcBef>
              <a:spcAft>
                <a:spcPts val="0"/>
              </a:spcAft>
              <a:buSzPts val="1000"/>
              <a:buNone/>
              <a:defRPr sz="1000">
                <a:latin typeface="Work Sans"/>
                <a:ea typeface="Work Sans"/>
                <a:cs typeface="Work Sans"/>
                <a:sym typeface="Work Sans"/>
              </a:defRPr>
            </a:lvl3pPr>
            <a:lvl4pPr lvl="3" algn="l">
              <a:lnSpc>
                <a:spcPct val="115000"/>
              </a:lnSpc>
              <a:spcBef>
                <a:spcPts val="0"/>
              </a:spcBef>
              <a:spcAft>
                <a:spcPts val="0"/>
              </a:spcAft>
              <a:buSzPts val="1000"/>
              <a:buNone/>
              <a:defRPr sz="1000">
                <a:latin typeface="Work Sans"/>
                <a:ea typeface="Work Sans"/>
                <a:cs typeface="Work Sans"/>
                <a:sym typeface="Work Sans"/>
              </a:defRPr>
            </a:lvl4pPr>
            <a:lvl5pPr lvl="4" algn="l">
              <a:lnSpc>
                <a:spcPct val="115000"/>
              </a:lnSpc>
              <a:spcBef>
                <a:spcPts val="0"/>
              </a:spcBef>
              <a:spcAft>
                <a:spcPts val="0"/>
              </a:spcAft>
              <a:buSzPts val="1000"/>
              <a:buNone/>
              <a:defRPr sz="1000">
                <a:latin typeface="Work Sans"/>
                <a:ea typeface="Work Sans"/>
                <a:cs typeface="Work Sans"/>
                <a:sym typeface="Work Sans"/>
              </a:defRPr>
            </a:lvl5pPr>
            <a:lvl6pPr lvl="5" algn="l">
              <a:lnSpc>
                <a:spcPct val="115000"/>
              </a:lnSpc>
              <a:spcBef>
                <a:spcPts val="0"/>
              </a:spcBef>
              <a:spcAft>
                <a:spcPts val="0"/>
              </a:spcAft>
              <a:buSzPts val="1000"/>
              <a:buNone/>
              <a:defRPr sz="1000">
                <a:latin typeface="Work Sans"/>
                <a:ea typeface="Work Sans"/>
                <a:cs typeface="Work Sans"/>
                <a:sym typeface="Work Sans"/>
              </a:defRPr>
            </a:lvl6pPr>
            <a:lvl7pPr lvl="6" algn="l">
              <a:lnSpc>
                <a:spcPct val="115000"/>
              </a:lnSpc>
              <a:spcBef>
                <a:spcPts val="0"/>
              </a:spcBef>
              <a:spcAft>
                <a:spcPts val="0"/>
              </a:spcAft>
              <a:buSzPts val="1000"/>
              <a:buNone/>
              <a:defRPr sz="1000">
                <a:latin typeface="Work Sans"/>
                <a:ea typeface="Work Sans"/>
                <a:cs typeface="Work Sans"/>
                <a:sym typeface="Work Sans"/>
              </a:defRPr>
            </a:lvl7pPr>
            <a:lvl8pPr lvl="7" algn="l">
              <a:lnSpc>
                <a:spcPct val="115000"/>
              </a:lnSpc>
              <a:spcBef>
                <a:spcPts val="0"/>
              </a:spcBef>
              <a:spcAft>
                <a:spcPts val="0"/>
              </a:spcAft>
              <a:buSzPts val="1000"/>
              <a:buNone/>
              <a:defRPr sz="1000">
                <a:latin typeface="Work Sans"/>
                <a:ea typeface="Work Sans"/>
                <a:cs typeface="Work Sans"/>
                <a:sym typeface="Work Sans"/>
              </a:defRPr>
            </a:lvl8pPr>
            <a:lvl9pPr lvl="8" algn="l">
              <a:lnSpc>
                <a:spcPct val="115000"/>
              </a:lnSpc>
              <a:spcBef>
                <a:spcPts val="0"/>
              </a:spcBef>
              <a:spcAft>
                <a:spcPts val="0"/>
              </a:spcAft>
              <a:buSzPts val="1000"/>
              <a:buNone/>
              <a:defRPr sz="1000">
                <a:latin typeface="Work Sans"/>
                <a:ea typeface="Work Sans"/>
                <a:cs typeface="Work Sans"/>
                <a:sym typeface="Work Sans"/>
              </a:defRPr>
            </a:lvl9pPr>
          </a:lstStyle>
          <a:p/>
        </p:txBody>
      </p:sp>
      <p:sp>
        <p:nvSpPr>
          <p:cNvPr id="3922" name="Google Shape;3922;p88"/>
          <p:cNvSpPr/>
          <p:nvPr>
            <p:ph idx="6" type="pic"/>
          </p:nvPr>
        </p:nvSpPr>
        <p:spPr>
          <a:xfrm>
            <a:off x="553750" y="1384925"/>
            <a:ext cx="961800" cy="961800"/>
          </a:xfrm>
          <a:prstGeom prst="ellipse">
            <a:avLst/>
          </a:prstGeom>
          <a:noFill/>
          <a:ln>
            <a:noFill/>
          </a:ln>
        </p:spPr>
      </p:sp>
      <p:sp>
        <p:nvSpPr>
          <p:cNvPr id="3923" name="Google Shape;3923;p88"/>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871">
          <p15:clr>
            <a:srgbClr val="FA7B17"/>
          </p15:clr>
        </p15:guide>
        <p15:guide id="2" orient="horz" pos="802">
          <p15:clr>
            <a:srgbClr val="FA7B17"/>
          </p15:clr>
        </p15:guide>
        <p15:guide id="3" orient="horz" pos="504">
          <p15:clr>
            <a:srgbClr val="FA7B17"/>
          </p15:clr>
        </p15:guide>
      </p15:sldGuideLst>
    </p:ext>
  </p:extLst>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Basic Light 3 1 1 2">
  <p:cSld name="CUSTOM_1_1_5_3_1_2">
    <p:spTree>
      <p:nvGrpSpPr>
        <p:cNvPr id="3924" name="Shape 3924"/>
        <p:cNvGrpSpPr/>
        <p:nvPr/>
      </p:nvGrpSpPr>
      <p:grpSpPr>
        <a:xfrm>
          <a:off x="0" y="0"/>
          <a:ext cx="0" cy="0"/>
          <a:chOff x="0" y="0"/>
          <a:chExt cx="0" cy="0"/>
        </a:xfrm>
      </p:grpSpPr>
      <p:sp>
        <p:nvSpPr>
          <p:cNvPr id="3925" name="Google Shape;3925;p89"/>
          <p:cNvSpPr/>
          <p:nvPr/>
        </p:nvSpPr>
        <p:spPr>
          <a:xfrm rot="-454686">
            <a:off x="7218737" y="-768997"/>
            <a:ext cx="3049329" cy="1841833"/>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6" name="Google Shape;3926;p89"/>
          <p:cNvSpPr/>
          <p:nvPr/>
        </p:nvSpPr>
        <p:spPr>
          <a:xfrm rot="-3352489">
            <a:off x="-3601803" y="1362164"/>
            <a:ext cx="3905425" cy="4352898"/>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27" name="Google Shape;3927;p89"/>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3928" name="Google Shape;3928;p89"/>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2023</a:t>
            </a:r>
            <a:endParaRPr b="0" i="0" sz="600" u="none" cap="none" strike="noStrike">
              <a:solidFill>
                <a:srgbClr val="666666"/>
              </a:solidFill>
              <a:latin typeface="Work Sans"/>
              <a:ea typeface="Work Sans"/>
              <a:cs typeface="Work Sans"/>
              <a:sym typeface="Work Sans"/>
            </a:endParaRPr>
          </a:p>
        </p:txBody>
      </p:sp>
      <p:sp>
        <p:nvSpPr>
          <p:cNvPr id="3929" name="Google Shape;3929;p89"/>
          <p:cNvSpPr/>
          <p:nvPr/>
        </p:nvSpPr>
        <p:spPr>
          <a:xfrm>
            <a:off x="-101925" y="-962025"/>
            <a:ext cx="10808100" cy="961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0" name="Google Shape;3930;p89"/>
          <p:cNvSpPr/>
          <p:nvPr/>
        </p:nvSpPr>
        <p:spPr>
          <a:xfrm>
            <a:off x="9144000" y="-962025"/>
            <a:ext cx="1956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1" name="Google Shape;3931;p89"/>
          <p:cNvSpPr/>
          <p:nvPr/>
        </p:nvSpPr>
        <p:spPr>
          <a:xfrm>
            <a:off x="-101925" y="5143500"/>
            <a:ext cx="10808100" cy="1430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2" name="Google Shape;3932;p89"/>
          <p:cNvSpPr/>
          <p:nvPr/>
        </p:nvSpPr>
        <p:spPr>
          <a:xfrm>
            <a:off x="-3378000" y="-962025"/>
            <a:ext cx="33783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3" name="Google Shape;3933;p89"/>
          <p:cNvSpPr txBox="1"/>
          <p:nvPr>
            <p:ph type="title"/>
          </p:nvPr>
        </p:nvSpPr>
        <p:spPr>
          <a:xfrm>
            <a:off x="550821" y="428625"/>
            <a:ext cx="7595700" cy="498900"/>
          </a:xfrm>
          <a:prstGeom prst="rect">
            <a:avLst/>
          </a:prstGeom>
          <a:noFill/>
          <a:ln>
            <a:noFill/>
          </a:ln>
        </p:spPr>
        <p:txBody>
          <a:bodyPr anchorCtr="0" anchor="t" bIns="0" lIns="0" spcFirstLastPara="1" rIns="0" wrap="square" tIns="91425">
            <a:noAutofit/>
          </a:bodyPr>
          <a:lstStyle>
            <a:lvl1pPr lvl="0" algn="l">
              <a:lnSpc>
                <a:spcPct val="80000"/>
              </a:lnSpc>
              <a:spcBef>
                <a:spcPts val="0"/>
              </a:spcBef>
              <a:spcAft>
                <a:spcPts val="0"/>
              </a:spcAft>
              <a:buSzPts val="2500"/>
              <a:buNone/>
              <a:defRPr sz="2500"/>
            </a:lvl1pPr>
            <a:lvl2pPr lvl="1" algn="l">
              <a:lnSpc>
                <a:spcPct val="100000"/>
              </a:lnSpc>
              <a:spcBef>
                <a:spcPts val="0"/>
              </a:spcBef>
              <a:spcAft>
                <a:spcPts val="0"/>
              </a:spcAft>
              <a:buSzPts val="4100"/>
              <a:buNone/>
              <a:defRPr>
                <a:latin typeface="Work Sans"/>
                <a:ea typeface="Work Sans"/>
                <a:cs typeface="Work Sans"/>
                <a:sym typeface="Work Sans"/>
              </a:defRPr>
            </a:lvl2pPr>
            <a:lvl3pPr lvl="2" algn="l">
              <a:lnSpc>
                <a:spcPct val="100000"/>
              </a:lnSpc>
              <a:spcBef>
                <a:spcPts val="0"/>
              </a:spcBef>
              <a:spcAft>
                <a:spcPts val="0"/>
              </a:spcAft>
              <a:buSzPts val="4100"/>
              <a:buNone/>
              <a:defRPr>
                <a:latin typeface="Work Sans"/>
                <a:ea typeface="Work Sans"/>
                <a:cs typeface="Work Sans"/>
                <a:sym typeface="Work Sans"/>
              </a:defRPr>
            </a:lvl3pPr>
            <a:lvl4pPr lvl="3" algn="l">
              <a:lnSpc>
                <a:spcPct val="100000"/>
              </a:lnSpc>
              <a:spcBef>
                <a:spcPts val="0"/>
              </a:spcBef>
              <a:spcAft>
                <a:spcPts val="0"/>
              </a:spcAft>
              <a:buSzPts val="4100"/>
              <a:buNone/>
              <a:defRPr>
                <a:latin typeface="Work Sans"/>
                <a:ea typeface="Work Sans"/>
                <a:cs typeface="Work Sans"/>
                <a:sym typeface="Work Sans"/>
              </a:defRPr>
            </a:lvl4pPr>
            <a:lvl5pPr lvl="4" algn="l">
              <a:lnSpc>
                <a:spcPct val="100000"/>
              </a:lnSpc>
              <a:spcBef>
                <a:spcPts val="0"/>
              </a:spcBef>
              <a:spcAft>
                <a:spcPts val="0"/>
              </a:spcAft>
              <a:buSzPts val="4100"/>
              <a:buNone/>
              <a:defRPr>
                <a:latin typeface="Work Sans"/>
                <a:ea typeface="Work Sans"/>
                <a:cs typeface="Work Sans"/>
                <a:sym typeface="Work Sans"/>
              </a:defRPr>
            </a:lvl5pPr>
            <a:lvl6pPr lvl="5" algn="l">
              <a:lnSpc>
                <a:spcPct val="100000"/>
              </a:lnSpc>
              <a:spcBef>
                <a:spcPts val="0"/>
              </a:spcBef>
              <a:spcAft>
                <a:spcPts val="0"/>
              </a:spcAft>
              <a:buSzPts val="4100"/>
              <a:buNone/>
              <a:defRPr>
                <a:latin typeface="Work Sans"/>
                <a:ea typeface="Work Sans"/>
                <a:cs typeface="Work Sans"/>
                <a:sym typeface="Work Sans"/>
              </a:defRPr>
            </a:lvl6pPr>
            <a:lvl7pPr lvl="6" algn="l">
              <a:lnSpc>
                <a:spcPct val="100000"/>
              </a:lnSpc>
              <a:spcBef>
                <a:spcPts val="0"/>
              </a:spcBef>
              <a:spcAft>
                <a:spcPts val="0"/>
              </a:spcAft>
              <a:buSzPts val="4100"/>
              <a:buNone/>
              <a:defRPr>
                <a:latin typeface="Work Sans"/>
                <a:ea typeface="Work Sans"/>
                <a:cs typeface="Work Sans"/>
                <a:sym typeface="Work Sans"/>
              </a:defRPr>
            </a:lvl7pPr>
            <a:lvl8pPr lvl="7" algn="l">
              <a:lnSpc>
                <a:spcPct val="100000"/>
              </a:lnSpc>
              <a:spcBef>
                <a:spcPts val="0"/>
              </a:spcBef>
              <a:spcAft>
                <a:spcPts val="0"/>
              </a:spcAft>
              <a:buSzPts val="4100"/>
              <a:buNone/>
              <a:defRPr>
                <a:latin typeface="Work Sans"/>
                <a:ea typeface="Work Sans"/>
                <a:cs typeface="Work Sans"/>
                <a:sym typeface="Work Sans"/>
              </a:defRPr>
            </a:lvl8pPr>
            <a:lvl9pPr lvl="8" algn="l">
              <a:lnSpc>
                <a:spcPct val="100000"/>
              </a:lnSpc>
              <a:spcBef>
                <a:spcPts val="0"/>
              </a:spcBef>
              <a:spcAft>
                <a:spcPts val="0"/>
              </a:spcAft>
              <a:buSzPts val="4100"/>
              <a:buNone/>
              <a:defRPr>
                <a:latin typeface="Work Sans"/>
                <a:ea typeface="Work Sans"/>
                <a:cs typeface="Work Sans"/>
                <a:sym typeface="Work Sans"/>
              </a:defRPr>
            </a:lvl9pPr>
          </a:lstStyle>
          <a:p/>
        </p:txBody>
      </p:sp>
      <p:sp>
        <p:nvSpPr>
          <p:cNvPr id="3934" name="Google Shape;3934;p89"/>
          <p:cNvSpPr txBox="1"/>
          <p:nvPr>
            <p:ph idx="1" type="subTitle"/>
          </p:nvPr>
        </p:nvSpPr>
        <p:spPr>
          <a:xfrm>
            <a:off x="568025" y="941275"/>
            <a:ext cx="8118600" cy="662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600"/>
              <a:buNone/>
              <a:defRPr/>
            </a:lvl9pPr>
          </a:lstStyle>
          <a:p/>
        </p:txBody>
      </p:sp>
      <p:sp>
        <p:nvSpPr>
          <p:cNvPr id="3935" name="Google Shape;3935;p89"/>
          <p:cNvSpPr txBox="1"/>
          <p:nvPr>
            <p:ph idx="2" type="subTitle"/>
          </p:nvPr>
        </p:nvSpPr>
        <p:spPr>
          <a:xfrm>
            <a:off x="568025" y="278875"/>
            <a:ext cx="1956000" cy="149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800"/>
              <a:buNone/>
              <a:defRPr sz="800"/>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None/>
              <a:defRPr sz="800"/>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sz="800"/>
            </a:lvl8pPr>
            <a:lvl9pPr lvl="8" algn="l">
              <a:lnSpc>
                <a:spcPct val="100000"/>
              </a:lnSpc>
              <a:spcBef>
                <a:spcPts val="0"/>
              </a:spcBef>
              <a:spcAft>
                <a:spcPts val="0"/>
              </a:spcAft>
              <a:buSzPts val="800"/>
              <a:buNone/>
              <a:defRPr sz="800"/>
            </a:lvl9pPr>
          </a:lstStyle>
          <a:p/>
        </p:txBody>
      </p:sp>
      <p:sp>
        <p:nvSpPr>
          <p:cNvPr id="3936" name="Google Shape;3936;p89"/>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871">
          <p15:clr>
            <a:srgbClr val="FA7B17"/>
          </p15:clr>
        </p15:guide>
        <p15:guide id="2" orient="horz" pos="802">
          <p15:clr>
            <a:srgbClr val="FA7B17"/>
          </p15:clr>
        </p15:guide>
        <p15:guide id="3" orient="horz" pos="504">
          <p15:clr>
            <a:srgbClr val="FA7B17"/>
          </p15:clr>
        </p15:guide>
      </p15:sldGuideLst>
    </p:ext>
  </p:extLst>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Diseño personalizado 1 1 3">
  <p:cSld name="CUSTOM_3_2_3">
    <p:spTree>
      <p:nvGrpSpPr>
        <p:cNvPr id="3937" name="Shape 3937"/>
        <p:cNvGrpSpPr/>
        <p:nvPr/>
      </p:nvGrpSpPr>
      <p:grpSpPr>
        <a:xfrm>
          <a:off x="0" y="0"/>
          <a:ext cx="0" cy="0"/>
          <a:chOff x="0" y="0"/>
          <a:chExt cx="0" cy="0"/>
        </a:xfrm>
      </p:grpSpPr>
      <p:sp>
        <p:nvSpPr>
          <p:cNvPr id="3938" name="Google Shape;3938;p90"/>
          <p:cNvSpPr/>
          <p:nvPr/>
        </p:nvSpPr>
        <p:spPr>
          <a:xfrm>
            <a:off x="0" y="0"/>
            <a:ext cx="3995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39" name="Google Shape;3939;p90"/>
          <p:cNvGrpSpPr/>
          <p:nvPr/>
        </p:nvGrpSpPr>
        <p:grpSpPr>
          <a:xfrm rot="5400000">
            <a:off x="1019677" y="-289235"/>
            <a:ext cx="367164" cy="1116748"/>
            <a:chOff x="4257275" y="306450"/>
            <a:chExt cx="488575" cy="1486025"/>
          </a:xfrm>
        </p:grpSpPr>
        <p:grpSp>
          <p:nvGrpSpPr>
            <p:cNvPr id="3940" name="Google Shape;3940;p90"/>
            <p:cNvGrpSpPr/>
            <p:nvPr/>
          </p:nvGrpSpPr>
          <p:grpSpPr>
            <a:xfrm>
              <a:off x="4257275" y="306450"/>
              <a:ext cx="488575" cy="140700"/>
              <a:chOff x="4257275" y="306450"/>
              <a:chExt cx="488575" cy="140700"/>
            </a:xfrm>
          </p:grpSpPr>
          <p:sp>
            <p:nvSpPr>
              <p:cNvPr id="3941" name="Google Shape;3941;p90"/>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2" name="Google Shape;3942;p90"/>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43" name="Google Shape;3943;p90"/>
            <p:cNvGrpSpPr/>
            <p:nvPr/>
          </p:nvGrpSpPr>
          <p:grpSpPr>
            <a:xfrm>
              <a:off x="4257275" y="575515"/>
              <a:ext cx="488575" cy="140700"/>
              <a:chOff x="4257275" y="306450"/>
              <a:chExt cx="488575" cy="140700"/>
            </a:xfrm>
          </p:grpSpPr>
          <p:sp>
            <p:nvSpPr>
              <p:cNvPr id="3944" name="Google Shape;3944;p90"/>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5" name="Google Shape;3945;p90"/>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46" name="Google Shape;3946;p90"/>
            <p:cNvGrpSpPr/>
            <p:nvPr/>
          </p:nvGrpSpPr>
          <p:grpSpPr>
            <a:xfrm>
              <a:off x="4257275" y="844580"/>
              <a:ext cx="488575" cy="140700"/>
              <a:chOff x="4257275" y="306450"/>
              <a:chExt cx="488575" cy="140700"/>
            </a:xfrm>
          </p:grpSpPr>
          <p:sp>
            <p:nvSpPr>
              <p:cNvPr id="3947" name="Google Shape;3947;p90"/>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8" name="Google Shape;3948;p90"/>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49" name="Google Shape;3949;p90"/>
            <p:cNvGrpSpPr/>
            <p:nvPr/>
          </p:nvGrpSpPr>
          <p:grpSpPr>
            <a:xfrm>
              <a:off x="4257275" y="1113645"/>
              <a:ext cx="488575" cy="140700"/>
              <a:chOff x="4257275" y="306450"/>
              <a:chExt cx="488575" cy="140700"/>
            </a:xfrm>
          </p:grpSpPr>
          <p:sp>
            <p:nvSpPr>
              <p:cNvPr id="3950" name="Google Shape;3950;p90"/>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1" name="Google Shape;3951;p90"/>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52" name="Google Shape;3952;p90"/>
            <p:cNvGrpSpPr/>
            <p:nvPr/>
          </p:nvGrpSpPr>
          <p:grpSpPr>
            <a:xfrm>
              <a:off x="4257275" y="1382710"/>
              <a:ext cx="488575" cy="140700"/>
              <a:chOff x="4257275" y="306450"/>
              <a:chExt cx="488575" cy="140700"/>
            </a:xfrm>
          </p:grpSpPr>
          <p:sp>
            <p:nvSpPr>
              <p:cNvPr id="3953" name="Google Shape;3953;p90"/>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4" name="Google Shape;3954;p90"/>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55" name="Google Shape;3955;p90"/>
            <p:cNvGrpSpPr/>
            <p:nvPr/>
          </p:nvGrpSpPr>
          <p:grpSpPr>
            <a:xfrm>
              <a:off x="4257275" y="1651775"/>
              <a:ext cx="488575" cy="140700"/>
              <a:chOff x="4257275" y="306450"/>
              <a:chExt cx="488575" cy="140700"/>
            </a:xfrm>
          </p:grpSpPr>
          <p:sp>
            <p:nvSpPr>
              <p:cNvPr id="3956" name="Google Shape;3956;p90"/>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7" name="Google Shape;3957;p90"/>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3958" name="Google Shape;3958;p90"/>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3959" name="Google Shape;3959;p90"/>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2023</a:t>
            </a:r>
            <a:endParaRPr b="0" i="0" sz="600" u="none" cap="none" strike="noStrike">
              <a:solidFill>
                <a:srgbClr val="FFFFFF"/>
              </a:solidFill>
              <a:latin typeface="Work Sans"/>
              <a:ea typeface="Work Sans"/>
              <a:cs typeface="Work Sans"/>
              <a:sym typeface="Work Sans"/>
            </a:endParaRPr>
          </a:p>
        </p:txBody>
      </p:sp>
      <p:sp>
        <p:nvSpPr>
          <p:cNvPr id="3960" name="Google Shape;3960;p90"/>
          <p:cNvSpPr/>
          <p:nvPr/>
        </p:nvSpPr>
        <p:spPr>
          <a:xfrm>
            <a:off x="-101925" y="-962025"/>
            <a:ext cx="10808100" cy="961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1" name="Google Shape;3961;p90"/>
          <p:cNvSpPr/>
          <p:nvPr/>
        </p:nvSpPr>
        <p:spPr>
          <a:xfrm>
            <a:off x="9144000" y="-962025"/>
            <a:ext cx="2479500" cy="8545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2" name="Google Shape;3962;p90"/>
          <p:cNvSpPr/>
          <p:nvPr/>
        </p:nvSpPr>
        <p:spPr>
          <a:xfrm>
            <a:off x="-101925" y="5143500"/>
            <a:ext cx="10808100" cy="24402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3" name="Google Shape;3963;p90"/>
          <p:cNvSpPr/>
          <p:nvPr/>
        </p:nvSpPr>
        <p:spPr>
          <a:xfrm>
            <a:off x="-2357250" y="-962025"/>
            <a:ext cx="2357400" cy="8545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4" name="Google Shape;3964;p90"/>
          <p:cNvSpPr txBox="1"/>
          <p:nvPr>
            <p:ph type="title"/>
          </p:nvPr>
        </p:nvSpPr>
        <p:spPr>
          <a:xfrm>
            <a:off x="478900" y="1093450"/>
            <a:ext cx="2726100" cy="1311600"/>
          </a:xfrm>
          <a:prstGeom prst="rect">
            <a:avLst/>
          </a:prstGeom>
          <a:noFill/>
          <a:ln>
            <a:noFill/>
          </a:ln>
        </p:spPr>
        <p:txBody>
          <a:bodyPr anchorCtr="0" anchor="b" bIns="0" lIns="0" spcFirstLastPara="1" rIns="0" wrap="square" tIns="0">
            <a:noAutofit/>
          </a:bodyPr>
          <a:lstStyle>
            <a:lvl1pPr lvl="0" marR="0" algn="l">
              <a:lnSpc>
                <a:spcPct val="80000"/>
              </a:lnSpc>
              <a:spcBef>
                <a:spcPts val="0"/>
              </a:spcBef>
              <a:spcAft>
                <a:spcPts val="0"/>
              </a:spcAft>
              <a:buSzPts val="2800"/>
              <a:buNone/>
              <a:defRPr sz="3600">
                <a:solidFill>
                  <a:schemeClr val="accent1"/>
                </a:solidFill>
                <a:latin typeface="Work Sans SemiBold"/>
                <a:ea typeface="Work Sans SemiBold"/>
                <a:cs typeface="Work Sans SemiBold"/>
                <a:sym typeface="Work Sans SemiBold"/>
              </a:defRPr>
            </a:lvl1pPr>
            <a:lvl2pPr lvl="1" algn="l">
              <a:lnSpc>
                <a:spcPct val="80000"/>
              </a:lnSpc>
              <a:spcBef>
                <a:spcPts val="0"/>
              </a:spcBef>
              <a:spcAft>
                <a:spcPts val="0"/>
              </a:spcAft>
              <a:buClr>
                <a:srgbClr val="FFFFFF"/>
              </a:buClr>
              <a:buSzPts val="4100"/>
              <a:buNone/>
              <a:defRPr>
                <a:solidFill>
                  <a:srgbClr val="FFFFFF"/>
                </a:solidFill>
              </a:defRPr>
            </a:lvl2pPr>
            <a:lvl3pPr lvl="2" algn="l">
              <a:lnSpc>
                <a:spcPct val="80000"/>
              </a:lnSpc>
              <a:spcBef>
                <a:spcPts val="0"/>
              </a:spcBef>
              <a:spcAft>
                <a:spcPts val="0"/>
              </a:spcAft>
              <a:buClr>
                <a:srgbClr val="FFFFFF"/>
              </a:buClr>
              <a:buSzPts val="4100"/>
              <a:buNone/>
              <a:defRPr>
                <a:solidFill>
                  <a:srgbClr val="FFFFFF"/>
                </a:solidFill>
              </a:defRPr>
            </a:lvl3pPr>
            <a:lvl4pPr lvl="3" algn="l">
              <a:lnSpc>
                <a:spcPct val="80000"/>
              </a:lnSpc>
              <a:spcBef>
                <a:spcPts val="0"/>
              </a:spcBef>
              <a:spcAft>
                <a:spcPts val="0"/>
              </a:spcAft>
              <a:buClr>
                <a:srgbClr val="FFFFFF"/>
              </a:buClr>
              <a:buSzPts val="4100"/>
              <a:buNone/>
              <a:defRPr>
                <a:solidFill>
                  <a:srgbClr val="FFFFFF"/>
                </a:solidFill>
              </a:defRPr>
            </a:lvl4pPr>
            <a:lvl5pPr lvl="4" algn="l">
              <a:lnSpc>
                <a:spcPct val="80000"/>
              </a:lnSpc>
              <a:spcBef>
                <a:spcPts val="0"/>
              </a:spcBef>
              <a:spcAft>
                <a:spcPts val="0"/>
              </a:spcAft>
              <a:buClr>
                <a:srgbClr val="FFFFFF"/>
              </a:buClr>
              <a:buSzPts val="4100"/>
              <a:buNone/>
              <a:defRPr>
                <a:solidFill>
                  <a:srgbClr val="FFFFFF"/>
                </a:solidFill>
              </a:defRPr>
            </a:lvl5pPr>
            <a:lvl6pPr lvl="5" algn="l">
              <a:lnSpc>
                <a:spcPct val="80000"/>
              </a:lnSpc>
              <a:spcBef>
                <a:spcPts val="0"/>
              </a:spcBef>
              <a:spcAft>
                <a:spcPts val="0"/>
              </a:spcAft>
              <a:buClr>
                <a:srgbClr val="FFFFFF"/>
              </a:buClr>
              <a:buSzPts val="4100"/>
              <a:buNone/>
              <a:defRPr>
                <a:solidFill>
                  <a:srgbClr val="FFFFFF"/>
                </a:solidFill>
              </a:defRPr>
            </a:lvl6pPr>
            <a:lvl7pPr lvl="6" algn="l">
              <a:lnSpc>
                <a:spcPct val="80000"/>
              </a:lnSpc>
              <a:spcBef>
                <a:spcPts val="0"/>
              </a:spcBef>
              <a:spcAft>
                <a:spcPts val="0"/>
              </a:spcAft>
              <a:buClr>
                <a:srgbClr val="FFFFFF"/>
              </a:buClr>
              <a:buSzPts val="4100"/>
              <a:buNone/>
              <a:defRPr>
                <a:solidFill>
                  <a:srgbClr val="FFFFFF"/>
                </a:solidFill>
              </a:defRPr>
            </a:lvl7pPr>
            <a:lvl8pPr lvl="7" algn="l">
              <a:lnSpc>
                <a:spcPct val="80000"/>
              </a:lnSpc>
              <a:spcBef>
                <a:spcPts val="0"/>
              </a:spcBef>
              <a:spcAft>
                <a:spcPts val="0"/>
              </a:spcAft>
              <a:buClr>
                <a:srgbClr val="FFFFFF"/>
              </a:buClr>
              <a:buSzPts val="4100"/>
              <a:buNone/>
              <a:defRPr>
                <a:solidFill>
                  <a:srgbClr val="FFFFFF"/>
                </a:solidFill>
              </a:defRPr>
            </a:lvl8pPr>
            <a:lvl9pPr lvl="8" algn="l">
              <a:lnSpc>
                <a:spcPct val="80000"/>
              </a:lnSpc>
              <a:spcBef>
                <a:spcPts val="0"/>
              </a:spcBef>
              <a:spcAft>
                <a:spcPts val="0"/>
              </a:spcAft>
              <a:buClr>
                <a:srgbClr val="FFFFFF"/>
              </a:buClr>
              <a:buSzPts val="4100"/>
              <a:buNone/>
              <a:defRPr>
                <a:solidFill>
                  <a:srgbClr val="FFFFFF"/>
                </a:solidFill>
              </a:defRPr>
            </a:lvl9pPr>
          </a:lstStyle>
          <a:p/>
        </p:txBody>
      </p:sp>
      <p:sp>
        <p:nvSpPr>
          <p:cNvPr id="3965" name="Google Shape;3965;p90"/>
          <p:cNvSpPr txBox="1"/>
          <p:nvPr>
            <p:ph idx="1" type="subTitle"/>
          </p:nvPr>
        </p:nvSpPr>
        <p:spPr>
          <a:xfrm>
            <a:off x="478900" y="2817800"/>
            <a:ext cx="2726100" cy="14367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1000"/>
              <a:buNone/>
              <a:defRPr sz="1000">
                <a:solidFill>
                  <a:schemeClr val="lt1"/>
                </a:solidFill>
              </a:defRPr>
            </a:lvl1pPr>
            <a:lvl2pPr lvl="1" algn="l">
              <a:lnSpc>
                <a:spcPct val="115000"/>
              </a:lnSpc>
              <a:spcBef>
                <a:spcPts val="0"/>
              </a:spcBef>
              <a:spcAft>
                <a:spcPts val="0"/>
              </a:spcAft>
              <a:buSzPts val="13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100"/>
              <a:buNone/>
              <a:defRPr/>
            </a:lvl4pPr>
            <a:lvl5pPr lvl="4" algn="l">
              <a:lnSpc>
                <a:spcPct val="115000"/>
              </a:lnSpc>
              <a:spcBef>
                <a:spcPts val="0"/>
              </a:spcBef>
              <a:spcAft>
                <a:spcPts val="0"/>
              </a:spcAft>
              <a:buSzPts val="1000"/>
              <a:buNone/>
              <a:defRPr/>
            </a:lvl5pPr>
            <a:lvl6pPr lvl="5" algn="l">
              <a:lnSpc>
                <a:spcPct val="115000"/>
              </a:lnSpc>
              <a:spcBef>
                <a:spcPts val="0"/>
              </a:spcBef>
              <a:spcAft>
                <a:spcPts val="0"/>
              </a:spcAft>
              <a:buSzPts val="900"/>
              <a:buNone/>
              <a:defRPr/>
            </a:lvl6pPr>
            <a:lvl7pPr lvl="6" algn="l">
              <a:lnSpc>
                <a:spcPct val="115000"/>
              </a:lnSpc>
              <a:spcBef>
                <a:spcPts val="0"/>
              </a:spcBef>
              <a:spcAft>
                <a:spcPts val="0"/>
              </a:spcAft>
              <a:buSzPts val="800"/>
              <a:buNone/>
              <a:defRPr/>
            </a:lvl7pPr>
            <a:lvl8pPr lvl="7" algn="l">
              <a:lnSpc>
                <a:spcPct val="115000"/>
              </a:lnSpc>
              <a:spcBef>
                <a:spcPts val="0"/>
              </a:spcBef>
              <a:spcAft>
                <a:spcPts val="0"/>
              </a:spcAft>
              <a:buSzPts val="700"/>
              <a:buNone/>
              <a:defRPr/>
            </a:lvl8pPr>
            <a:lvl9pPr lvl="8" algn="l">
              <a:lnSpc>
                <a:spcPct val="115000"/>
              </a:lnSpc>
              <a:spcBef>
                <a:spcPts val="0"/>
              </a:spcBef>
              <a:spcAft>
                <a:spcPts val="0"/>
              </a:spcAft>
              <a:buSzPts val="600"/>
              <a:buNone/>
              <a:defRPr/>
            </a:lvl9pPr>
          </a:lstStyle>
          <a:p/>
        </p:txBody>
      </p:sp>
      <p:sp>
        <p:nvSpPr>
          <p:cNvPr id="3966" name="Google Shape;3966;p90"/>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Diseño personalizado 1 1 3 1">
  <p:cSld name="CUSTOM_3_2_3_1">
    <p:spTree>
      <p:nvGrpSpPr>
        <p:cNvPr id="3967" name="Shape 3967"/>
        <p:cNvGrpSpPr/>
        <p:nvPr/>
      </p:nvGrpSpPr>
      <p:grpSpPr>
        <a:xfrm>
          <a:off x="0" y="0"/>
          <a:ext cx="0" cy="0"/>
          <a:chOff x="0" y="0"/>
          <a:chExt cx="0" cy="0"/>
        </a:xfrm>
      </p:grpSpPr>
      <p:sp>
        <p:nvSpPr>
          <p:cNvPr id="3968" name="Google Shape;3968;p91"/>
          <p:cNvSpPr/>
          <p:nvPr/>
        </p:nvSpPr>
        <p:spPr>
          <a:xfrm>
            <a:off x="0" y="0"/>
            <a:ext cx="3995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69" name="Google Shape;3969;p91"/>
          <p:cNvGrpSpPr/>
          <p:nvPr/>
        </p:nvGrpSpPr>
        <p:grpSpPr>
          <a:xfrm rot="5400000">
            <a:off x="3013752" y="4140628"/>
            <a:ext cx="367164" cy="1116748"/>
            <a:chOff x="4257275" y="306450"/>
            <a:chExt cx="488575" cy="1486025"/>
          </a:xfrm>
        </p:grpSpPr>
        <p:grpSp>
          <p:nvGrpSpPr>
            <p:cNvPr id="3970" name="Google Shape;3970;p91"/>
            <p:cNvGrpSpPr/>
            <p:nvPr/>
          </p:nvGrpSpPr>
          <p:grpSpPr>
            <a:xfrm>
              <a:off x="4257275" y="306450"/>
              <a:ext cx="488575" cy="140700"/>
              <a:chOff x="4257275" y="306450"/>
              <a:chExt cx="488575" cy="140700"/>
            </a:xfrm>
          </p:grpSpPr>
          <p:sp>
            <p:nvSpPr>
              <p:cNvPr id="3971" name="Google Shape;3971;p91"/>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2" name="Google Shape;3972;p91"/>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73" name="Google Shape;3973;p91"/>
            <p:cNvGrpSpPr/>
            <p:nvPr/>
          </p:nvGrpSpPr>
          <p:grpSpPr>
            <a:xfrm>
              <a:off x="4257275" y="575515"/>
              <a:ext cx="488575" cy="140700"/>
              <a:chOff x="4257275" y="306450"/>
              <a:chExt cx="488575" cy="140700"/>
            </a:xfrm>
          </p:grpSpPr>
          <p:sp>
            <p:nvSpPr>
              <p:cNvPr id="3974" name="Google Shape;3974;p91"/>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5" name="Google Shape;3975;p91"/>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76" name="Google Shape;3976;p91"/>
            <p:cNvGrpSpPr/>
            <p:nvPr/>
          </p:nvGrpSpPr>
          <p:grpSpPr>
            <a:xfrm>
              <a:off x="4257275" y="844580"/>
              <a:ext cx="488575" cy="140700"/>
              <a:chOff x="4257275" y="306450"/>
              <a:chExt cx="488575" cy="140700"/>
            </a:xfrm>
          </p:grpSpPr>
          <p:sp>
            <p:nvSpPr>
              <p:cNvPr id="3977" name="Google Shape;3977;p91"/>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8" name="Google Shape;3978;p91"/>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79" name="Google Shape;3979;p91"/>
            <p:cNvGrpSpPr/>
            <p:nvPr/>
          </p:nvGrpSpPr>
          <p:grpSpPr>
            <a:xfrm>
              <a:off x="4257275" y="1113645"/>
              <a:ext cx="488575" cy="140700"/>
              <a:chOff x="4257275" y="306450"/>
              <a:chExt cx="488575" cy="140700"/>
            </a:xfrm>
          </p:grpSpPr>
          <p:sp>
            <p:nvSpPr>
              <p:cNvPr id="3980" name="Google Shape;3980;p91"/>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1" name="Google Shape;3981;p91"/>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82" name="Google Shape;3982;p91"/>
            <p:cNvGrpSpPr/>
            <p:nvPr/>
          </p:nvGrpSpPr>
          <p:grpSpPr>
            <a:xfrm>
              <a:off x="4257275" y="1382710"/>
              <a:ext cx="488575" cy="140700"/>
              <a:chOff x="4257275" y="306450"/>
              <a:chExt cx="488575" cy="140700"/>
            </a:xfrm>
          </p:grpSpPr>
          <p:sp>
            <p:nvSpPr>
              <p:cNvPr id="3983" name="Google Shape;3983;p91"/>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4" name="Google Shape;3984;p91"/>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85" name="Google Shape;3985;p91"/>
            <p:cNvGrpSpPr/>
            <p:nvPr/>
          </p:nvGrpSpPr>
          <p:grpSpPr>
            <a:xfrm>
              <a:off x="4257275" y="1651775"/>
              <a:ext cx="488575" cy="140700"/>
              <a:chOff x="4257275" y="306450"/>
              <a:chExt cx="488575" cy="140700"/>
            </a:xfrm>
          </p:grpSpPr>
          <p:sp>
            <p:nvSpPr>
              <p:cNvPr id="3986" name="Google Shape;3986;p91"/>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7" name="Google Shape;3987;p91"/>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3988" name="Google Shape;3988;p91"/>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3989" name="Google Shape;3989;p91"/>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2023</a:t>
            </a:r>
            <a:endParaRPr b="0" i="0" sz="600" u="none" cap="none" strike="noStrike">
              <a:solidFill>
                <a:srgbClr val="FFFFFF"/>
              </a:solidFill>
              <a:latin typeface="Work Sans"/>
              <a:ea typeface="Work Sans"/>
              <a:cs typeface="Work Sans"/>
              <a:sym typeface="Work Sans"/>
            </a:endParaRPr>
          </a:p>
        </p:txBody>
      </p:sp>
      <p:sp>
        <p:nvSpPr>
          <p:cNvPr id="3990" name="Google Shape;3990;p91"/>
          <p:cNvSpPr/>
          <p:nvPr/>
        </p:nvSpPr>
        <p:spPr>
          <a:xfrm>
            <a:off x="-101925" y="-962025"/>
            <a:ext cx="10808100" cy="961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1" name="Google Shape;3991;p91"/>
          <p:cNvSpPr/>
          <p:nvPr/>
        </p:nvSpPr>
        <p:spPr>
          <a:xfrm>
            <a:off x="9144000" y="-962025"/>
            <a:ext cx="2479500" cy="8545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2" name="Google Shape;3992;p91"/>
          <p:cNvSpPr/>
          <p:nvPr/>
        </p:nvSpPr>
        <p:spPr>
          <a:xfrm>
            <a:off x="-101925" y="5143500"/>
            <a:ext cx="10808100" cy="24402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3" name="Google Shape;3993;p91"/>
          <p:cNvSpPr/>
          <p:nvPr/>
        </p:nvSpPr>
        <p:spPr>
          <a:xfrm>
            <a:off x="-2357250" y="-962025"/>
            <a:ext cx="2357400" cy="8545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4" name="Google Shape;3994;p91"/>
          <p:cNvSpPr txBox="1"/>
          <p:nvPr>
            <p:ph type="title"/>
          </p:nvPr>
        </p:nvSpPr>
        <p:spPr>
          <a:xfrm>
            <a:off x="478900" y="1093450"/>
            <a:ext cx="2726100" cy="1311600"/>
          </a:xfrm>
          <a:prstGeom prst="rect">
            <a:avLst/>
          </a:prstGeom>
          <a:noFill/>
          <a:ln>
            <a:noFill/>
          </a:ln>
        </p:spPr>
        <p:txBody>
          <a:bodyPr anchorCtr="0" anchor="b" bIns="0" lIns="0" spcFirstLastPara="1" rIns="0" wrap="square" tIns="0">
            <a:noAutofit/>
          </a:bodyPr>
          <a:lstStyle>
            <a:lvl1pPr lvl="0" marR="0" algn="l">
              <a:lnSpc>
                <a:spcPct val="80000"/>
              </a:lnSpc>
              <a:spcBef>
                <a:spcPts val="0"/>
              </a:spcBef>
              <a:spcAft>
                <a:spcPts val="0"/>
              </a:spcAft>
              <a:buSzPts val="2800"/>
              <a:buNone/>
              <a:defRPr sz="3600">
                <a:solidFill>
                  <a:schemeClr val="accent1"/>
                </a:solidFill>
                <a:latin typeface="Work Sans SemiBold"/>
                <a:ea typeface="Work Sans SemiBold"/>
                <a:cs typeface="Work Sans SemiBold"/>
                <a:sym typeface="Work Sans SemiBold"/>
              </a:defRPr>
            </a:lvl1pPr>
            <a:lvl2pPr lvl="1" algn="l">
              <a:lnSpc>
                <a:spcPct val="80000"/>
              </a:lnSpc>
              <a:spcBef>
                <a:spcPts val="0"/>
              </a:spcBef>
              <a:spcAft>
                <a:spcPts val="0"/>
              </a:spcAft>
              <a:buClr>
                <a:srgbClr val="FFFFFF"/>
              </a:buClr>
              <a:buSzPts val="4100"/>
              <a:buNone/>
              <a:defRPr>
                <a:solidFill>
                  <a:srgbClr val="FFFFFF"/>
                </a:solidFill>
              </a:defRPr>
            </a:lvl2pPr>
            <a:lvl3pPr lvl="2" algn="l">
              <a:lnSpc>
                <a:spcPct val="80000"/>
              </a:lnSpc>
              <a:spcBef>
                <a:spcPts val="0"/>
              </a:spcBef>
              <a:spcAft>
                <a:spcPts val="0"/>
              </a:spcAft>
              <a:buClr>
                <a:srgbClr val="FFFFFF"/>
              </a:buClr>
              <a:buSzPts val="4100"/>
              <a:buNone/>
              <a:defRPr>
                <a:solidFill>
                  <a:srgbClr val="FFFFFF"/>
                </a:solidFill>
              </a:defRPr>
            </a:lvl3pPr>
            <a:lvl4pPr lvl="3" algn="l">
              <a:lnSpc>
                <a:spcPct val="80000"/>
              </a:lnSpc>
              <a:spcBef>
                <a:spcPts val="0"/>
              </a:spcBef>
              <a:spcAft>
                <a:spcPts val="0"/>
              </a:spcAft>
              <a:buClr>
                <a:srgbClr val="FFFFFF"/>
              </a:buClr>
              <a:buSzPts val="4100"/>
              <a:buNone/>
              <a:defRPr>
                <a:solidFill>
                  <a:srgbClr val="FFFFFF"/>
                </a:solidFill>
              </a:defRPr>
            </a:lvl4pPr>
            <a:lvl5pPr lvl="4" algn="l">
              <a:lnSpc>
                <a:spcPct val="80000"/>
              </a:lnSpc>
              <a:spcBef>
                <a:spcPts val="0"/>
              </a:spcBef>
              <a:spcAft>
                <a:spcPts val="0"/>
              </a:spcAft>
              <a:buClr>
                <a:srgbClr val="FFFFFF"/>
              </a:buClr>
              <a:buSzPts val="4100"/>
              <a:buNone/>
              <a:defRPr>
                <a:solidFill>
                  <a:srgbClr val="FFFFFF"/>
                </a:solidFill>
              </a:defRPr>
            </a:lvl5pPr>
            <a:lvl6pPr lvl="5" algn="l">
              <a:lnSpc>
                <a:spcPct val="80000"/>
              </a:lnSpc>
              <a:spcBef>
                <a:spcPts val="0"/>
              </a:spcBef>
              <a:spcAft>
                <a:spcPts val="0"/>
              </a:spcAft>
              <a:buClr>
                <a:srgbClr val="FFFFFF"/>
              </a:buClr>
              <a:buSzPts val="4100"/>
              <a:buNone/>
              <a:defRPr>
                <a:solidFill>
                  <a:srgbClr val="FFFFFF"/>
                </a:solidFill>
              </a:defRPr>
            </a:lvl6pPr>
            <a:lvl7pPr lvl="6" algn="l">
              <a:lnSpc>
                <a:spcPct val="80000"/>
              </a:lnSpc>
              <a:spcBef>
                <a:spcPts val="0"/>
              </a:spcBef>
              <a:spcAft>
                <a:spcPts val="0"/>
              </a:spcAft>
              <a:buClr>
                <a:srgbClr val="FFFFFF"/>
              </a:buClr>
              <a:buSzPts val="4100"/>
              <a:buNone/>
              <a:defRPr>
                <a:solidFill>
                  <a:srgbClr val="FFFFFF"/>
                </a:solidFill>
              </a:defRPr>
            </a:lvl7pPr>
            <a:lvl8pPr lvl="7" algn="l">
              <a:lnSpc>
                <a:spcPct val="80000"/>
              </a:lnSpc>
              <a:spcBef>
                <a:spcPts val="0"/>
              </a:spcBef>
              <a:spcAft>
                <a:spcPts val="0"/>
              </a:spcAft>
              <a:buClr>
                <a:srgbClr val="FFFFFF"/>
              </a:buClr>
              <a:buSzPts val="4100"/>
              <a:buNone/>
              <a:defRPr>
                <a:solidFill>
                  <a:srgbClr val="FFFFFF"/>
                </a:solidFill>
              </a:defRPr>
            </a:lvl8pPr>
            <a:lvl9pPr lvl="8" algn="l">
              <a:lnSpc>
                <a:spcPct val="80000"/>
              </a:lnSpc>
              <a:spcBef>
                <a:spcPts val="0"/>
              </a:spcBef>
              <a:spcAft>
                <a:spcPts val="0"/>
              </a:spcAft>
              <a:buClr>
                <a:srgbClr val="FFFFFF"/>
              </a:buClr>
              <a:buSzPts val="4100"/>
              <a:buNone/>
              <a:defRPr>
                <a:solidFill>
                  <a:srgbClr val="FFFFFF"/>
                </a:solidFill>
              </a:defRPr>
            </a:lvl9pPr>
          </a:lstStyle>
          <a:p/>
        </p:txBody>
      </p:sp>
      <p:sp>
        <p:nvSpPr>
          <p:cNvPr id="3995" name="Google Shape;3995;p91"/>
          <p:cNvSpPr txBox="1"/>
          <p:nvPr>
            <p:ph idx="1" type="subTitle"/>
          </p:nvPr>
        </p:nvSpPr>
        <p:spPr>
          <a:xfrm>
            <a:off x="478900" y="2817800"/>
            <a:ext cx="2726100" cy="14367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1000"/>
              <a:buNone/>
              <a:defRPr sz="1000">
                <a:solidFill>
                  <a:schemeClr val="lt1"/>
                </a:solidFill>
              </a:defRPr>
            </a:lvl1pPr>
            <a:lvl2pPr lvl="1" algn="l">
              <a:lnSpc>
                <a:spcPct val="115000"/>
              </a:lnSpc>
              <a:spcBef>
                <a:spcPts val="0"/>
              </a:spcBef>
              <a:spcAft>
                <a:spcPts val="0"/>
              </a:spcAft>
              <a:buSzPts val="13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100"/>
              <a:buNone/>
              <a:defRPr/>
            </a:lvl4pPr>
            <a:lvl5pPr lvl="4" algn="l">
              <a:lnSpc>
                <a:spcPct val="115000"/>
              </a:lnSpc>
              <a:spcBef>
                <a:spcPts val="0"/>
              </a:spcBef>
              <a:spcAft>
                <a:spcPts val="0"/>
              </a:spcAft>
              <a:buSzPts val="1000"/>
              <a:buNone/>
              <a:defRPr/>
            </a:lvl5pPr>
            <a:lvl6pPr lvl="5" algn="l">
              <a:lnSpc>
                <a:spcPct val="115000"/>
              </a:lnSpc>
              <a:spcBef>
                <a:spcPts val="0"/>
              </a:spcBef>
              <a:spcAft>
                <a:spcPts val="0"/>
              </a:spcAft>
              <a:buSzPts val="900"/>
              <a:buNone/>
              <a:defRPr/>
            </a:lvl6pPr>
            <a:lvl7pPr lvl="6" algn="l">
              <a:lnSpc>
                <a:spcPct val="115000"/>
              </a:lnSpc>
              <a:spcBef>
                <a:spcPts val="0"/>
              </a:spcBef>
              <a:spcAft>
                <a:spcPts val="0"/>
              </a:spcAft>
              <a:buSzPts val="800"/>
              <a:buNone/>
              <a:defRPr/>
            </a:lvl7pPr>
            <a:lvl8pPr lvl="7" algn="l">
              <a:lnSpc>
                <a:spcPct val="115000"/>
              </a:lnSpc>
              <a:spcBef>
                <a:spcPts val="0"/>
              </a:spcBef>
              <a:spcAft>
                <a:spcPts val="0"/>
              </a:spcAft>
              <a:buSzPts val="700"/>
              <a:buNone/>
              <a:defRPr/>
            </a:lvl8pPr>
            <a:lvl9pPr lvl="8" algn="l">
              <a:lnSpc>
                <a:spcPct val="115000"/>
              </a:lnSpc>
              <a:spcBef>
                <a:spcPts val="0"/>
              </a:spcBef>
              <a:spcAft>
                <a:spcPts val="0"/>
              </a:spcAft>
              <a:buSzPts val="600"/>
              <a:buNone/>
              <a:defRPr/>
            </a:lvl9pPr>
          </a:lstStyle>
          <a:p/>
        </p:txBody>
      </p:sp>
      <p:sp>
        <p:nvSpPr>
          <p:cNvPr id="3996" name="Google Shape;3996;p91"/>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Basic Light 3 1 1 1 1">
  <p:cSld name="CUSTOM_1_1_5_3_1_1_1">
    <p:bg>
      <p:bgPr>
        <a:solidFill>
          <a:schemeClr val="dk1"/>
        </a:solidFill>
      </p:bgPr>
    </p:bg>
    <p:spTree>
      <p:nvGrpSpPr>
        <p:cNvPr id="3997" name="Shape 3997"/>
        <p:cNvGrpSpPr/>
        <p:nvPr/>
      </p:nvGrpSpPr>
      <p:grpSpPr>
        <a:xfrm>
          <a:off x="0" y="0"/>
          <a:ext cx="0" cy="0"/>
          <a:chOff x="0" y="0"/>
          <a:chExt cx="0" cy="0"/>
        </a:xfrm>
      </p:grpSpPr>
      <p:sp>
        <p:nvSpPr>
          <p:cNvPr id="3998" name="Google Shape;3998;p92"/>
          <p:cNvSpPr/>
          <p:nvPr/>
        </p:nvSpPr>
        <p:spPr>
          <a:xfrm>
            <a:off x="4572000" y="0"/>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9" name="Google Shape;3999;p92"/>
          <p:cNvSpPr/>
          <p:nvPr/>
        </p:nvSpPr>
        <p:spPr>
          <a:xfrm>
            <a:off x="-101925" y="-962025"/>
            <a:ext cx="10808100" cy="961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0" name="Google Shape;4000;p92"/>
          <p:cNvSpPr/>
          <p:nvPr/>
        </p:nvSpPr>
        <p:spPr>
          <a:xfrm>
            <a:off x="9144000" y="-962025"/>
            <a:ext cx="1956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1" name="Google Shape;4001;p92"/>
          <p:cNvSpPr/>
          <p:nvPr/>
        </p:nvSpPr>
        <p:spPr>
          <a:xfrm>
            <a:off x="-101925" y="5143500"/>
            <a:ext cx="10808100" cy="2632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2" name="Google Shape;4002;p92"/>
          <p:cNvSpPr/>
          <p:nvPr/>
        </p:nvSpPr>
        <p:spPr>
          <a:xfrm>
            <a:off x="-3378000" y="-962025"/>
            <a:ext cx="33783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3" name="Google Shape;4003;p92"/>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2023</a:t>
            </a:r>
            <a:endParaRPr b="0" i="0" sz="600" u="none" cap="none" strike="noStrike">
              <a:solidFill>
                <a:srgbClr val="FFFFFF"/>
              </a:solidFill>
              <a:latin typeface="Work Sans"/>
              <a:ea typeface="Work Sans"/>
              <a:cs typeface="Work Sans"/>
              <a:sym typeface="Work Sans"/>
            </a:endParaRPr>
          </a:p>
        </p:txBody>
      </p:sp>
      <p:sp>
        <p:nvSpPr>
          <p:cNvPr id="4004" name="Google Shape;4004;p92"/>
          <p:cNvSpPr/>
          <p:nvPr/>
        </p:nvSpPr>
        <p:spPr>
          <a:xfrm rot="10800000">
            <a:off x="860875" y="-601975"/>
            <a:ext cx="1151400" cy="1151400"/>
          </a:xfrm>
          <a:prstGeom prst="blockArc">
            <a:avLst>
              <a:gd fmla="val 10800000" name="adj1"/>
              <a:gd fmla="val 21587484" name="adj2"/>
              <a:gd fmla="val 17796" name="adj3"/>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05" name="Google Shape;4005;p92"/>
          <p:cNvGrpSpPr/>
          <p:nvPr/>
        </p:nvGrpSpPr>
        <p:grpSpPr>
          <a:xfrm rot="-5400000">
            <a:off x="7615177" y="4113915"/>
            <a:ext cx="367164" cy="1116748"/>
            <a:chOff x="4257275" y="306450"/>
            <a:chExt cx="488575" cy="1486025"/>
          </a:xfrm>
        </p:grpSpPr>
        <p:grpSp>
          <p:nvGrpSpPr>
            <p:cNvPr id="4006" name="Google Shape;4006;p92"/>
            <p:cNvGrpSpPr/>
            <p:nvPr/>
          </p:nvGrpSpPr>
          <p:grpSpPr>
            <a:xfrm>
              <a:off x="4257275" y="306450"/>
              <a:ext cx="488575" cy="140700"/>
              <a:chOff x="4257275" y="306450"/>
              <a:chExt cx="488575" cy="140700"/>
            </a:xfrm>
          </p:grpSpPr>
          <p:sp>
            <p:nvSpPr>
              <p:cNvPr id="4007" name="Google Shape;4007;p92"/>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8" name="Google Shape;4008;p92"/>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09" name="Google Shape;4009;p92"/>
            <p:cNvGrpSpPr/>
            <p:nvPr/>
          </p:nvGrpSpPr>
          <p:grpSpPr>
            <a:xfrm>
              <a:off x="4257275" y="575515"/>
              <a:ext cx="488575" cy="140700"/>
              <a:chOff x="4257275" y="306450"/>
              <a:chExt cx="488575" cy="140700"/>
            </a:xfrm>
          </p:grpSpPr>
          <p:sp>
            <p:nvSpPr>
              <p:cNvPr id="4010" name="Google Shape;4010;p92"/>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1" name="Google Shape;4011;p92"/>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12" name="Google Shape;4012;p92"/>
            <p:cNvGrpSpPr/>
            <p:nvPr/>
          </p:nvGrpSpPr>
          <p:grpSpPr>
            <a:xfrm>
              <a:off x="4257275" y="844580"/>
              <a:ext cx="488575" cy="140700"/>
              <a:chOff x="4257275" y="306450"/>
              <a:chExt cx="488575" cy="140700"/>
            </a:xfrm>
          </p:grpSpPr>
          <p:sp>
            <p:nvSpPr>
              <p:cNvPr id="4013" name="Google Shape;4013;p92"/>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4" name="Google Shape;4014;p92"/>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15" name="Google Shape;4015;p92"/>
            <p:cNvGrpSpPr/>
            <p:nvPr/>
          </p:nvGrpSpPr>
          <p:grpSpPr>
            <a:xfrm>
              <a:off x="4257275" y="1113645"/>
              <a:ext cx="488575" cy="140700"/>
              <a:chOff x="4257275" y="306450"/>
              <a:chExt cx="488575" cy="140700"/>
            </a:xfrm>
          </p:grpSpPr>
          <p:sp>
            <p:nvSpPr>
              <p:cNvPr id="4016" name="Google Shape;4016;p92"/>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7" name="Google Shape;4017;p92"/>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18" name="Google Shape;4018;p92"/>
            <p:cNvGrpSpPr/>
            <p:nvPr/>
          </p:nvGrpSpPr>
          <p:grpSpPr>
            <a:xfrm>
              <a:off x="4257275" y="1382710"/>
              <a:ext cx="488575" cy="140700"/>
              <a:chOff x="4257275" y="306450"/>
              <a:chExt cx="488575" cy="140700"/>
            </a:xfrm>
          </p:grpSpPr>
          <p:sp>
            <p:nvSpPr>
              <p:cNvPr id="4019" name="Google Shape;4019;p92"/>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0" name="Google Shape;4020;p92"/>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21" name="Google Shape;4021;p92"/>
            <p:cNvGrpSpPr/>
            <p:nvPr/>
          </p:nvGrpSpPr>
          <p:grpSpPr>
            <a:xfrm>
              <a:off x="4257275" y="1651775"/>
              <a:ext cx="488575" cy="140700"/>
              <a:chOff x="4257275" y="306450"/>
              <a:chExt cx="488575" cy="140700"/>
            </a:xfrm>
          </p:grpSpPr>
          <p:sp>
            <p:nvSpPr>
              <p:cNvPr id="4022" name="Google Shape;4022;p92"/>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3" name="Google Shape;4023;p92"/>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4024" name="Google Shape;4024;p92"/>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4025" name="Google Shape;4025;p92"/>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871">
          <p15:clr>
            <a:srgbClr val="FA7B17"/>
          </p15:clr>
        </p15:guide>
        <p15:guide id="2" orient="horz" pos="802">
          <p15:clr>
            <a:srgbClr val="FA7B17"/>
          </p15:clr>
        </p15:guide>
        <p15:guide id="3" orient="horz" pos="504">
          <p15:clr>
            <a:srgbClr val="FA7B17"/>
          </p15:clr>
        </p15:guide>
      </p15:sldGuideLst>
    </p:ext>
  </p:extLst>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Basic Light 3 1 1 1 1 1">
  <p:cSld name="CUSTOM_1_1_5_3_1_1_1_1">
    <p:bg>
      <p:bgPr>
        <a:solidFill>
          <a:schemeClr val="dk1"/>
        </a:solidFill>
      </p:bgPr>
    </p:bg>
    <p:spTree>
      <p:nvGrpSpPr>
        <p:cNvPr id="4026" name="Shape 4026"/>
        <p:cNvGrpSpPr/>
        <p:nvPr/>
      </p:nvGrpSpPr>
      <p:grpSpPr>
        <a:xfrm>
          <a:off x="0" y="0"/>
          <a:ext cx="0" cy="0"/>
          <a:chOff x="0" y="0"/>
          <a:chExt cx="0" cy="0"/>
        </a:xfrm>
      </p:grpSpPr>
      <p:sp>
        <p:nvSpPr>
          <p:cNvPr id="4027" name="Google Shape;4027;p93"/>
          <p:cNvSpPr/>
          <p:nvPr/>
        </p:nvSpPr>
        <p:spPr>
          <a:xfrm>
            <a:off x="4572000" y="0"/>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8" name="Google Shape;4028;p93"/>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4029" name="Google Shape;4029;p93"/>
          <p:cNvSpPr/>
          <p:nvPr/>
        </p:nvSpPr>
        <p:spPr>
          <a:xfrm>
            <a:off x="-101925" y="-962025"/>
            <a:ext cx="10808100" cy="961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0" name="Google Shape;4030;p93"/>
          <p:cNvSpPr/>
          <p:nvPr/>
        </p:nvSpPr>
        <p:spPr>
          <a:xfrm>
            <a:off x="9144000" y="-962025"/>
            <a:ext cx="1956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1" name="Google Shape;4031;p93"/>
          <p:cNvSpPr/>
          <p:nvPr/>
        </p:nvSpPr>
        <p:spPr>
          <a:xfrm>
            <a:off x="-101925" y="5143500"/>
            <a:ext cx="10808100" cy="2632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2" name="Google Shape;4032;p93"/>
          <p:cNvSpPr/>
          <p:nvPr/>
        </p:nvSpPr>
        <p:spPr>
          <a:xfrm>
            <a:off x="-3378000" y="-962025"/>
            <a:ext cx="33783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3" name="Google Shape;4033;p93"/>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2023</a:t>
            </a:r>
            <a:endParaRPr b="0" i="0" sz="600" u="none" cap="none" strike="noStrike">
              <a:solidFill>
                <a:srgbClr val="FFFFFF"/>
              </a:solidFill>
              <a:latin typeface="Work Sans"/>
              <a:ea typeface="Work Sans"/>
              <a:cs typeface="Work Sans"/>
              <a:sym typeface="Work Sans"/>
            </a:endParaRPr>
          </a:p>
        </p:txBody>
      </p:sp>
      <p:pic>
        <p:nvPicPr>
          <p:cNvPr id="4034" name="Google Shape;4034;p93"/>
          <p:cNvPicPr preferRelativeResize="0"/>
          <p:nvPr/>
        </p:nvPicPr>
        <p:blipFill rotWithShape="1">
          <a:blip r:embed="rId2">
            <a:alphaModFix/>
          </a:blip>
          <a:srcRect b="0" l="0" r="0" t="0"/>
          <a:stretch/>
        </p:blipFill>
        <p:spPr>
          <a:xfrm>
            <a:off x="8046050" y="218415"/>
            <a:ext cx="801848" cy="331010"/>
          </a:xfrm>
          <a:prstGeom prst="rect">
            <a:avLst/>
          </a:prstGeom>
          <a:noFill/>
          <a:ln>
            <a:noFill/>
          </a:ln>
        </p:spPr>
      </p:pic>
      <p:sp>
        <p:nvSpPr>
          <p:cNvPr id="4035" name="Google Shape;4035;p93"/>
          <p:cNvSpPr txBox="1"/>
          <p:nvPr>
            <p:ph idx="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871">
          <p15:clr>
            <a:srgbClr val="FA7B17"/>
          </p15:clr>
        </p15:guide>
        <p15:guide id="2" orient="horz" pos="802">
          <p15:clr>
            <a:srgbClr val="FA7B17"/>
          </p15:clr>
        </p15:guide>
        <p15:guide id="3" orient="horz" pos="504">
          <p15:clr>
            <a:srgbClr val="FA7B17"/>
          </p15:clr>
        </p15:guide>
      </p15:sldGuideLst>
    </p:ext>
  </p:extLst>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Blue Basic Clear">
  <p:cSld name="SECTION_HEADER_1_1_1_1">
    <p:bg>
      <p:bgPr>
        <a:solidFill>
          <a:schemeClr val="dk2"/>
        </a:solidFill>
      </p:bgPr>
    </p:bg>
    <p:spTree>
      <p:nvGrpSpPr>
        <p:cNvPr id="4036" name="Shape 4036"/>
        <p:cNvGrpSpPr/>
        <p:nvPr/>
      </p:nvGrpSpPr>
      <p:grpSpPr>
        <a:xfrm>
          <a:off x="0" y="0"/>
          <a:ext cx="0" cy="0"/>
          <a:chOff x="0" y="0"/>
          <a:chExt cx="0" cy="0"/>
        </a:xfrm>
      </p:grpSpPr>
      <p:pic>
        <p:nvPicPr>
          <p:cNvPr id="4037" name="Google Shape;4037;p94"/>
          <p:cNvPicPr preferRelativeResize="0"/>
          <p:nvPr/>
        </p:nvPicPr>
        <p:blipFill rotWithShape="1">
          <a:blip r:embed="rId2">
            <a:alphaModFix/>
          </a:blip>
          <a:srcRect b="0" l="0" r="0" t="0"/>
          <a:stretch/>
        </p:blipFill>
        <p:spPr>
          <a:xfrm>
            <a:off x="8046050" y="218415"/>
            <a:ext cx="801848" cy="331010"/>
          </a:xfrm>
          <a:prstGeom prst="rect">
            <a:avLst/>
          </a:prstGeom>
          <a:noFill/>
          <a:ln>
            <a:noFill/>
          </a:ln>
        </p:spPr>
      </p:pic>
      <p:sp>
        <p:nvSpPr>
          <p:cNvPr id="4038" name="Google Shape;4038;p94"/>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2021</a:t>
            </a:r>
            <a:endParaRPr b="0" i="0" sz="600" u="none" cap="none" strike="noStrike">
              <a:solidFill>
                <a:srgbClr val="FFFFFF"/>
              </a:solidFill>
              <a:latin typeface="Work Sans"/>
              <a:ea typeface="Work Sans"/>
              <a:cs typeface="Work Sans"/>
              <a:sym typeface="Work Sans"/>
            </a:endParaRPr>
          </a:p>
        </p:txBody>
      </p:sp>
      <p:sp>
        <p:nvSpPr>
          <p:cNvPr id="4039" name="Google Shape;4039;p94"/>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
          <p15:clr>
            <a:srgbClr val="FA7B17"/>
          </p15:clr>
        </p15:guide>
        <p15:guide id="2" orient="horz" pos="288">
          <p15:clr>
            <a:srgbClr val="FA7B17"/>
          </p15:clr>
        </p15:guide>
        <p15:guide id="3" orient="horz" pos="2910">
          <p15:clr>
            <a:srgbClr val="FA7B17"/>
          </p15:clr>
        </p15:guide>
        <p15:guide id="4" pos="5760">
          <p15:clr>
            <a:srgbClr val="FA7B17"/>
          </p15:clr>
        </p15:guide>
        <p15:guide id="5" pos="5472">
          <p15:clr>
            <a:srgbClr val="FA7B17"/>
          </p15:clr>
        </p15:guide>
        <p15:guide id="6" orient="horz" pos="2411">
          <p15:clr>
            <a:srgbClr val="FA7B17"/>
          </p15:clr>
        </p15:guide>
        <p15:guide id="7" orient="horz" pos="2088">
          <p15:clr>
            <a:srgbClr val="FA7B17"/>
          </p15:clr>
        </p15:guide>
      </p15:sldGuideLst>
    </p:ext>
  </p:extLst>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 Brands 1 1">
  <p:cSld name="Cover Slide - Brands_5_1">
    <p:bg>
      <p:bgPr>
        <a:solidFill>
          <a:srgbClr val="00334E"/>
        </a:solidFill>
      </p:bgPr>
    </p:bg>
    <p:spTree>
      <p:nvGrpSpPr>
        <p:cNvPr id="4040" name="Shape 4040"/>
        <p:cNvGrpSpPr/>
        <p:nvPr/>
      </p:nvGrpSpPr>
      <p:grpSpPr>
        <a:xfrm>
          <a:off x="0" y="0"/>
          <a:ext cx="0" cy="0"/>
          <a:chOff x="0" y="0"/>
          <a:chExt cx="0" cy="0"/>
        </a:xfrm>
      </p:grpSpPr>
      <p:sp>
        <p:nvSpPr>
          <p:cNvPr id="4041" name="Google Shape;4041;p95"/>
          <p:cNvSpPr/>
          <p:nvPr/>
        </p:nvSpPr>
        <p:spPr>
          <a:xfrm rot="9604128">
            <a:off x="6717674" y="2122922"/>
            <a:ext cx="6032101" cy="3643424"/>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0D4D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2" name="Google Shape;4042;p95"/>
          <p:cNvSpPr/>
          <p:nvPr/>
        </p:nvSpPr>
        <p:spPr>
          <a:xfrm rot="9604128">
            <a:off x="-2562951" y="-797628"/>
            <a:ext cx="6032101" cy="3643424"/>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0D4D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43" name="Google Shape;4043;p95"/>
          <p:cNvGrpSpPr/>
          <p:nvPr/>
        </p:nvGrpSpPr>
        <p:grpSpPr>
          <a:xfrm rot="5400000">
            <a:off x="3513402" y="33740"/>
            <a:ext cx="367164" cy="1116748"/>
            <a:chOff x="4257275" y="306450"/>
            <a:chExt cx="488575" cy="1486025"/>
          </a:xfrm>
        </p:grpSpPr>
        <p:grpSp>
          <p:nvGrpSpPr>
            <p:cNvPr id="4044" name="Google Shape;4044;p95"/>
            <p:cNvGrpSpPr/>
            <p:nvPr/>
          </p:nvGrpSpPr>
          <p:grpSpPr>
            <a:xfrm>
              <a:off x="4257275" y="306450"/>
              <a:ext cx="488575" cy="140700"/>
              <a:chOff x="4257275" y="306450"/>
              <a:chExt cx="488575" cy="140700"/>
            </a:xfrm>
          </p:grpSpPr>
          <p:sp>
            <p:nvSpPr>
              <p:cNvPr id="4045" name="Google Shape;4045;p9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6" name="Google Shape;4046;p9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47" name="Google Shape;4047;p95"/>
            <p:cNvGrpSpPr/>
            <p:nvPr/>
          </p:nvGrpSpPr>
          <p:grpSpPr>
            <a:xfrm>
              <a:off x="4257275" y="575515"/>
              <a:ext cx="488575" cy="140700"/>
              <a:chOff x="4257275" y="306450"/>
              <a:chExt cx="488575" cy="140700"/>
            </a:xfrm>
          </p:grpSpPr>
          <p:sp>
            <p:nvSpPr>
              <p:cNvPr id="4048" name="Google Shape;4048;p9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9" name="Google Shape;4049;p9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50" name="Google Shape;4050;p95"/>
            <p:cNvGrpSpPr/>
            <p:nvPr/>
          </p:nvGrpSpPr>
          <p:grpSpPr>
            <a:xfrm>
              <a:off x="4257275" y="844580"/>
              <a:ext cx="488575" cy="140700"/>
              <a:chOff x="4257275" y="306450"/>
              <a:chExt cx="488575" cy="140700"/>
            </a:xfrm>
          </p:grpSpPr>
          <p:sp>
            <p:nvSpPr>
              <p:cNvPr id="4051" name="Google Shape;4051;p9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2" name="Google Shape;4052;p9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53" name="Google Shape;4053;p95"/>
            <p:cNvGrpSpPr/>
            <p:nvPr/>
          </p:nvGrpSpPr>
          <p:grpSpPr>
            <a:xfrm>
              <a:off x="4257275" y="1113645"/>
              <a:ext cx="488575" cy="140700"/>
              <a:chOff x="4257275" y="306450"/>
              <a:chExt cx="488575" cy="140700"/>
            </a:xfrm>
          </p:grpSpPr>
          <p:sp>
            <p:nvSpPr>
              <p:cNvPr id="4054" name="Google Shape;4054;p9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5" name="Google Shape;4055;p9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56" name="Google Shape;4056;p95"/>
            <p:cNvGrpSpPr/>
            <p:nvPr/>
          </p:nvGrpSpPr>
          <p:grpSpPr>
            <a:xfrm>
              <a:off x="4257275" y="1382710"/>
              <a:ext cx="488575" cy="140700"/>
              <a:chOff x="4257275" y="306450"/>
              <a:chExt cx="488575" cy="140700"/>
            </a:xfrm>
          </p:grpSpPr>
          <p:sp>
            <p:nvSpPr>
              <p:cNvPr id="4057" name="Google Shape;4057;p9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8" name="Google Shape;4058;p9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59" name="Google Shape;4059;p95"/>
            <p:cNvGrpSpPr/>
            <p:nvPr/>
          </p:nvGrpSpPr>
          <p:grpSpPr>
            <a:xfrm>
              <a:off x="4257275" y="1651775"/>
              <a:ext cx="488575" cy="140700"/>
              <a:chOff x="4257275" y="306450"/>
              <a:chExt cx="488575" cy="140700"/>
            </a:xfrm>
          </p:grpSpPr>
          <p:sp>
            <p:nvSpPr>
              <p:cNvPr id="4060" name="Google Shape;4060;p9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1" name="Google Shape;4061;p9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062" name="Google Shape;4062;p95"/>
          <p:cNvSpPr/>
          <p:nvPr/>
        </p:nvSpPr>
        <p:spPr>
          <a:xfrm>
            <a:off x="-101925" y="-2364300"/>
            <a:ext cx="81882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3" name="Google Shape;4063;p95"/>
          <p:cNvSpPr/>
          <p:nvPr/>
        </p:nvSpPr>
        <p:spPr>
          <a:xfrm>
            <a:off x="-3574800" y="-962025"/>
            <a:ext cx="3574800" cy="6852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4" name="Google Shape;4064;p95"/>
          <p:cNvSpPr/>
          <p:nvPr/>
        </p:nvSpPr>
        <p:spPr>
          <a:xfrm rot="-5400000">
            <a:off x="8633325" y="2787375"/>
            <a:ext cx="1207200" cy="1207200"/>
          </a:xfrm>
          <a:prstGeom prst="blockArc">
            <a:avLst>
              <a:gd fmla="val 10800000" name="adj1"/>
              <a:gd fmla="val 21587484" name="adj2"/>
              <a:gd fmla="val 17796" name="adj3"/>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5" name="Google Shape;4065;p95"/>
          <p:cNvSpPr/>
          <p:nvPr/>
        </p:nvSpPr>
        <p:spPr>
          <a:xfrm>
            <a:off x="5479725" y="5143500"/>
            <a:ext cx="61809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6" name="Google Shape;4066;p95"/>
          <p:cNvSpPr/>
          <p:nvPr/>
        </p:nvSpPr>
        <p:spPr>
          <a:xfrm>
            <a:off x="9144000" y="-1285875"/>
            <a:ext cx="3574800" cy="6852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67" name="Google Shape;4067;p95"/>
          <p:cNvPicPr preferRelativeResize="0"/>
          <p:nvPr/>
        </p:nvPicPr>
        <p:blipFill rotWithShape="1">
          <a:blip r:embed="rId2">
            <a:alphaModFix/>
          </a:blip>
          <a:srcRect b="0" l="0" r="0" t="0"/>
          <a:stretch/>
        </p:blipFill>
        <p:spPr>
          <a:xfrm>
            <a:off x="8046050" y="218415"/>
            <a:ext cx="801848" cy="331010"/>
          </a:xfrm>
          <a:prstGeom prst="rect">
            <a:avLst/>
          </a:prstGeom>
          <a:noFill/>
          <a:ln>
            <a:noFill/>
          </a:ln>
        </p:spPr>
      </p:pic>
      <p:sp>
        <p:nvSpPr>
          <p:cNvPr id="4068" name="Google Shape;4068;p95"/>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2023</a:t>
            </a:r>
            <a:endParaRPr b="0" i="0" sz="600" u="none" cap="none" strike="noStrike">
              <a:solidFill>
                <a:srgbClr val="FFFFFF"/>
              </a:solidFill>
              <a:latin typeface="Work Sans"/>
              <a:ea typeface="Work Sans"/>
              <a:cs typeface="Work Sans"/>
              <a:sym typeface="Work Sans"/>
            </a:endParaRPr>
          </a:p>
        </p:txBody>
      </p:sp>
      <p:sp>
        <p:nvSpPr>
          <p:cNvPr id="4069" name="Google Shape;4069;p95"/>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Blue Basic / No text 1 1">
  <p:cSld name="Cover Slide - Brands_6_2_1_1">
    <p:bg>
      <p:bgPr>
        <a:solidFill>
          <a:schemeClr val="dk1"/>
        </a:solidFill>
      </p:bgPr>
    </p:bg>
    <p:spTree>
      <p:nvGrpSpPr>
        <p:cNvPr id="4070" name="Shape 4070"/>
        <p:cNvGrpSpPr/>
        <p:nvPr/>
      </p:nvGrpSpPr>
      <p:grpSpPr>
        <a:xfrm>
          <a:off x="0" y="0"/>
          <a:ext cx="0" cy="0"/>
          <a:chOff x="0" y="0"/>
          <a:chExt cx="0" cy="0"/>
        </a:xfrm>
      </p:grpSpPr>
      <p:sp>
        <p:nvSpPr>
          <p:cNvPr id="4071" name="Google Shape;4071;p96"/>
          <p:cNvSpPr/>
          <p:nvPr/>
        </p:nvSpPr>
        <p:spPr>
          <a:xfrm rot="3087710">
            <a:off x="-720323" y="-950860"/>
            <a:ext cx="5854943" cy="6525787"/>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2" name="Google Shape;4072;p96"/>
          <p:cNvSpPr/>
          <p:nvPr/>
        </p:nvSpPr>
        <p:spPr>
          <a:xfrm rot="9442979">
            <a:off x="-1782121" y="3557610"/>
            <a:ext cx="2520650" cy="1522475"/>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73" name="Google Shape;4073;p96"/>
          <p:cNvPicPr preferRelativeResize="0"/>
          <p:nvPr/>
        </p:nvPicPr>
        <p:blipFill rotWithShape="1">
          <a:blip r:embed="rId2">
            <a:alphaModFix/>
          </a:blip>
          <a:srcRect b="0" l="0" r="0" t="0"/>
          <a:stretch/>
        </p:blipFill>
        <p:spPr>
          <a:xfrm>
            <a:off x="8046050" y="218415"/>
            <a:ext cx="801848" cy="331010"/>
          </a:xfrm>
          <a:prstGeom prst="rect">
            <a:avLst/>
          </a:prstGeom>
          <a:noFill/>
          <a:ln>
            <a:noFill/>
          </a:ln>
        </p:spPr>
      </p:pic>
      <p:sp>
        <p:nvSpPr>
          <p:cNvPr id="4074" name="Google Shape;4074;p96"/>
          <p:cNvSpPr txBox="1"/>
          <p:nvPr>
            <p:ph type="title"/>
          </p:nvPr>
        </p:nvSpPr>
        <p:spPr>
          <a:xfrm>
            <a:off x="568025" y="1444650"/>
            <a:ext cx="5098200" cy="22542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lt1"/>
              </a:buClr>
              <a:buSzPts val="5000"/>
              <a:buNone/>
              <a:defRPr sz="5000">
                <a:solidFill>
                  <a:srgbClr val="FFFFFF"/>
                </a:solidFill>
                <a:latin typeface="Lora Medium"/>
                <a:ea typeface="Lora Medium"/>
                <a:cs typeface="Lora Medium"/>
                <a:sym typeface="Lora Medium"/>
              </a:defRPr>
            </a:lvl1pPr>
            <a:lvl2pPr lvl="1" algn="l">
              <a:lnSpc>
                <a:spcPct val="100000"/>
              </a:lnSpc>
              <a:spcBef>
                <a:spcPts val="0"/>
              </a:spcBef>
              <a:spcAft>
                <a:spcPts val="0"/>
              </a:spcAft>
              <a:buSzPts val="5000"/>
              <a:buNone/>
              <a:defRPr sz="5000">
                <a:latin typeface="Work Sans"/>
                <a:ea typeface="Work Sans"/>
                <a:cs typeface="Work Sans"/>
                <a:sym typeface="Work Sans"/>
              </a:defRPr>
            </a:lvl2pPr>
            <a:lvl3pPr lvl="2" algn="l">
              <a:lnSpc>
                <a:spcPct val="100000"/>
              </a:lnSpc>
              <a:spcBef>
                <a:spcPts val="0"/>
              </a:spcBef>
              <a:spcAft>
                <a:spcPts val="0"/>
              </a:spcAft>
              <a:buSzPts val="5000"/>
              <a:buNone/>
              <a:defRPr sz="5000">
                <a:latin typeface="Work Sans"/>
                <a:ea typeface="Work Sans"/>
                <a:cs typeface="Work Sans"/>
                <a:sym typeface="Work Sans"/>
              </a:defRPr>
            </a:lvl3pPr>
            <a:lvl4pPr lvl="3" algn="l">
              <a:lnSpc>
                <a:spcPct val="100000"/>
              </a:lnSpc>
              <a:spcBef>
                <a:spcPts val="0"/>
              </a:spcBef>
              <a:spcAft>
                <a:spcPts val="0"/>
              </a:spcAft>
              <a:buSzPts val="5000"/>
              <a:buNone/>
              <a:defRPr sz="5000">
                <a:latin typeface="Work Sans"/>
                <a:ea typeface="Work Sans"/>
                <a:cs typeface="Work Sans"/>
                <a:sym typeface="Work Sans"/>
              </a:defRPr>
            </a:lvl4pPr>
            <a:lvl5pPr lvl="4" algn="l">
              <a:lnSpc>
                <a:spcPct val="100000"/>
              </a:lnSpc>
              <a:spcBef>
                <a:spcPts val="0"/>
              </a:spcBef>
              <a:spcAft>
                <a:spcPts val="0"/>
              </a:spcAft>
              <a:buSzPts val="5000"/>
              <a:buNone/>
              <a:defRPr sz="5000">
                <a:latin typeface="Work Sans"/>
                <a:ea typeface="Work Sans"/>
                <a:cs typeface="Work Sans"/>
                <a:sym typeface="Work Sans"/>
              </a:defRPr>
            </a:lvl5pPr>
            <a:lvl6pPr lvl="5" algn="l">
              <a:lnSpc>
                <a:spcPct val="100000"/>
              </a:lnSpc>
              <a:spcBef>
                <a:spcPts val="0"/>
              </a:spcBef>
              <a:spcAft>
                <a:spcPts val="0"/>
              </a:spcAft>
              <a:buSzPts val="5000"/>
              <a:buNone/>
              <a:defRPr sz="5000">
                <a:latin typeface="Work Sans"/>
                <a:ea typeface="Work Sans"/>
                <a:cs typeface="Work Sans"/>
                <a:sym typeface="Work Sans"/>
              </a:defRPr>
            </a:lvl6pPr>
            <a:lvl7pPr lvl="6" algn="l">
              <a:lnSpc>
                <a:spcPct val="100000"/>
              </a:lnSpc>
              <a:spcBef>
                <a:spcPts val="0"/>
              </a:spcBef>
              <a:spcAft>
                <a:spcPts val="0"/>
              </a:spcAft>
              <a:buSzPts val="5000"/>
              <a:buNone/>
              <a:defRPr sz="5000">
                <a:latin typeface="Work Sans"/>
                <a:ea typeface="Work Sans"/>
                <a:cs typeface="Work Sans"/>
                <a:sym typeface="Work Sans"/>
              </a:defRPr>
            </a:lvl7pPr>
            <a:lvl8pPr lvl="7" algn="l">
              <a:lnSpc>
                <a:spcPct val="100000"/>
              </a:lnSpc>
              <a:spcBef>
                <a:spcPts val="0"/>
              </a:spcBef>
              <a:spcAft>
                <a:spcPts val="0"/>
              </a:spcAft>
              <a:buSzPts val="5000"/>
              <a:buNone/>
              <a:defRPr sz="5000">
                <a:latin typeface="Work Sans"/>
                <a:ea typeface="Work Sans"/>
                <a:cs typeface="Work Sans"/>
                <a:sym typeface="Work Sans"/>
              </a:defRPr>
            </a:lvl8pPr>
            <a:lvl9pPr lvl="8" algn="l">
              <a:lnSpc>
                <a:spcPct val="100000"/>
              </a:lnSpc>
              <a:spcBef>
                <a:spcPts val="0"/>
              </a:spcBef>
              <a:spcAft>
                <a:spcPts val="0"/>
              </a:spcAft>
              <a:buSzPts val="5000"/>
              <a:buNone/>
              <a:defRPr sz="5000">
                <a:latin typeface="Work Sans"/>
                <a:ea typeface="Work Sans"/>
                <a:cs typeface="Work Sans"/>
                <a:sym typeface="Work Sans"/>
              </a:defRPr>
            </a:lvl9pPr>
          </a:lstStyle>
          <a:p/>
        </p:txBody>
      </p:sp>
      <p:sp>
        <p:nvSpPr>
          <p:cNvPr id="4075" name="Google Shape;4075;p96"/>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2021</a:t>
            </a:r>
            <a:endParaRPr b="0" i="0" sz="600" u="none" cap="none" strike="noStrike">
              <a:solidFill>
                <a:srgbClr val="FFFFFF"/>
              </a:solidFill>
              <a:latin typeface="Work Sans"/>
              <a:ea typeface="Work Sans"/>
              <a:cs typeface="Work Sans"/>
              <a:sym typeface="Work Sans"/>
            </a:endParaRPr>
          </a:p>
        </p:txBody>
      </p:sp>
      <p:sp>
        <p:nvSpPr>
          <p:cNvPr id="4076" name="Google Shape;4076;p96"/>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4077" name="Google Shape;4077;p96"/>
          <p:cNvSpPr/>
          <p:nvPr/>
        </p:nvSpPr>
        <p:spPr>
          <a:xfrm>
            <a:off x="-101925" y="-962025"/>
            <a:ext cx="10808100" cy="961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8" name="Google Shape;4078;p96"/>
          <p:cNvSpPr/>
          <p:nvPr/>
        </p:nvSpPr>
        <p:spPr>
          <a:xfrm>
            <a:off x="-1701600" y="-962025"/>
            <a:ext cx="17016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9" name="Google Shape;4079;p96"/>
          <p:cNvSpPr/>
          <p:nvPr/>
        </p:nvSpPr>
        <p:spPr>
          <a:xfrm>
            <a:off x="9144000" y="-962025"/>
            <a:ext cx="1956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0" name="Google Shape;4080;p96"/>
          <p:cNvSpPr/>
          <p:nvPr/>
        </p:nvSpPr>
        <p:spPr>
          <a:xfrm>
            <a:off x="-101925" y="5143500"/>
            <a:ext cx="10808100" cy="1430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Subtitle and body Slide / Shapes 2">
  <p:cSld name="Cover Slide - Brands_6_1_2_1">
    <p:spTree>
      <p:nvGrpSpPr>
        <p:cNvPr id="53" name="Shape 53"/>
        <p:cNvGrpSpPr/>
        <p:nvPr/>
      </p:nvGrpSpPr>
      <p:grpSpPr>
        <a:xfrm>
          <a:off x="0" y="0"/>
          <a:ext cx="0" cy="0"/>
          <a:chOff x="0" y="0"/>
          <a:chExt cx="0" cy="0"/>
        </a:xfrm>
      </p:grpSpPr>
      <p:sp>
        <p:nvSpPr>
          <p:cNvPr id="54" name="Google Shape;54;p28"/>
          <p:cNvSpPr/>
          <p:nvPr/>
        </p:nvSpPr>
        <p:spPr>
          <a:xfrm rot="4899983">
            <a:off x="-2058775" y="2878013"/>
            <a:ext cx="3905357" cy="4352823"/>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28"/>
          <p:cNvSpPr/>
          <p:nvPr/>
        </p:nvSpPr>
        <p:spPr>
          <a:xfrm rot="-454686">
            <a:off x="7218737" y="-768997"/>
            <a:ext cx="3049329" cy="1841833"/>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F6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28"/>
          <p:cNvSpPr/>
          <p:nvPr/>
        </p:nvSpPr>
        <p:spPr>
          <a:xfrm>
            <a:off x="-101925" y="-23643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28"/>
          <p:cNvSpPr/>
          <p:nvPr/>
        </p:nvSpPr>
        <p:spPr>
          <a:xfrm>
            <a:off x="-35748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28"/>
          <p:cNvSpPr/>
          <p:nvPr/>
        </p:nvSpPr>
        <p:spPr>
          <a:xfrm>
            <a:off x="91440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28"/>
          <p:cNvSpPr/>
          <p:nvPr/>
        </p:nvSpPr>
        <p:spPr>
          <a:xfrm>
            <a:off x="-101925" y="51435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28"/>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cxnSp>
        <p:nvCxnSpPr>
          <p:cNvPr id="61" name="Google Shape;61;p28"/>
          <p:cNvCxnSpPr/>
          <p:nvPr/>
        </p:nvCxnSpPr>
        <p:spPr>
          <a:xfrm flipH="1" rot="10800000">
            <a:off x="0" y="643075"/>
            <a:ext cx="445800" cy="1500"/>
          </a:xfrm>
          <a:prstGeom prst="straightConnector1">
            <a:avLst/>
          </a:prstGeom>
          <a:noFill/>
          <a:ln cap="flat" cmpd="sng" w="28575">
            <a:solidFill>
              <a:srgbClr val="00334E"/>
            </a:solidFill>
            <a:prstDash val="solid"/>
            <a:round/>
            <a:headEnd len="sm" w="sm" type="none"/>
            <a:tailEnd len="sm" w="sm" type="none"/>
          </a:ln>
        </p:spPr>
      </p:cxnSp>
      <p:sp>
        <p:nvSpPr>
          <p:cNvPr id="62" name="Google Shape;62;p28"/>
          <p:cNvSpPr txBox="1"/>
          <p:nvPr>
            <p:ph type="title"/>
          </p:nvPr>
        </p:nvSpPr>
        <p:spPr>
          <a:xfrm>
            <a:off x="534175" y="324375"/>
            <a:ext cx="7581900" cy="680400"/>
          </a:xfrm>
          <a:prstGeom prst="rect">
            <a:avLst/>
          </a:prstGeom>
          <a:noFill/>
          <a:ln>
            <a:noFill/>
          </a:ln>
        </p:spPr>
        <p:txBody>
          <a:bodyPr anchorCtr="0" anchor="t" bIns="91425" lIns="91425" spcFirstLastPara="1" rIns="91425" wrap="square" tIns="91425">
            <a:normAutofit/>
          </a:bodyPr>
          <a:lstStyle>
            <a:lvl1pPr lvl="0" marR="0" algn="l">
              <a:lnSpc>
                <a:spcPct val="115000"/>
              </a:lnSpc>
              <a:spcBef>
                <a:spcPts val="0"/>
              </a:spcBef>
              <a:spcAft>
                <a:spcPts val="0"/>
              </a:spcAft>
              <a:buSzPts val="2800"/>
              <a:buNone/>
              <a:defRPr>
                <a:solidFill>
                  <a:srgbClr val="00334E"/>
                </a:solidFill>
                <a:latin typeface="Lora SemiBold"/>
                <a:ea typeface="Lora SemiBold"/>
                <a:cs typeface="Lora SemiBold"/>
                <a:sym typeface="Lora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3" name="Google Shape;63;p28"/>
          <p:cNvSpPr txBox="1"/>
          <p:nvPr>
            <p:ph idx="1" type="body"/>
          </p:nvPr>
        </p:nvSpPr>
        <p:spPr>
          <a:xfrm>
            <a:off x="534175" y="1190525"/>
            <a:ext cx="7400100" cy="17082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00334E"/>
                </a:solidFill>
                <a:latin typeface="Work Sans"/>
                <a:ea typeface="Work Sans"/>
                <a:cs typeface="Work Sans"/>
                <a:sym typeface="Work Sans"/>
              </a:defRPr>
            </a:lvl1pPr>
            <a:lvl2pPr indent="-292100" lvl="1" marL="914400" algn="l">
              <a:lnSpc>
                <a:spcPct val="100000"/>
              </a:lnSpc>
              <a:spcBef>
                <a:spcPts val="0"/>
              </a:spcBef>
              <a:spcAft>
                <a:spcPts val="0"/>
              </a:spcAft>
              <a:buClr>
                <a:srgbClr val="00334E"/>
              </a:buClr>
              <a:buSzPts val="1000"/>
              <a:buChar char="○"/>
              <a:defRPr sz="1000">
                <a:solidFill>
                  <a:srgbClr val="00334E"/>
                </a:solidFill>
                <a:latin typeface="Work Sans"/>
                <a:ea typeface="Work Sans"/>
                <a:cs typeface="Work Sans"/>
                <a:sym typeface="Work Sans"/>
              </a:defRPr>
            </a:lvl2pPr>
            <a:lvl3pPr indent="-317500" lvl="2" marL="13716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3pPr>
            <a:lvl4pPr indent="-317500" lvl="3" marL="18288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4pPr>
            <a:lvl5pPr indent="-317500" lvl="4" marL="22860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5pPr>
            <a:lvl6pPr indent="-317500" lvl="5" marL="27432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6pPr>
            <a:lvl7pPr indent="-317500" lvl="6" marL="32004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7pPr>
            <a:lvl8pPr indent="-317500" lvl="7" marL="36576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8pPr>
            <a:lvl9pPr indent="-317500" lvl="8" marL="41148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9pPr>
          </a:lstStyle>
          <a:p/>
        </p:txBody>
      </p:sp>
      <p:sp>
        <p:nvSpPr>
          <p:cNvPr id="64" name="Google Shape;64;p28"/>
          <p:cNvSpPr txBox="1"/>
          <p:nvPr>
            <p:ph idx="2" type="subTitle"/>
          </p:nvPr>
        </p:nvSpPr>
        <p:spPr>
          <a:xfrm>
            <a:off x="534175" y="796025"/>
            <a:ext cx="4260300" cy="3945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SzPts val="1800"/>
              <a:buNone/>
              <a:defRPr sz="1500">
                <a:solidFill>
                  <a:srgbClr val="00334E"/>
                </a:solidFill>
                <a:latin typeface="Work Sans"/>
                <a:ea typeface="Work Sans"/>
                <a:cs typeface="Work Sans"/>
                <a:sym typeface="Work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28"/>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2023</a:t>
            </a:r>
            <a:endParaRPr b="0" i="0" sz="600" u="none" cap="none" strike="noStrike">
              <a:solidFill>
                <a:srgbClr val="666666"/>
              </a:solidFill>
              <a:latin typeface="Work Sans"/>
              <a:ea typeface="Work Sans"/>
              <a:cs typeface="Work Sans"/>
              <a:sym typeface="Work San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sic / No text">
  <p:cSld name="Cover Slide - Brands_6_2">
    <p:spTree>
      <p:nvGrpSpPr>
        <p:cNvPr id="192" name="Shape 192"/>
        <p:cNvGrpSpPr/>
        <p:nvPr/>
      </p:nvGrpSpPr>
      <p:grpSpPr>
        <a:xfrm>
          <a:off x="0" y="0"/>
          <a:ext cx="0" cy="0"/>
          <a:chOff x="0" y="0"/>
          <a:chExt cx="0" cy="0"/>
        </a:xfrm>
      </p:grpSpPr>
      <p:sp>
        <p:nvSpPr>
          <p:cNvPr id="193" name="Google Shape;193;p55"/>
          <p:cNvSpPr/>
          <p:nvPr/>
        </p:nvSpPr>
        <p:spPr>
          <a:xfrm rot="-5400000">
            <a:off x="8572500" y="335175"/>
            <a:ext cx="1151400" cy="1151400"/>
          </a:xfrm>
          <a:prstGeom prst="blockArc">
            <a:avLst>
              <a:gd fmla="val 10800000" name="adj1"/>
              <a:gd fmla="val 21587484" name="adj2"/>
              <a:gd fmla="val 17796" name="adj3"/>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4" name="Google Shape;194;p55"/>
          <p:cNvGrpSpPr/>
          <p:nvPr/>
        </p:nvGrpSpPr>
        <p:grpSpPr>
          <a:xfrm>
            <a:off x="87702" y="3436190"/>
            <a:ext cx="367164" cy="1116748"/>
            <a:chOff x="4257275" y="306450"/>
            <a:chExt cx="488575" cy="1486025"/>
          </a:xfrm>
        </p:grpSpPr>
        <p:grpSp>
          <p:nvGrpSpPr>
            <p:cNvPr id="195" name="Google Shape;195;p55"/>
            <p:cNvGrpSpPr/>
            <p:nvPr/>
          </p:nvGrpSpPr>
          <p:grpSpPr>
            <a:xfrm>
              <a:off x="4257275" y="306450"/>
              <a:ext cx="488575" cy="140700"/>
              <a:chOff x="4257275" y="306450"/>
              <a:chExt cx="488575" cy="140700"/>
            </a:xfrm>
          </p:grpSpPr>
          <p:sp>
            <p:nvSpPr>
              <p:cNvPr id="196" name="Google Shape;196;p5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5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8" name="Google Shape;198;p55"/>
            <p:cNvGrpSpPr/>
            <p:nvPr/>
          </p:nvGrpSpPr>
          <p:grpSpPr>
            <a:xfrm>
              <a:off x="4257275" y="575515"/>
              <a:ext cx="488575" cy="140700"/>
              <a:chOff x="4257275" y="306450"/>
              <a:chExt cx="488575" cy="140700"/>
            </a:xfrm>
          </p:grpSpPr>
          <p:sp>
            <p:nvSpPr>
              <p:cNvPr id="199" name="Google Shape;199;p5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5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1" name="Google Shape;201;p55"/>
            <p:cNvGrpSpPr/>
            <p:nvPr/>
          </p:nvGrpSpPr>
          <p:grpSpPr>
            <a:xfrm>
              <a:off x="4257275" y="844580"/>
              <a:ext cx="488575" cy="140700"/>
              <a:chOff x="4257275" y="306450"/>
              <a:chExt cx="488575" cy="140700"/>
            </a:xfrm>
          </p:grpSpPr>
          <p:sp>
            <p:nvSpPr>
              <p:cNvPr id="202" name="Google Shape;202;p5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5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4" name="Google Shape;204;p55"/>
            <p:cNvGrpSpPr/>
            <p:nvPr/>
          </p:nvGrpSpPr>
          <p:grpSpPr>
            <a:xfrm>
              <a:off x="4257275" y="1113645"/>
              <a:ext cx="488575" cy="140700"/>
              <a:chOff x="4257275" y="306450"/>
              <a:chExt cx="488575" cy="140700"/>
            </a:xfrm>
          </p:grpSpPr>
          <p:sp>
            <p:nvSpPr>
              <p:cNvPr id="205" name="Google Shape;205;p5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5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7" name="Google Shape;207;p55"/>
            <p:cNvGrpSpPr/>
            <p:nvPr/>
          </p:nvGrpSpPr>
          <p:grpSpPr>
            <a:xfrm>
              <a:off x="4257275" y="1382710"/>
              <a:ext cx="488575" cy="140700"/>
              <a:chOff x="4257275" y="306450"/>
              <a:chExt cx="488575" cy="140700"/>
            </a:xfrm>
          </p:grpSpPr>
          <p:sp>
            <p:nvSpPr>
              <p:cNvPr id="208" name="Google Shape;208;p5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5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0" name="Google Shape;210;p55"/>
            <p:cNvGrpSpPr/>
            <p:nvPr/>
          </p:nvGrpSpPr>
          <p:grpSpPr>
            <a:xfrm>
              <a:off x="4257275" y="1651775"/>
              <a:ext cx="488575" cy="140700"/>
              <a:chOff x="4257275" y="306450"/>
              <a:chExt cx="488575" cy="140700"/>
            </a:xfrm>
          </p:grpSpPr>
          <p:sp>
            <p:nvSpPr>
              <p:cNvPr id="211" name="Google Shape;211;p5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5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13" name="Google Shape;213;p55"/>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214" name="Google Shape;214;p55"/>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2023</a:t>
            </a:r>
            <a:endParaRPr b="0" i="0" sz="600" u="none" cap="none" strike="noStrike">
              <a:solidFill>
                <a:srgbClr val="FFFFFF"/>
              </a:solidFill>
              <a:latin typeface="Work Sans"/>
              <a:ea typeface="Work Sans"/>
              <a:cs typeface="Work Sans"/>
              <a:sym typeface="Work Sans"/>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Subtitle and body Slide / Shapes 2">
  <p:cSld name="Cover Slide - Brands_6_1_2_1">
    <p:spTree>
      <p:nvGrpSpPr>
        <p:cNvPr id="4085" name="Shape 4085"/>
        <p:cNvGrpSpPr/>
        <p:nvPr/>
      </p:nvGrpSpPr>
      <p:grpSpPr>
        <a:xfrm>
          <a:off x="0" y="0"/>
          <a:ext cx="0" cy="0"/>
          <a:chOff x="0" y="0"/>
          <a:chExt cx="0" cy="0"/>
        </a:xfrm>
      </p:grpSpPr>
      <p:sp>
        <p:nvSpPr>
          <p:cNvPr id="4086" name="Google Shape;4086;p36"/>
          <p:cNvSpPr/>
          <p:nvPr/>
        </p:nvSpPr>
        <p:spPr>
          <a:xfrm rot="4899983">
            <a:off x="-2058775" y="2878013"/>
            <a:ext cx="3905357" cy="4352823"/>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7" name="Google Shape;4087;p36"/>
          <p:cNvSpPr/>
          <p:nvPr/>
        </p:nvSpPr>
        <p:spPr>
          <a:xfrm rot="-454686">
            <a:off x="7218737" y="-768997"/>
            <a:ext cx="3049329" cy="1841833"/>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F6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8" name="Google Shape;4088;p36"/>
          <p:cNvSpPr/>
          <p:nvPr/>
        </p:nvSpPr>
        <p:spPr>
          <a:xfrm>
            <a:off x="-101925" y="-23643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9" name="Google Shape;4089;p36"/>
          <p:cNvSpPr/>
          <p:nvPr/>
        </p:nvSpPr>
        <p:spPr>
          <a:xfrm>
            <a:off x="-35748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0" name="Google Shape;4090;p36"/>
          <p:cNvSpPr/>
          <p:nvPr/>
        </p:nvSpPr>
        <p:spPr>
          <a:xfrm>
            <a:off x="91440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1" name="Google Shape;4091;p36"/>
          <p:cNvSpPr/>
          <p:nvPr/>
        </p:nvSpPr>
        <p:spPr>
          <a:xfrm>
            <a:off x="-101925" y="51435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2" name="Google Shape;4092;p36"/>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cxnSp>
        <p:nvCxnSpPr>
          <p:cNvPr id="4093" name="Google Shape;4093;p36"/>
          <p:cNvCxnSpPr/>
          <p:nvPr/>
        </p:nvCxnSpPr>
        <p:spPr>
          <a:xfrm flipH="1" rot="10800000">
            <a:off x="0" y="643075"/>
            <a:ext cx="445800" cy="1500"/>
          </a:xfrm>
          <a:prstGeom prst="straightConnector1">
            <a:avLst/>
          </a:prstGeom>
          <a:noFill/>
          <a:ln cap="flat" cmpd="sng" w="28575">
            <a:solidFill>
              <a:srgbClr val="00334E"/>
            </a:solidFill>
            <a:prstDash val="solid"/>
            <a:round/>
            <a:headEnd len="sm" w="sm" type="none"/>
            <a:tailEnd len="sm" w="sm" type="none"/>
          </a:ln>
        </p:spPr>
      </p:cxnSp>
      <p:sp>
        <p:nvSpPr>
          <p:cNvPr id="4094" name="Google Shape;4094;p36"/>
          <p:cNvSpPr txBox="1"/>
          <p:nvPr>
            <p:ph type="title"/>
          </p:nvPr>
        </p:nvSpPr>
        <p:spPr>
          <a:xfrm>
            <a:off x="534175" y="324375"/>
            <a:ext cx="7581900" cy="680400"/>
          </a:xfrm>
          <a:prstGeom prst="rect">
            <a:avLst/>
          </a:prstGeom>
          <a:noFill/>
          <a:ln>
            <a:noFill/>
          </a:ln>
        </p:spPr>
        <p:txBody>
          <a:bodyPr anchorCtr="0" anchor="t" bIns="91425" lIns="91425" spcFirstLastPara="1" rIns="91425" wrap="square" tIns="91425">
            <a:normAutofit/>
          </a:bodyPr>
          <a:lstStyle>
            <a:lvl1pPr lvl="0" marR="0" algn="l">
              <a:lnSpc>
                <a:spcPct val="115000"/>
              </a:lnSpc>
              <a:spcBef>
                <a:spcPts val="0"/>
              </a:spcBef>
              <a:spcAft>
                <a:spcPts val="0"/>
              </a:spcAft>
              <a:buSzPts val="2800"/>
              <a:buNone/>
              <a:defRPr>
                <a:solidFill>
                  <a:srgbClr val="00334E"/>
                </a:solidFill>
                <a:latin typeface="Lora SemiBold"/>
                <a:ea typeface="Lora SemiBold"/>
                <a:cs typeface="Lora SemiBold"/>
                <a:sym typeface="Lora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095" name="Google Shape;4095;p36"/>
          <p:cNvSpPr txBox="1"/>
          <p:nvPr>
            <p:ph idx="1" type="body"/>
          </p:nvPr>
        </p:nvSpPr>
        <p:spPr>
          <a:xfrm>
            <a:off x="534175" y="1190525"/>
            <a:ext cx="7400100" cy="17082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00334E"/>
                </a:solidFill>
                <a:latin typeface="Work Sans"/>
                <a:ea typeface="Work Sans"/>
                <a:cs typeface="Work Sans"/>
                <a:sym typeface="Work Sans"/>
              </a:defRPr>
            </a:lvl1pPr>
            <a:lvl2pPr indent="-292100" lvl="1" marL="914400" algn="l">
              <a:lnSpc>
                <a:spcPct val="100000"/>
              </a:lnSpc>
              <a:spcBef>
                <a:spcPts val="0"/>
              </a:spcBef>
              <a:spcAft>
                <a:spcPts val="0"/>
              </a:spcAft>
              <a:buClr>
                <a:srgbClr val="00334E"/>
              </a:buClr>
              <a:buSzPts val="1000"/>
              <a:buChar char="○"/>
              <a:defRPr sz="1000">
                <a:solidFill>
                  <a:srgbClr val="00334E"/>
                </a:solidFill>
                <a:latin typeface="Work Sans"/>
                <a:ea typeface="Work Sans"/>
                <a:cs typeface="Work Sans"/>
                <a:sym typeface="Work Sans"/>
              </a:defRPr>
            </a:lvl2pPr>
            <a:lvl3pPr indent="-317500" lvl="2" marL="13716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3pPr>
            <a:lvl4pPr indent="-317500" lvl="3" marL="18288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4pPr>
            <a:lvl5pPr indent="-317500" lvl="4" marL="22860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5pPr>
            <a:lvl6pPr indent="-317500" lvl="5" marL="27432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6pPr>
            <a:lvl7pPr indent="-317500" lvl="6" marL="32004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7pPr>
            <a:lvl8pPr indent="-317500" lvl="7" marL="36576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8pPr>
            <a:lvl9pPr indent="-317500" lvl="8" marL="41148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9pPr>
          </a:lstStyle>
          <a:p/>
        </p:txBody>
      </p:sp>
      <p:sp>
        <p:nvSpPr>
          <p:cNvPr id="4096" name="Google Shape;4096;p36"/>
          <p:cNvSpPr txBox="1"/>
          <p:nvPr>
            <p:ph idx="2" type="subTitle"/>
          </p:nvPr>
        </p:nvSpPr>
        <p:spPr>
          <a:xfrm>
            <a:off x="534175" y="796025"/>
            <a:ext cx="4260300" cy="3945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SzPts val="1800"/>
              <a:buNone/>
              <a:defRPr sz="1500">
                <a:solidFill>
                  <a:srgbClr val="00334E"/>
                </a:solidFill>
                <a:latin typeface="Work Sans"/>
                <a:ea typeface="Work Sans"/>
                <a:cs typeface="Work Sans"/>
                <a:sym typeface="Work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97" name="Google Shape;4097;p36"/>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2022</a:t>
            </a:r>
            <a:endParaRPr b="0" i="0" sz="600" u="none" cap="none" strike="noStrike">
              <a:solidFill>
                <a:srgbClr val="666666"/>
              </a:solidFill>
              <a:latin typeface="Work Sans"/>
              <a:ea typeface="Work Sans"/>
              <a:cs typeface="Work Sans"/>
              <a:sym typeface="Work Sans"/>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098" name="Shape 4098"/>
        <p:cNvGrpSpPr/>
        <p:nvPr/>
      </p:nvGrpSpPr>
      <p:grpSpPr>
        <a:xfrm>
          <a:off x="0" y="0"/>
          <a:ext cx="0" cy="0"/>
          <a:chOff x="0" y="0"/>
          <a:chExt cx="0" cy="0"/>
        </a:xfrm>
      </p:grpSpPr>
      <p:sp>
        <p:nvSpPr>
          <p:cNvPr id="4099" name="Google Shape;4099;p13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4100" name="Google Shape;4100;p13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101" name="Google Shape;4101;p1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102" name="Shape 4102"/>
        <p:cNvGrpSpPr/>
        <p:nvPr/>
      </p:nvGrpSpPr>
      <p:grpSpPr>
        <a:xfrm>
          <a:off x="0" y="0"/>
          <a:ext cx="0" cy="0"/>
          <a:chOff x="0" y="0"/>
          <a:chExt cx="0" cy="0"/>
        </a:xfrm>
      </p:grpSpPr>
      <p:sp>
        <p:nvSpPr>
          <p:cNvPr id="4103" name="Google Shape;4103;p14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104" name="Google Shape;4104;p1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05" name="Shape 4105"/>
        <p:cNvGrpSpPr/>
        <p:nvPr/>
      </p:nvGrpSpPr>
      <p:grpSpPr>
        <a:xfrm>
          <a:off x="0" y="0"/>
          <a:ext cx="0" cy="0"/>
          <a:chOff x="0" y="0"/>
          <a:chExt cx="0" cy="0"/>
        </a:xfrm>
      </p:grpSpPr>
      <p:sp>
        <p:nvSpPr>
          <p:cNvPr id="4106" name="Google Shape;4106;p1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107" name="Google Shape;4107;p1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108" name="Google Shape;4108;p1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09" name="Shape 4109"/>
        <p:cNvGrpSpPr/>
        <p:nvPr/>
      </p:nvGrpSpPr>
      <p:grpSpPr>
        <a:xfrm>
          <a:off x="0" y="0"/>
          <a:ext cx="0" cy="0"/>
          <a:chOff x="0" y="0"/>
          <a:chExt cx="0" cy="0"/>
        </a:xfrm>
      </p:grpSpPr>
      <p:sp>
        <p:nvSpPr>
          <p:cNvPr id="4110" name="Google Shape;4110;p1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111" name="Google Shape;4111;p14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12" name="Google Shape;4112;p14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13" name="Google Shape;4113;p1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114" name="Shape 4114"/>
        <p:cNvGrpSpPr/>
        <p:nvPr/>
      </p:nvGrpSpPr>
      <p:grpSpPr>
        <a:xfrm>
          <a:off x="0" y="0"/>
          <a:ext cx="0" cy="0"/>
          <a:chOff x="0" y="0"/>
          <a:chExt cx="0" cy="0"/>
        </a:xfrm>
      </p:grpSpPr>
      <p:sp>
        <p:nvSpPr>
          <p:cNvPr id="4115" name="Google Shape;4115;p1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116" name="Google Shape;4116;p1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117" name="Shape 4117"/>
        <p:cNvGrpSpPr/>
        <p:nvPr/>
      </p:nvGrpSpPr>
      <p:grpSpPr>
        <a:xfrm>
          <a:off x="0" y="0"/>
          <a:ext cx="0" cy="0"/>
          <a:chOff x="0" y="0"/>
          <a:chExt cx="0" cy="0"/>
        </a:xfrm>
      </p:grpSpPr>
      <p:sp>
        <p:nvSpPr>
          <p:cNvPr id="4118" name="Google Shape;4118;p14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119" name="Google Shape;4119;p14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20" name="Google Shape;4120;p1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21" name="Shape 4121"/>
        <p:cNvGrpSpPr/>
        <p:nvPr/>
      </p:nvGrpSpPr>
      <p:grpSpPr>
        <a:xfrm>
          <a:off x="0" y="0"/>
          <a:ext cx="0" cy="0"/>
          <a:chOff x="0" y="0"/>
          <a:chExt cx="0" cy="0"/>
        </a:xfrm>
      </p:grpSpPr>
      <p:sp>
        <p:nvSpPr>
          <p:cNvPr id="4122" name="Google Shape;4122;p14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123" name="Google Shape;4123;p1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24" name="Shape 4124"/>
        <p:cNvGrpSpPr/>
        <p:nvPr/>
      </p:nvGrpSpPr>
      <p:grpSpPr>
        <a:xfrm>
          <a:off x="0" y="0"/>
          <a:ext cx="0" cy="0"/>
          <a:chOff x="0" y="0"/>
          <a:chExt cx="0" cy="0"/>
        </a:xfrm>
      </p:grpSpPr>
      <p:sp>
        <p:nvSpPr>
          <p:cNvPr id="4125" name="Google Shape;4125;p14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6" name="Google Shape;4126;p14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127" name="Google Shape;4127;p14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28" name="Google Shape;4128;p14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129" name="Google Shape;4129;p1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30" name="Shape 4130"/>
        <p:cNvGrpSpPr/>
        <p:nvPr/>
      </p:nvGrpSpPr>
      <p:grpSpPr>
        <a:xfrm>
          <a:off x="0" y="0"/>
          <a:ext cx="0" cy="0"/>
          <a:chOff x="0" y="0"/>
          <a:chExt cx="0" cy="0"/>
        </a:xfrm>
      </p:grpSpPr>
      <p:sp>
        <p:nvSpPr>
          <p:cNvPr id="4131" name="Google Shape;4131;p14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132" name="Google Shape;4132;p1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E 2 1 2 1 1 1 1">
  <p:cSld name="Cover Slide - Brands_6_1_2_1_1_1_1_3">
    <p:spTree>
      <p:nvGrpSpPr>
        <p:cNvPr id="215" name="Shape 215"/>
        <p:cNvGrpSpPr/>
        <p:nvPr/>
      </p:nvGrpSpPr>
      <p:grpSpPr>
        <a:xfrm>
          <a:off x="0" y="0"/>
          <a:ext cx="0" cy="0"/>
          <a:chOff x="0" y="0"/>
          <a:chExt cx="0" cy="0"/>
        </a:xfrm>
      </p:grpSpPr>
      <p:sp>
        <p:nvSpPr>
          <p:cNvPr id="216" name="Google Shape;216;p56"/>
          <p:cNvSpPr/>
          <p:nvPr/>
        </p:nvSpPr>
        <p:spPr>
          <a:xfrm rot="-3352489">
            <a:off x="-3601803" y="1362164"/>
            <a:ext cx="3905425" cy="4352898"/>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56"/>
          <p:cNvSpPr/>
          <p:nvPr/>
        </p:nvSpPr>
        <p:spPr>
          <a:xfrm rot="-454686">
            <a:off x="6971087" y="-426097"/>
            <a:ext cx="3049329" cy="1841833"/>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56"/>
          <p:cNvSpPr/>
          <p:nvPr/>
        </p:nvSpPr>
        <p:spPr>
          <a:xfrm>
            <a:off x="-101925" y="-23643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56"/>
          <p:cNvSpPr/>
          <p:nvPr/>
        </p:nvSpPr>
        <p:spPr>
          <a:xfrm>
            <a:off x="-35748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56"/>
          <p:cNvSpPr/>
          <p:nvPr/>
        </p:nvSpPr>
        <p:spPr>
          <a:xfrm>
            <a:off x="91440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56"/>
          <p:cNvSpPr/>
          <p:nvPr/>
        </p:nvSpPr>
        <p:spPr>
          <a:xfrm>
            <a:off x="-101925" y="51435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56"/>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223" name="Google Shape;223;p56"/>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2023</a:t>
            </a:r>
            <a:endParaRPr b="0" i="0" sz="600" u="none" cap="none" strike="noStrike">
              <a:solidFill>
                <a:srgbClr val="666666"/>
              </a:solidFill>
              <a:latin typeface="Work Sans"/>
              <a:ea typeface="Work Sans"/>
              <a:cs typeface="Work Sans"/>
              <a:sym typeface="Work Sans"/>
            </a:endParaRPr>
          </a:p>
        </p:txBody>
      </p:sp>
      <p:cxnSp>
        <p:nvCxnSpPr>
          <p:cNvPr id="224" name="Google Shape;224;p56"/>
          <p:cNvCxnSpPr/>
          <p:nvPr/>
        </p:nvCxnSpPr>
        <p:spPr>
          <a:xfrm flipH="1" rot="10800000">
            <a:off x="0" y="643075"/>
            <a:ext cx="445800" cy="1500"/>
          </a:xfrm>
          <a:prstGeom prst="straightConnector1">
            <a:avLst/>
          </a:prstGeom>
          <a:noFill/>
          <a:ln cap="flat" cmpd="sng" w="28575">
            <a:solidFill>
              <a:srgbClr val="00334E"/>
            </a:solidFill>
            <a:prstDash val="solid"/>
            <a:round/>
            <a:headEnd len="sm" w="sm" type="none"/>
            <a:tailEnd len="sm" w="sm" type="none"/>
          </a:ln>
        </p:spPr>
      </p:cxnSp>
      <p:sp>
        <p:nvSpPr>
          <p:cNvPr id="225" name="Google Shape;225;p56"/>
          <p:cNvSpPr txBox="1"/>
          <p:nvPr>
            <p:ph type="title"/>
          </p:nvPr>
        </p:nvSpPr>
        <p:spPr>
          <a:xfrm>
            <a:off x="534175" y="324375"/>
            <a:ext cx="7581900" cy="680400"/>
          </a:xfrm>
          <a:prstGeom prst="rect">
            <a:avLst/>
          </a:prstGeom>
          <a:noFill/>
          <a:ln>
            <a:noFill/>
          </a:ln>
        </p:spPr>
        <p:txBody>
          <a:bodyPr anchorCtr="0" anchor="t" bIns="91425" lIns="91425" spcFirstLastPara="1" rIns="91425" wrap="square" tIns="91425">
            <a:normAutofit/>
          </a:bodyPr>
          <a:lstStyle>
            <a:lvl1pPr lvl="0" marR="0" algn="l">
              <a:lnSpc>
                <a:spcPct val="115000"/>
              </a:lnSpc>
              <a:spcBef>
                <a:spcPts val="0"/>
              </a:spcBef>
              <a:spcAft>
                <a:spcPts val="0"/>
              </a:spcAft>
              <a:buSzPts val="2800"/>
              <a:buNone/>
              <a:defRPr>
                <a:solidFill>
                  <a:srgbClr val="00334E"/>
                </a:solidFill>
                <a:latin typeface="Lora SemiBold"/>
                <a:ea typeface="Lora SemiBold"/>
                <a:cs typeface="Lora SemiBold"/>
                <a:sym typeface="Lora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6" name="Google Shape;226;p56"/>
          <p:cNvSpPr txBox="1"/>
          <p:nvPr>
            <p:ph idx="1" type="body"/>
          </p:nvPr>
        </p:nvSpPr>
        <p:spPr>
          <a:xfrm>
            <a:off x="534175" y="1190525"/>
            <a:ext cx="7400100" cy="17082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00334E"/>
                </a:solidFill>
                <a:latin typeface="Work Sans"/>
                <a:ea typeface="Work Sans"/>
                <a:cs typeface="Work Sans"/>
                <a:sym typeface="Work Sans"/>
              </a:defRPr>
            </a:lvl1pPr>
            <a:lvl2pPr indent="-292100" lvl="1" marL="914400" algn="l">
              <a:lnSpc>
                <a:spcPct val="100000"/>
              </a:lnSpc>
              <a:spcBef>
                <a:spcPts val="0"/>
              </a:spcBef>
              <a:spcAft>
                <a:spcPts val="0"/>
              </a:spcAft>
              <a:buClr>
                <a:srgbClr val="00334E"/>
              </a:buClr>
              <a:buSzPts val="1000"/>
              <a:buChar char="○"/>
              <a:defRPr sz="1000">
                <a:solidFill>
                  <a:srgbClr val="00334E"/>
                </a:solidFill>
                <a:latin typeface="Work Sans"/>
                <a:ea typeface="Work Sans"/>
                <a:cs typeface="Work Sans"/>
                <a:sym typeface="Work Sans"/>
              </a:defRPr>
            </a:lvl2pPr>
            <a:lvl3pPr indent="-317500" lvl="2" marL="13716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3pPr>
            <a:lvl4pPr indent="-317500" lvl="3" marL="18288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4pPr>
            <a:lvl5pPr indent="-317500" lvl="4" marL="22860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5pPr>
            <a:lvl6pPr indent="-317500" lvl="5" marL="27432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6pPr>
            <a:lvl7pPr indent="-317500" lvl="6" marL="32004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7pPr>
            <a:lvl8pPr indent="-317500" lvl="7" marL="36576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8pPr>
            <a:lvl9pPr indent="-317500" lvl="8" marL="41148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9pPr>
          </a:lstStyle>
          <a:p/>
        </p:txBody>
      </p:sp>
      <p:sp>
        <p:nvSpPr>
          <p:cNvPr id="227" name="Google Shape;227;p56"/>
          <p:cNvSpPr txBox="1"/>
          <p:nvPr>
            <p:ph idx="2" type="subTitle"/>
          </p:nvPr>
        </p:nvSpPr>
        <p:spPr>
          <a:xfrm>
            <a:off x="534175" y="796025"/>
            <a:ext cx="4260300" cy="3945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SzPts val="1800"/>
              <a:buNone/>
              <a:defRPr sz="1500">
                <a:solidFill>
                  <a:srgbClr val="00334E"/>
                </a:solidFill>
                <a:latin typeface="Work Sans"/>
                <a:ea typeface="Work Sans"/>
                <a:cs typeface="Work Sans"/>
                <a:sym typeface="Work Sans"/>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133" name="Shape 4133"/>
        <p:cNvGrpSpPr/>
        <p:nvPr/>
      </p:nvGrpSpPr>
      <p:grpSpPr>
        <a:xfrm>
          <a:off x="0" y="0"/>
          <a:ext cx="0" cy="0"/>
          <a:chOff x="0" y="0"/>
          <a:chExt cx="0" cy="0"/>
        </a:xfrm>
      </p:grpSpPr>
      <p:sp>
        <p:nvSpPr>
          <p:cNvPr id="4134" name="Google Shape;4134;p14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135" name="Google Shape;4135;p14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136" name="Google Shape;4136;p1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137" name="Shape 4137"/>
        <p:cNvGrpSpPr/>
        <p:nvPr/>
      </p:nvGrpSpPr>
      <p:grpSpPr>
        <a:xfrm>
          <a:off x="0" y="0"/>
          <a:ext cx="0" cy="0"/>
          <a:chOff x="0" y="0"/>
          <a:chExt cx="0" cy="0"/>
        </a:xfrm>
      </p:grpSpPr>
      <p:sp>
        <p:nvSpPr>
          <p:cNvPr id="4138" name="Google Shape;4138;p1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over Slide - Brands_6_1_1_1">
    <p:spTree>
      <p:nvGrpSpPr>
        <p:cNvPr id="4139" name="Shape 4139"/>
        <p:cNvGrpSpPr/>
        <p:nvPr/>
      </p:nvGrpSpPr>
      <p:grpSpPr>
        <a:xfrm>
          <a:off x="0" y="0"/>
          <a:ext cx="0" cy="0"/>
          <a:chOff x="0" y="0"/>
          <a:chExt cx="0" cy="0"/>
        </a:xfrm>
      </p:grpSpPr>
      <p:sp>
        <p:nvSpPr>
          <p:cNvPr id="4140" name="Google Shape;4140;p150"/>
          <p:cNvSpPr/>
          <p:nvPr/>
        </p:nvSpPr>
        <p:spPr>
          <a:xfrm rot="-8448251">
            <a:off x="6054943" y="47887"/>
            <a:ext cx="4952824" cy="5485878"/>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1" name="Google Shape;4141;p150"/>
          <p:cNvSpPr/>
          <p:nvPr/>
        </p:nvSpPr>
        <p:spPr>
          <a:xfrm>
            <a:off x="7439025" y="-1260850"/>
            <a:ext cx="2699100" cy="2699100"/>
          </a:xfrm>
          <a:prstGeom prst="donut">
            <a:avLst>
              <a:gd fmla="val 19696" name="adj"/>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2" name="Google Shape;4142;p150"/>
          <p:cNvSpPr/>
          <p:nvPr/>
        </p:nvSpPr>
        <p:spPr>
          <a:xfrm>
            <a:off x="3917625" y="-2364125"/>
            <a:ext cx="61809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3" name="Google Shape;4143;p150"/>
          <p:cNvSpPr/>
          <p:nvPr/>
        </p:nvSpPr>
        <p:spPr>
          <a:xfrm>
            <a:off x="9144000" y="-1825950"/>
            <a:ext cx="3574800" cy="6028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4" name="Google Shape;4144;p150"/>
          <p:cNvSpPr txBox="1"/>
          <p:nvPr>
            <p:ph type="title"/>
          </p:nvPr>
        </p:nvSpPr>
        <p:spPr>
          <a:xfrm>
            <a:off x="508900" y="1815688"/>
            <a:ext cx="3900600" cy="11169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800"/>
              <a:buNone/>
              <a:defRPr sz="4100">
                <a:solidFill>
                  <a:srgbClr val="00334E"/>
                </a:solidFill>
                <a:latin typeface="Lora SemiBold"/>
                <a:ea typeface="Lora SemiBold"/>
                <a:cs typeface="Lora SemiBold"/>
                <a:sym typeface="Lora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145" name="Google Shape;4145;p150"/>
          <p:cNvSpPr txBox="1"/>
          <p:nvPr>
            <p:ph idx="1" type="subTitle"/>
          </p:nvPr>
        </p:nvSpPr>
        <p:spPr>
          <a:xfrm>
            <a:off x="508900" y="3016475"/>
            <a:ext cx="3534600" cy="15405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SzPts val="1800"/>
              <a:buNone/>
              <a:defRPr sz="1400">
                <a:solidFill>
                  <a:srgbClr val="00334E"/>
                </a:solidFill>
                <a:latin typeface="Work Sans"/>
                <a:ea typeface="Work Sans"/>
                <a:cs typeface="Work Sans"/>
                <a:sym typeface="Work Sans"/>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grpSp>
        <p:nvGrpSpPr>
          <p:cNvPr id="4146" name="Google Shape;4146;p150"/>
          <p:cNvGrpSpPr/>
          <p:nvPr/>
        </p:nvGrpSpPr>
        <p:grpSpPr>
          <a:xfrm>
            <a:off x="3691584" y="598074"/>
            <a:ext cx="1365497" cy="1324345"/>
            <a:chOff x="3213650" y="306450"/>
            <a:chExt cx="1532200" cy="1486025"/>
          </a:xfrm>
        </p:grpSpPr>
        <p:grpSp>
          <p:nvGrpSpPr>
            <p:cNvPr id="4147" name="Google Shape;4147;p150"/>
            <p:cNvGrpSpPr/>
            <p:nvPr/>
          </p:nvGrpSpPr>
          <p:grpSpPr>
            <a:xfrm>
              <a:off x="3213650" y="306450"/>
              <a:ext cx="1532200" cy="140700"/>
              <a:chOff x="3213650" y="306450"/>
              <a:chExt cx="1532200" cy="140700"/>
            </a:xfrm>
          </p:grpSpPr>
          <p:sp>
            <p:nvSpPr>
              <p:cNvPr id="4148" name="Google Shape;4148;p150"/>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9" name="Google Shape;4149;p150"/>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0" name="Google Shape;4150;p150"/>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1" name="Google Shape;4151;p150"/>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2" name="Google Shape;4152;p150"/>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53" name="Google Shape;4153;p150"/>
            <p:cNvGrpSpPr/>
            <p:nvPr/>
          </p:nvGrpSpPr>
          <p:grpSpPr>
            <a:xfrm>
              <a:off x="3213650" y="575515"/>
              <a:ext cx="1532200" cy="140700"/>
              <a:chOff x="3213650" y="306450"/>
              <a:chExt cx="1532200" cy="140700"/>
            </a:xfrm>
          </p:grpSpPr>
          <p:sp>
            <p:nvSpPr>
              <p:cNvPr id="4154" name="Google Shape;4154;p150"/>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5" name="Google Shape;4155;p150"/>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6" name="Google Shape;4156;p150"/>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7" name="Google Shape;4157;p150"/>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8" name="Google Shape;4158;p150"/>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59" name="Google Shape;4159;p150"/>
            <p:cNvGrpSpPr/>
            <p:nvPr/>
          </p:nvGrpSpPr>
          <p:grpSpPr>
            <a:xfrm>
              <a:off x="3213650" y="844580"/>
              <a:ext cx="1532200" cy="140700"/>
              <a:chOff x="3213650" y="306450"/>
              <a:chExt cx="1532200" cy="140700"/>
            </a:xfrm>
          </p:grpSpPr>
          <p:sp>
            <p:nvSpPr>
              <p:cNvPr id="4160" name="Google Shape;4160;p150"/>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1" name="Google Shape;4161;p150"/>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2" name="Google Shape;4162;p150"/>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3" name="Google Shape;4163;p150"/>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4" name="Google Shape;4164;p150"/>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65" name="Google Shape;4165;p150"/>
            <p:cNvGrpSpPr/>
            <p:nvPr/>
          </p:nvGrpSpPr>
          <p:grpSpPr>
            <a:xfrm>
              <a:off x="3213650" y="1113645"/>
              <a:ext cx="1532200" cy="140700"/>
              <a:chOff x="3213650" y="306450"/>
              <a:chExt cx="1532200" cy="140700"/>
            </a:xfrm>
          </p:grpSpPr>
          <p:sp>
            <p:nvSpPr>
              <p:cNvPr id="4166" name="Google Shape;4166;p150"/>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7" name="Google Shape;4167;p150"/>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8" name="Google Shape;4168;p150"/>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9" name="Google Shape;4169;p150"/>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0" name="Google Shape;4170;p150"/>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71" name="Google Shape;4171;p150"/>
            <p:cNvGrpSpPr/>
            <p:nvPr/>
          </p:nvGrpSpPr>
          <p:grpSpPr>
            <a:xfrm>
              <a:off x="3213650" y="1382710"/>
              <a:ext cx="1532200" cy="140700"/>
              <a:chOff x="3213650" y="306450"/>
              <a:chExt cx="1532200" cy="140700"/>
            </a:xfrm>
          </p:grpSpPr>
          <p:sp>
            <p:nvSpPr>
              <p:cNvPr id="4172" name="Google Shape;4172;p150"/>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3" name="Google Shape;4173;p150"/>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4" name="Google Shape;4174;p150"/>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5" name="Google Shape;4175;p150"/>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6" name="Google Shape;4176;p150"/>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77" name="Google Shape;4177;p150"/>
            <p:cNvGrpSpPr/>
            <p:nvPr/>
          </p:nvGrpSpPr>
          <p:grpSpPr>
            <a:xfrm>
              <a:off x="3213650" y="1651775"/>
              <a:ext cx="1532200" cy="140700"/>
              <a:chOff x="3213650" y="306450"/>
              <a:chExt cx="1532200" cy="140700"/>
            </a:xfrm>
          </p:grpSpPr>
          <p:sp>
            <p:nvSpPr>
              <p:cNvPr id="4178" name="Google Shape;4178;p150"/>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9" name="Google Shape;4179;p150"/>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0" name="Google Shape;4180;p150"/>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1" name="Google Shape;4181;p150"/>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2" name="Google Shape;4182;p150"/>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sic / No text">
  <p:cSld name="Cover Slide - Brands_6_2">
    <p:spTree>
      <p:nvGrpSpPr>
        <p:cNvPr id="4183" name="Shape 4183"/>
        <p:cNvGrpSpPr/>
        <p:nvPr/>
      </p:nvGrpSpPr>
      <p:grpSpPr>
        <a:xfrm>
          <a:off x="0" y="0"/>
          <a:ext cx="0" cy="0"/>
          <a:chOff x="0" y="0"/>
          <a:chExt cx="0" cy="0"/>
        </a:xfrm>
      </p:grpSpPr>
      <p:sp>
        <p:nvSpPr>
          <p:cNvPr id="4184" name="Google Shape;4184;p151"/>
          <p:cNvSpPr/>
          <p:nvPr/>
        </p:nvSpPr>
        <p:spPr>
          <a:xfrm rot="-5400000">
            <a:off x="8572500" y="335175"/>
            <a:ext cx="1151400" cy="1151400"/>
          </a:xfrm>
          <a:prstGeom prst="blockArc">
            <a:avLst>
              <a:gd fmla="val 10800000" name="adj1"/>
              <a:gd fmla="val 21587484" name="adj2"/>
              <a:gd fmla="val 17796" name="adj3"/>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85" name="Google Shape;4185;p151"/>
          <p:cNvGrpSpPr/>
          <p:nvPr/>
        </p:nvGrpSpPr>
        <p:grpSpPr>
          <a:xfrm>
            <a:off x="87702" y="3436190"/>
            <a:ext cx="367164" cy="1116748"/>
            <a:chOff x="4257275" y="306450"/>
            <a:chExt cx="488575" cy="1486025"/>
          </a:xfrm>
        </p:grpSpPr>
        <p:grpSp>
          <p:nvGrpSpPr>
            <p:cNvPr id="4186" name="Google Shape;4186;p151"/>
            <p:cNvGrpSpPr/>
            <p:nvPr/>
          </p:nvGrpSpPr>
          <p:grpSpPr>
            <a:xfrm>
              <a:off x="4257275" y="306450"/>
              <a:ext cx="488575" cy="140700"/>
              <a:chOff x="4257275" y="306450"/>
              <a:chExt cx="488575" cy="140700"/>
            </a:xfrm>
          </p:grpSpPr>
          <p:sp>
            <p:nvSpPr>
              <p:cNvPr id="4187" name="Google Shape;4187;p151"/>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8" name="Google Shape;4188;p151"/>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89" name="Google Shape;4189;p151"/>
            <p:cNvGrpSpPr/>
            <p:nvPr/>
          </p:nvGrpSpPr>
          <p:grpSpPr>
            <a:xfrm>
              <a:off x="4257275" y="575515"/>
              <a:ext cx="488575" cy="140700"/>
              <a:chOff x="4257275" y="306450"/>
              <a:chExt cx="488575" cy="140700"/>
            </a:xfrm>
          </p:grpSpPr>
          <p:sp>
            <p:nvSpPr>
              <p:cNvPr id="4190" name="Google Shape;4190;p151"/>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1" name="Google Shape;4191;p151"/>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92" name="Google Shape;4192;p151"/>
            <p:cNvGrpSpPr/>
            <p:nvPr/>
          </p:nvGrpSpPr>
          <p:grpSpPr>
            <a:xfrm>
              <a:off x="4257275" y="844580"/>
              <a:ext cx="488575" cy="140700"/>
              <a:chOff x="4257275" y="306450"/>
              <a:chExt cx="488575" cy="140700"/>
            </a:xfrm>
          </p:grpSpPr>
          <p:sp>
            <p:nvSpPr>
              <p:cNvPr id="4193" name="Google Shape;4193;p151"/>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4" name="Google Shape;4194;p151"/>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95" name="Google Shape;4195;p151"/>
            <p:cNvGrpSpPr/>
            <p:nvPr/>
          </p:nvGrpSpPr>
          <p:grpSpPr>
            <a:xfrm>
              <a:off x="4257275" y="1113645"/>
              <a:ext cx="488575" cy="140700"/>
              <a:chOff x="4257275" y="306450"/>
              <a:chExt cx="488575" cy="140700"/>
            </a:xfrm>
          </p:grpSpPr>
          <p:sp>
            <p:nvSpPr>
              <p:cNvPr id="4196" name="Google Shape;4196;p151"/>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7" name="Google Shape;4197;p151"/>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98" name="Google Shape;4198;p151"/>
            <p:cNvGrpSpPr/>
            <p:nvPr/>
          </p:nvGrpSpPr>
          <p:grpSpPr>
            <a:xfrm>
              <a:off x="4257275" y="1382710"/>
              <a:ext cx="488575" cy="140700"/>
              <a:chOff x="4257275" y="306450"/>
              <a:chExt cx="488575" cy="140700"/>
            </a:xfrm>
          </p:grpSpPr>
          <p:sp>
            <p:nvSpPr>
              <p:cNvPr id="4199" name="Google Shape;4199;p151"/>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0" name="Google Shape;4200;p151"/>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01" name="Google Shape;4201;p151"/>
            <p:cNvGrpSpPr/>
            <p:nvPr/>
          </p:nvGrpSpPr>
          <p:grpSpPr>
            <a:xfrm>
              <a:off x="4257275" y="1651775"/>
              <a:ext cx="488575" cy="140700"/>
              <a:chOff x="4257275" y="306450"/>
              <a:chExt cx="488575" cy="140700"/>
            </a:xfrm>
          </p:grpSpPr>
          <p:sp>
            <p:nvSpPr>
              <p:cNvPr id="4202" name="Google Shape;4202;p151"/>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3" name="Google Shape;4203;p151"/>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204" name="Google Shape;4204;p151"/>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4205" name="Google Shape;4205;p151"/>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2022</a:t>
            </a:r>
            <a:endParaRPr b="0" i="0" sz="600" u="none" cap="none" strike="noStrike">
              <a:solidFill>
                <a:srgbClr val="FFFFFF"/>
              </a:solidFill>
              <a:latin typeface="Work Sans"/>
              <a:ea typeface="Work Sans"/>
              <a:cs typeface="Work Sans"/>
              <a:sym typeface="Work Sans"/>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Subtitle and body Slide 1">
  <p:cSld name="Cover Slide - Brands_6_3">
    <p:spTree>
      <p:nvGrpSpPr>
        <p:cNvPr id="4206" name="Shape 4206"/>
        <p:cNvGrpSpPr/>
        <p:nvPr/>
      </p:nvGrpSpPr>
      <p:grpSpPr>
        <a:xfrm>
          <a:off x="0" y="0"/>
          <a:ext cx="0" cy="0"/>
          <a:chOff x="0" y="0"/>
          <a:chExt cx="0" cy="0"/>
        </a:xfrm>
      </p:grpSpPr>
      <p:sp>
        <p:nvSpPr>
          <p:cNvPr id="4207" name="Google Shape;4207;p152"/>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cxnSp>
        <p:nvCxnSpPr>
          <p:cNvPr id="4208" name="Google Shape;4208;p152"/>
          <p:cNvCxnSpPr/>
          <p:nvPr/>
        </p:nvCxnSpPr>
        <p:spPr>
          <a:xfrm flipH="1" rot="10800000">
            <a:off x="0" y="643075"/>
            <a:ext cx="445800" cy="1500"/>
          </a:xfrm>
          <a:prstGeom prst="straightConnector1">
            <a:avLst/>
          </a:prstGeom>
          <a:noFill/>
          <a:ln cap="flat" cmpd="sng" w="28575">
            <a:solidFill>
              <a:srgbClr val="00334E"/>
            </a:solidFill>
            <a:prstDash val="solid"/>
            <a:round/>
            <a:headEnd len="sm" w="sm" type="none"/>
            <a:tailEnd len="sm" w="sm" type="none"/>
          </a:ln>
        </p:spPr>
      </p:cxnSp>
      <p:sp>
        <p:nvSpPr>
          <p:cNvPr id="4209" name="Google Shape;4209;p152"/>
          <p:cNvSpPr txBox="1"/>
          <p:nvPr>
            <p:ph type="title"/>
          </p:nvPr>
        </p:nvSpPr>
        <p:spPr>
          <a:xfrm>
            <a:off x="534175" y="324375"/>
            <a:ext cx="7581900" cy="680400"/>
          </a:xfrm>
          <a:prstGeom prst="rect">
            <a:avLst/>
          </a:prstGeom>
          <a:noFill/>
          <a:ln>
            <a:noFill/>
          </a:ln>
        </p:spPr>
        <p:txBody>
          <a:bodyPr anchorCtr="0" anchor="t" bIns="91425" lIns="91425" spcFirstLastPara="1" rIns="91425" wrap="square" tIns="91425">
            <a:normAutofit/>
          </a:bodyPr>
          <a:lstStyle>
            <a:lvl1pPr lvl="0" marR="0" algn="l">
              <a:lnSpc>
                <a:spcPct val="115000"/>
              </a:lnSpc>
              <a:spcBef>
                <a:spcPts val="0"/>
              </a:spcBef>
              <a:spcAft>
                <a:spcPts val="0"/>
              </a:spcAft>
              <a:buSzPts val="2800"/>
              <a:buNone/>
              <a:defRPr>
                <a:solidFill>
                  <a:srgbClr val="00334E"/>
                </a:solidFill>
                <a:latin typeface="Lora SemiBold"/>
                <a:ea typeface="Lora SemiBold"/>
                <a:cs typeface="Lora SemiBold"/>
                <a:sym typeface="Lora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210" name="Google Shape;4210;p152"/>
          <p:cNvSpPr txBox="1"/>
          <p:nvPr>
            <p:ph idx="1" type="body"/>
          </p:nvPr>
        </p:nvSpPr>
        <p:spPr>
          <a:xfrm>
            <a:off x="534175" y="1190525"/>
            <a:ext cx="7400100" cy="17082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00334E"/>
                </a:solidFill>
                <a:latin typeface="Work Sans"/>
                <a:ea typeface="Work Sans"/>
                <a:cs typeface="Work Sans"/>
                <a:sym typeface="Work Sans"/>
              </a:defRPr>
            </a:lvl1pPr>
            <a:lvl2pPr indent="-292100" lvl="1" marL="914400" algn="l">
              <a:lnSpc>
                <a:spcPct val="100000"/>
              </a:lnSpc>
              <a:spcBef>
                <a:spcPts val="0"/>
              </a:spcBef>
              <a:spcAft>
                <a:spcPts val="0"/>
              </a:spcAft>
              <a:buClr>
                <a:srgbClr val="00334E"/>
              </a:buClr>
              <a:buSzPts val="1000"/>
              <a:buChar char="○"/>
              <a:defRPr sz="1000">
                <a:solidFill>
                  <a:srgbClr val="00334E"/>
                </a:solidFill>
                <a:latin typeface="Work Sans"/>
                <a:ea typeface="Work Sans"/>
                <a:cs typeface="Work Sans"/>
                <a:sym typeface="Work Sans"/>
              </a:defRPr>
            </a:lvl2pPr>
            <a:lvl3pPr indent="-317500" lvl="2" marL="13716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3pPr>
            <a:lvl4pPr indent="-317500" lvl="3" marL="18288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4pPr>
            <a:lvl5pPr indent="-317500" lvl="4" marL="22860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5pPr>
            <a:lvl6pPr indent="-317500" lvl="5" marL="27432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6pPr>
            <a:lvl7pPr indent="-317500" lvl="6" marL="32004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7pPr>
            <a:lvl8pPr indent="-317500" lvl="7" marL="36576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8pPr>
            <a:lvl9pPr indent="-317500" lvl="8" marL="41148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9pPr>
          </a:lstStyle>
          <a:p/>
        </p:txBody>
      </p:sp>
      <p:sp>
        <p:nvSpPr>
          <p:cNvPr id="4211" name="Google Shape;4211;p152"/>
          <p:cNvSpPr txBox="1"/>
          <p:nvPr>
            <p:ph idx="2" type="subTitle"/>
          </p:nvPr>
        </p:nvSpPr>
        <p:spPr>
          <a:xfrm>
            <a:off x="534175" y="796025"/>
            <a:ext cx="4260300" cy="3945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SzPts val="1800"/>
              <a:buNone/>
              <a:defRPr sz="1500">
                <a:solidFill>
                  <a:srgbClr val="00334E"/>
                </a:solidFill>
                <a:latin typeface="Work Sans"/>
                <a:ea typeface="Work Sans"/>
                <a:cs typeface="Work Sans"/>
                <a:sym typeface="Work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4212" name="Google Shape;4212;p152"/>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4213" name="Google Shape;4213;p152"/>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2022</a:t>
            </a:r>
            <a:endParaRPr b="0" i="0" sz="600" u="none" cap="none" strike="noStrike">
              <a:solidFill>
                <a:srgbClr val="666666"/>
              </a:solidFill>
              <a:latin typeface="Work Sans"/>
              <a:ea typeface="Work Sans"/>
              <a:cs typeface="Work Sans"/>
              <a:sym typeface="Work Sans"/>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4 1">
  <p:cSld name="Cover Slide - Brands_6_1_2_2">
    <p:spTree>
      <p:nvGrpSpPr>
        <p:cNvPr id="4214" name="Shape 4214"/>
        <p:cNvGrpSpPr/>
        <p:nvPr/>
      </p:nvGrpSpPr>
      <p:grpSpPr>
        <a:xfrm>
          <a:off x="0" y="0"/>
          <a:ext cx="0" cy="0"/>
          <a:chOff x="0" y="0"/>
          <a:chExt cx="0" cy="0"/>
        </a:xfrm>
      </p:grpSpPr>
      <p:sp>
        <p:nvSpPr>
          <p:cNvPr id="4215" name="Google Shape;4215;p153"/>
          <p:cNvSpPr/>
          <p:nvPr/>
        </p:nvSpPr>
        <p:spPr>
          <a:xfrm rot="3087710">
            <a:off x="-720323" y="-950860"/>
            <a:ext cx="5854943" cy="6525787"/>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6" name="Google Shape;4216;p153"/>
          <p:cNvSpPr/>
          <p:nvPr/>
        </p:nvSpPr>
        <p:spPr>
          <a:xfrm rot="9442979">
            <a:off x="-1782121" y="3557610"/>
            <a:ext cx="2520650" cy="1522475"/>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7" name="Google Shape;4217;p153"/>
          <p:cNvSpPr/>
          <p:nvPr/>
        </p:nvSpPr>
        <p:spPr>
          <a:xfrm>
            <a:off x="-101925" y="-2364300"/>
            <a:ext cx="61809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8" name="Google Shape;4218;p153"/>
          <p:cNvSpPr/>
          <p:nvPr/>
        </p:nvSpPr>
        <p:spPr>
          <a:xfrm>
            <a:off x="-3574800" y="-962025"/>
            <a:ext cx="3574800" cy="6852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9" name="Google Shape;4219;p153"/>
          <p:cNvSpPr/>
          <p:nvPr/>
        </p:nvSpPr>
        <p:spPr>
          <a:xfrm>
            <a:off x="-101925" y="5143500"/>
            <a:ext cx="6180900" cy="6480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0" name="Google Shape;4220;p153"/>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4221" name="Google Shape;4221;p153"/>
          <p:cNvSpPr txBox="1"/>
          <p:nvPr>
            <p:ph type="title"/>
          </p:nvPr>
        </p:nvSpPr>
        <p:spPr>
          <a:xfrm>
            <a:off x="620100" y="1672317"/>
            <a:ext cx="4932900" cy="472800"/>
          </a:xfrm>
          <a:prstGeom prst="rect">
            <a:avLst/>
          </a:prstGeom>
          <a:noFill/>
          <a:ln>
            <a:noFill/>
          </a:ln>
        </p:spPr>
        <p:txBody>
          <a:bodyPr anchorCtr="0" anchor="t" bIns="91425" lIns="91425" spcFirstLastPara="1" rIns="91425" wrap="square" tIns="91425">
            <a:normAutofit/>
          </a:bodyPr>
          <a:lstStyle>
            <a:lvl1pPr lvl="0" marR="0" algn="l">
              <a:lnSpc>
                <a:spcPct val="90000"/>
              </a:lnSpc>
              <a:spcBef>
                <a:spcPts val="0"/>
              </a:spcBef>
              <a:spcAft>
                <a:spcPts val="0"/>
              </a:spcAft>
              <a:buSzPts val="2800"/>
              <a:buNone/>
              <a:defRPr sz="5000">
                <a:solidFill>
                  <a:srgbClr val="FFFFFF"/>
                </a:solidFill>
                <a:latin typeface="Lora SemiBold"/>
                <a:ea typeface="Lora SemiBold"/>
                <a:cs typeface="Lora SemiBold"/>
                <a:sym typeface="Lora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222" name="Google Shape;4222;p153"/>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2022</a:t>
            </a:r>
            <a:endParaRPr b="0" i="0" sz="600" u="none" cap="none" strike="noStrike">
              <a:solidFill>
                <a:srgbClr val="FFFFFF"/>
              </a:solidFill>
              <a:latin typeface="Work Sans"/>
              <a:ea typeface="Work Sans"/>
              <a:cs typeface="Work Sans"/>
              <a:sym typeface="Work Sans"/>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Subtitle and body Slide / Shapes 4">
  <p:cSld name="Cover Slide - Brands_6_1_2_1_2">
    <p:spTree>
      <p:nvGrpSpPr>
        <p:cNvPr id="4223" name="Shape 4223"/>
        <p:cNvGrpSpPr/>
        <p:nvPr/>
      </p:nvGrpSpPr>
      <p:grpSpPr>
        <a:xfrm>
          <a:off x="0" y="0"/>
          <a:ext cx="0" cy="0"/>
          <a:chOff x="0" y="0"/>
          <a:chExt cx="0" cy="0"/>
        </a:xfrm>
      </p:grpSpPr>
      <p:grpSp>
        <p:nvGrpSpPr>
          <p:cNvPr id="4224" name="Google Shape;4224;p154"/>
          <p:cNvGrpSpPr/>
          <p:nvPr/>
        </p:nvGrpSpPr>
        <p:grpSpPr>
          <a:xfrm>
            <a:off x="6053956" y="-772243"/>
            <a:ext cx="1171827" cy="1136512"/>
            <a:chOff x="3213650" y="306450"/>
            <a:chExt cx="1532200" cy="1486025"/>
          </a:xfrm>
        </p:grpSpPr>
        <p:grpSp>
          <p:nvGrpSpPr>
            <p:cNvPr id="4225" name="Google Shape;4225;p154"/>
            <p:cNvGrpSpPr/>
            <p:nvPr/>
          </p:nvGrpSpPr>
          <p:grpSpPr>
            <a:xfrm>
              <a:off x="3213650" y="306450"/>
              <a:ext cx="1532200" cy="140700"/>
              <a:chOff x="3213650" y="306450"/>
              <a:chExt cx="1532200" cy="140700"/>
            </a:xfrm>
          </p:grpSpPr>
          <p:sp>
            <p:nvSpPr>
              <p:cNvPr id="4226" name="Google Shape;4226;p154"/>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7" name="Google Shape;4227;p154"/>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8" name="Google Shape;4228;p154"/>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9" name="Google Shape;4229;p154"/>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0" name="Google Shape;4230;p154"/>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31" name="Google Shape;4231;p154"/>
            <p:cNvGrpSpPr/>
            <p:nvPr/>
          </p:nvGrpSpPr>
          <p:grpSpPr>
            <a:xfrm>
              <a:off x="3213650" y="575515"/>
              <a:ext cx="1532200" cy="140700"/>
              <a:chOff x="3213650" y="306450"/>
              <a:chExt cx="1532200" cy="140700"/>
            </a:xfrm>
          </p:grpSpPr>
          <p:sp>
            <p:nvSpPr>
              <p:cNvPr id="4232" name="Google Shape;4232;p154"/>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3" name="Google Shape;4233;p154"/>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4" name="Google Shape;4234;p154"/>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5" name="Google Shape;4235;p154"/>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6" name="Google Shape;4236;p154"/>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37" name="Google Shape;4237;p154"/>
            <p:cNvGrpSpPr/>
            <p:nvPr/>
          </p:nvGrpSpPr>
          <p:grpSpPr>
            <a:xfrm>
              <a:off x="3213650" y="844580"/>
              <a:ext cx="1532200" cy="140700"/>
              <a:chOff x="3213650" y="306450"/>
              <a:chExt cx="1532200" cy="140700"/>
            </a:xfrm>
          </p:grpSpPr>
          <p:sp>
            <p:nvSpPr>
              <p:cNvPr id="4238" name="Google Shape;4238;p154"/>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9" name="Google Shape;4239;p154"/>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0" name="Google Shape;4240;p154"/>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1" name="Google Shape;4241;p154"/>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2" name="Google Shape;4242;p154"/>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43" name="Google Shape;4243;p154"/>
            <p:cNvGrpSpPr/>
            <p:nvPr/>
          </p:nvGrpSpPr>
          <p:grpSpPr>
            <a:xfrm>
              <a:off x="3213650" y="1113645"/>
              <a:ext cx="1532200" cy="140700"/>
              <a:chOff x="3213650" y="306450"/>
              <a:chExt cx="1532200" cy="140700"/>
            </a:xfrm>
          </p:grpSpPr>
          <p:sp>
            <p:nvSpPr>
              <p:cNvPr id="4244" name="Google Shape;4244;p154"/>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5" name="Google Shape;4245;p154"/>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6" name="Google Shape;4246;p154"/>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7" name="Google Shape;4247;p154"/>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8" name="Google Shape;4248;p154"/>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49" name="Google Shape;4249;p154"/>
            <p:cNvGrpSpPr/>
            <p:nvPr/>
          </p:nvGrpSpPr>
          <p:grpSpPr>
            <a:xfrm>
              <a:off x="3213650" y="1382710"/>
              <a:ext cx="1532200" cy="140700"/>
              <a:chOff x="3213650" y="306450"/>
              <a:chExt cx="1532200" cy="140700"/>
            </a:xfrm>
          </p:grpSpPr>
          <p:sp>
            <p:nvSpPr>
              <p:cNvPr id="4250" name="Google Shape;4250;p154"/>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1" name="Google Shape;4251;p154"/>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2" name="Google Shape;4252;p154"/>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3" name="Google Shape;4253;p154"/>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4" name="Google Shape;4254;p154"/>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55" name="Google Shape;4255;p154"/>
            <p:cNvGrpSpPr/>
            <p:nvPr/>
          </p:nvGrpSpPr>
          <p:grpSpPr>
            <a:xfrm>
              <a:off x="3213650" y="1651775"/>
              <a:ext cx="1532200" cy="140700"/>
              <a:chOff x="3213650" y="306450"/>
              <a:chExt cx="1532200" cy="140700"/>
            </a:xfrm>
          </p:grpSpPr>
          <p:sp>
            <p:nvSpPr>
              <p:cNvPr id="4256" name="Google Shape;4256;p154"/>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7" name="Google Shape;4257;p154"/>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8" name="Google Shape;4258;p154"/>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9" name="Google Shape;4259;p154"/>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0" name="Google Shape;4260;p154"/>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261" name="Google Shape;4261;p154"/>
          <p:cNvSpPr/>
          <p:nvPr/>
        </p:nvSpPr>
        <p:spPr>
          <a:xfrm>
            <a:off x="-637625" y="2047800"/>
            <a:ext cx="1171800" cy="1171800"/>
          </a:xfrm>
          <a:prstGeom prst="donut">
            <a:avLst>
              <a:gd fmla="val 47882" name="adj"/>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2" name="Google Shape;4262;p154"/>
          <p:cNvSpPr/>
          <p:nvPr/>
        </p:nvSpPr>
        <p:spPr>
          <a:xfrm>
            <a:off x="-101925" y="-23643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3" name="Google Shape;4263;p154"/>
          <p:cNvSpPr/>
          <p:nvPr/>
        </p:nvSpPr>
        <p:spPr>
          <a:xfrm>
            <a:off x="-35748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4" name="Google Shape;4264;p154"/>
          <p:cNvSpPr/>
          <p:nvPr/>
        </p:nvSpPr>
        <p:spPr>
          <a:xfrm>
            <a:off x="91440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5" name="Google Shape;4265;p154"/>
          <p:cNvSpPr/>
          <p:nvPr/>
        </p:nvSpPr>
        <p:spPr>
          <a:xfrm>
            <a:off x="-101925" y="51435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6" name="Google Shape;4266;p154"/>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cxnSp>
        <p:nvCxnSpPr>
          <p:cNvPr id="4267" name="Google Shape;4267;p154"/>
          <p:cNvCxnSpPr/>
          <p:nvPr/>
        </p:nvCxnSpPr>
        <p:spPr>
          <a:xfrm flipH="1" rot="10800000">
            <a:off x="0" y="643075"/>
            <a:ext cx="445800" cy="1500"/>
          </a:xfrm>
          <a:prstGeom prst="straightConnector1">
            <a:avLst/>
          </a:prstGeom>
          <a:noFill/>
          <a:ln cap="flat" cmpd="sng" w="28575">
            <a:solidFill>
              <a:srgbClr val="00334E"/>
            </a:solidFill>
            <a:prstDash val="solid"/>
            <a:round/>
            <a:headEnd len="sm" w="sm" type="none"/>
            <a:tailEnd len="sm" w="sm" type="none"/>
          </a:ln>
        </p:spPr>
      </p:cxnSp>
      <p:sp>
        <p:nvSpPr>
          <p:cNvPr id="4268" name="Google Shape;4268;p154"/>
          <p:cNvSpPr txBox="1"/>
          <p:nvPr>
            <p:ph type="title"/>
          </p:nvPr>
        </p:nvSpPr>
        <p:spPr>
          <a:xfrm>
            <a:off x="534175" y="324375"/>
            <a:ext cx="7581900" cy="680400"/>
          </a:xfrm>
          <a:prstGeom prst="rect">
            <a:avLst/>
          </a:prstGeom>
          <a:noFill/>
          <a:ln>
            <a:noFill/>
          </a:ln>
        </p:spPr>
        <p:txBody>
          <a:bodyPr anchorCtr="0" anchor="t" bIns="91425" lIns="91425" spcFirstLastPara="1" rIns="91425" wrap="square" tIns="91425">
            <a:normAutofit/>
          </a:bodyPr>
          <a:lstStyle>
            <a:lvl1pPr lvl="0" marR="0" algn="l">
              <a:lnSpc>
                <a:spcPct val="115000"/>
              </a:lnSpc>
              <a:spcBef>
                <a:spcPts val="0"/>
              </a:spcBef>
              <a:spcAft>
                <a:spcPts val="0"/>
              </a:spcAft>
              <a:buSzPts val="2800"/>
              <a:buNone/>
              <a:defRPr>
                <a:solidFill>
                  <a:srgbClr val="00334E"/>
                </a:solidFill>
                <a:latin typeface="Lora SemiBold"/>
                <a:ea typeface="Lora SemiBold"/>
                <a:cs typeface="Lora SemiBold"/>
                <a:sym typeface="Lora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269" name="Google Shape;4269;p154"/>
          <p:cNvSpPr txBox="1"/>
          <p:nvPr>
            <p:ph idx="1" type="body"/>
          </p:nvPr>
        </p:nvSpPr>
        <p:spPr>
          <a:xfrm>
            <a:off x="534175" y="1190525"/>
            <a:ext cx="7400100" cy="17082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00334E"/>
                </a:solidFill>
                <a:latin typeface="Work Sans"/>
                <a:ea typeface="Work Sans"/>
                <a:cs typeface="Work Sans"/>
                <a:sym typeface="Work Sans"/>
              </a:defRPr>
            </a:lvl1pPr>
            <a:lvl2pPr indent="-292100" lvl="1" marL="914400" algn="l">
              <a:lnSpc>
                <a:spcPct val="100000"/>
              </a:lnSpc>
              <a:spcBef>
                <a:spcPts val="0"/>
              </a:spcBef>
              <a:spcAft>
                <a:spcPts val="0"/>
              </a:spcAft>
              <a:buClr>
                <a:srgbClr val="00334E"/>
              </a:buClr>
              <a:buSzPts val="1000"/>
              <a:buChar char="○"/>
              <a:defRPr sz="1000">
                <a:solidFill>
                  <a:srgbClr val="00334E"/>
                </a:solidFill>
                <a:latin typeface="Work Sans"/>
                <a:ea typeface="Work Sans"/>
                <a:cs typeface="Work Sans"/>
                <a:sym typeface="Work Sans"/>
              </a:defRPr>
            </a:lvl2pPr>
            <a:lvl3pPr indent="-317500" lvl="2" marL="13716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3pPr>
            <a:lvl4pPr indent="-317500" lvl="3" marL="18288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4pPr>
            <a:lvl5pPr indent="-317500" lvl="4" marL="22860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5pPr>
            <a:lvl6pPr indent="-317500" lvl="5" marL="27432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6pPr>
            <a:lvl7pPr indent="-317500" lvl="6" marL="32004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7pPr>
            <a:lvl8pPr indent="-317500" lvl="7" marL="36576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8pPr>
            <a:lvl9pPr indent="-317500" lvl="8" marL="41148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9pPr>
          </a:lstStyle>
          <a:p/>
        </p:txBody>
      </p:sp>
      <p:sp>
        <p:nvSpPr>
          <p:cNvPr id="4270" name="Google Shape;4270;p154"/>
          <p:cNvSpPr txBox="1"/>
          <p:nvPr>
            <p:ph idx="2" type="subTitle"/>
          </p:nvPr>
        </p:nvSpPr>
        <p:spPr>
          <a:xfrm>
            <a:off x="534175" y="796025"/>
            <a:ext cx="4260300" cy="3945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SzPts val="1800"/>
              <a:buNone/>
              <a:defRPr sz="1500">
                <a:solidFill>
                  <a:srgbClr val="00334E"/>
                </a:solidFill>
                <a:latin typeface="Work Sans"/>
                <a:ea typeface="Work Sans"/>
                <a:cs typeface="Work Sans"/>
                <a:sym typeface="Work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71" name="Google Shape;4271;p154"/>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2022</a:t>
            </a:r>
            <a:endParaRPr b="0" i="0" sz="600" u="none" cap="none" strike="noStrike">
              <a:solidFill>
                <a:srgbClr val="666666"/>
              </a:solidFill>
              <a:latin typeface="Work Sans"/>
              <a:ea typeface="Work Sans"/>
              <a:cs typeface="Work Sans"/>
              <a:sym typeface="Work Sans"/>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E 2 1 2 1 1 1 1 1">
  <p:cSld name="Cover Slide - Brands_6_1_2_1_1_1_1_2">
    <p:spTree>
      <p:nvGrpSpPr>
        <p:cNvPr id="4272" name="Shape 4272"/>
        <p:cNvGrpSpPr/>
        <p:nvPr/>
      </p:nvGrpSpPr>
      <p:grpSpPr>
        <a:xfrm>
          <a:off x="0" y="0"/>
          <a:ext cx="0" cy="0"/>
          <a:chOff x="0" y="0"/>
          <a:chExt cx="0" cy="0"/>
        </a:xfrm>
      </p:grpSpPr>
      <p:sp>
        <p:nvSpPr>
          <p:cNvPr id="4273" name="Google Shape;4273;p155"/>
          <p:cNvSpPr/>
          <p:nvPr/>
        </p:nvSpPr>
        <p:spPr>
          <a:xfrm rot="-454686">
            <a:off x="8466287" y="989053"/>
            <a:ext cx="3049329" cy="1841833"/>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74" name="Google Shape;4274;p155"/>
          <p:cNvGrpSpPr/>
          <p:nvPr/>
        </p:nvGrpSpPr>
        <p:grpSpPr>
          <a:xfrm>
            <a:off x="8688163" y="881577"/>
            <a:ext cx="1173665" cy="1138147"/>
            <a:chOff x="3213650" y="306450"/>
            <a:chExt cx="1532200" cy="1486025"/>
          </a:xfrm>
        </p:grpSpPr>
        <p:grpSp>
          <p:nvGrpSpPr>
            <p:cNvPr id="4275" name="Google Shape;4275;p155"/>
            <p:cNvGrpSpPr/>
            <p:nvPr/>
          </p:nvGrpSpPr>
          <p:grpSpPr>
            <a:xfrm>
              <a:off x="3213650" y="306450"/>
              <a:ext cx="1532200" cy="140700"/>
              <a:chOff x="3213650" y="306450"/>
              <a:chExt cx="1532200" cy="140700"/>
            </a:xfrm>
          </p:grpSpPr>
          <p:sp>
            <p:nvSpPr>
              <p:cNvPr id="4276" name="Google Shape;4276;p155"/>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7" name="Google Shape;4277;p155"/>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8" name="Google Shape;4278;p155"/>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9" name="Google Shape;4279;p15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0" name="Google Shape;4280;p15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81" name="Google Shape;4281;p155"/>
            <p:cNvGrpSpPr/>
            <p:nvPr/>
          </p:nvGrpSpPr>
          <p:grpSpPr>
            <a:xfrm>
              <a:off x="3213650" y="575515"/>
              <a:ext cx="1532200" cy="140700"/>
              <a:chOff x="3213650" y="306450"/>
              <a:chExt cx="1532200" cy="140700"/>
            </a:xfrm>
          </p:grpSpPr>
          <p:sp>
            <p:nvSpPr>
              <p:cNvPr id="4282" name="Google Shape;4282;p155"/>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3" name="Google Shape;4283;p155"/>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4" name="Google Shape;4284;p155"/>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5" name="Google Shape;4285;p15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6" name="Google Shape;4286;p15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87" name="Google Shape;4287;p155"/>
            <p:cNvGrpSpPr/>
            <p:nvPr/>
          </p:nvGrpSpPr>
          <p:grpSpPr>
            <a:xfrm>
              <a:off x="3213650" y="844580"/>
              <a:ext cx="1532200" cy="140700"/>
              <a:chOff x="3213650" y="306450"/>
              <a:chExt cx="1532200" cy="140700"/>
            </a:xfrm>
          </p:grpSpPr>
          <p:sp>
            <p:nvSpPr>
              <p:cNvPr id="4288" name="Google Shape;4288;p155"/>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9" name="Google Shape;4289;p155"/>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0" name="Google Shape;4290;p155"/>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1" name="Google Shape;4291;p15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2" name="Google Shape;4292;p15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93" name="Google Shape;4293;p155"/>
            <p:cNvGrpSpPr/>
            <p:nvPr/>
          </p:nvGrpSpPr>
          <p:grpSpPr>
            <a:xfrm>
              <a:off x="3213650" y="1113645"/>
              <a:ext cx="1532200" cy="140700"/>
              <a:chOff x="3213650" y="306450"/>
              <a:chExt cx="1532200" cy="140700"/>
            </a:xfrm>
          </p:grpSpPr>
          <p:sp>
            <p:nvSpPr>
              <p:cNvPr id="4294" name="Google Shape;4294;p155"/>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5" name="Google Shape;4295;p155"/>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6" name="Google Shape;4296;p155"/>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7" name="Google Shape;4297;p15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8" name="Google Shape;4298;p15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99" name="Google Shape;4299;p155"/>
            <p:cNvGrpSpPr/>
            <p:nvPr/>
          </p:nvGrpSpPr>
          <p:grpSpPr>
            <a:xfrm>
              <a:off x="3213650" y="1382710"/>
              <a:ext cx="1532200" cy="140700"/>
              <a:chOff x="3213650" y="306450"/>
              <a:chExt cx="1532200" cy="140700"/>
            </a:xfrm>
          </p:grpSpPr>
          <p:sp>
            <p:nvSpPr>
              <p:cNvPr id="4300" name="Google Shape;4300;p155"/>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1" name="Google Shape;4301;p155"/>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2" name="Google Shape;4302;p155"/>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3" name="Google Shape;4303;p15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4" name="Google Shape;4304;p15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05" name="Google Shape;4305;p155"/>
            <p:cNvGrpSpPr/>
            <p:nvPr/>
          </p:nvGrpSpPr>
          <p:grpSpPr>
            <a:xfrm>
              <a:off x="3213650" y="1651775"/>
              <a:ext cx="1532200" cy="140700"/>
              <a:chOff x="3213650" y="306450"/>
              <a:chExt cx="1532200" cy="140700"/>
            </a:xfrm>
          </p:grpSpPr>
          <p:sp>
            <p:nvSpPr>
              <p:cNvPr id="4306" name="Google Shape;4306;p155"/>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7" name="Google Shape;4307;p155"/>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8" name="Google Shape;4308;p155"/>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9" name="Google Shape;4309;p15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0" name="Google Shape;4310;p15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311" name="Google Shape;4311;p155"/>
          <p:cNvSpPr/>
          <p:nvPr/>
        </p:nvSpPr>
        <p:spPr>
          <a:xfrm rot="3198706">
            <a:off x="-2352741" y="3306952"/>
            <a:ext cx="3905306" cy="4352765"/>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2" name="Google Shape;4312;p155"/>
          <p:cNvSpPr/>
          <p:nvPr/>
        </p:nvSpPr>
        <p:spPr>
          <a:xfrm>
            <a:off x="-101925" y="-23643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3" name="Google Shape;4313;p155"/>
          <p:cNvSpPr/>
          <p:nvPr/>
        </p:nvSpPr>
        <p:spPr>
          <a:xfrm>
            <a:off x="-35748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4" name="Google Shape;4314;p155"/>
          <p:cNvSpPr/>
          <p:nvPr/>
        </p:nvSpPr>
        <p:spPr>
          <a:xfrm>
            <a:off x="91440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5" name="Google Shape;4315;p155"/>
          <p:cNvSpPr/>
          <p:nvPr/>
        </p:nvSpPr>
        <p:spPr>
          <a:xfrm>
            <a:off x="-101925" y="51435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6" name="Google Shape;4316;p155"/>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4317" name="Google Shape;4317;p155"/>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2022</a:t>
            </a:r>
            <a:endParaRPr b="0" i="0" sz="600" u="none" cap="none" strike="noStrike">
              <a:solidFill>
                <a:srgbClr val="666666"/>
              </a:solidFill>
              <a:latin typeface="Work Sans"/>
              <a:ea typeface="Work Sans"/>
              <a:cs typeface="Work Sans"/>
              <a:sym typeface="Work Sans"/>
            </a:endParaRPr>
          </a:p>
        </p:txBody>
      </p:sp>
      <p:cxnSp>
        <p:nvCxnSpPr>
          <p:cNvPr id="4318" name="Google Shape;4318;p155"/>
          <p:cNvCxnSpPr/>
          <p:nvPr/>
        </p:nvCxnSpPr>
        <p:spPr>
          <a:xfrm flipH="1" rot="10800000">
            <a:off x="0" y="643075"/>
            <a:ext cx="445800" cy="1500"/>
          </a:xfrm>
          <a:prstGeom prst="straightConnector1">
            <a:avLst/>
          </a:prstGeom>
          <a:noFill/>
          <a:ln cap="flat" cmpd="sng" w="28575">
            <a:solidFill>
              <a:srgbClr val="00334E"/>
            </a:solidFill>
            <a:prstDash val="solid"/>
            <a:round/>
            <a:headEnd len="sm" w="sm" type="none"/>
            <a:tailEnd len="sm" w="sm" type="none"/>
          </a:ln>
        </p:spPr>
      </p:cxnSp>
      <p:sp>
        <p:nvSpPr>
          <p:cNvPr id="4319" name="Google Shape;4319;p155"/>
          <p:cNvSpPr txBox="1"/>
          <p:nvPr>
            <p:ph type="title"/>
          </p:nvPr>
        </p:nvSpPr>
        <p:spPr>
          <a:xfrm>
            <a:off x="534175" y="324375"/>
            <a:ext cx="7581900" cy="680400"/>
          </a:xfrm>
          <a:prstGeom prst="rect">
            <a:avLst/>
          </a:prstGeom>
          <a:noFill/>
          <a:ln>
            <a:noFill/>
          </a:ln>
        </p:spPr>
        <p:txBody>
          <a:bodyPr anchorCtr="0" anchor="t" bIns="91425" lIns="91425" spcFirstLastPara="1" rIns="91425" wrap="square" tIns="91425">
            <a:normAutofit/>
          </a:bodyPr>
          <a:lstStyle>
            <a:lvl1pPr lvl="0" marR="0" algn="l">
              <a:lnSpc>
                <a:spcPct val="115000"/>
              </a:lnSpc>
              <a:spcBef>
                <a:spcPts val="0"/>
              </a:spcBef>
              <a:spcAft>
                <a:spcPts val="0"/>
              </a:spcAft>
              <a:buSzPts val="2800"/>
              <a:buNone/>
              <a:defRPr>
                <a:solidFill>
                  <a:srgbClr val="00334E"/>
                </a:solidFill>
                <a:latin typeface="Lora SemiBold"/>
                <a:ea typeface="Lora SemiBold"/>
                <a:cs typeface="Lora SemiBold"/>
                <a:sym typeface="Lora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320" name="Google Shape;4320;p155"/>
          <p:cNvSpPr txBox="1"/>
          <p:nvPr>
            <p:ph idx="1" type="body"/>
          </p:nvPr>
        </p:nvSpPr>
        <p:spPr>
          <a:xfrm>
            <a:off x="534175" y="1190525"/>
            <a:ext cx="7400100" cy="17082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00334E"/>
                </a:solidFill>
                <a:latin typeface="Work Sans"/>
                <a:ea typeface="Work Sans"/>
                <a:cs typeface="Work Sans"/>
                <a:sym typeface="Work Sans"/>
              </a:defRPr>
            </a:lvl1pPr>
            <a:lvl2pPr indent="-292100" lvl="1" marL="914400" algn="l">
              <a:lnSpc>
                <a:spcPct val="100000"/>
              </a:lnSpc>
              <a:spcBef>
                <a:spcPts val="0"/>
              </a:spcBef>
              <a:spcAft>
                <a:spcPts val="0"/>
              </a:spcAft>
              <a:buClr>
                <a:srgbClr val="00334E"/>
              </a:buClr>
              <a:buSzPts val="1000"/>
              <a:buChar char="○"/>
              <a:defRPr sz="1000">
                <a:solidFill>
                  <a:srgbClr val="00334E"/>
                </a:solidFill>
                <a:latin typeface="Work Sans"/>
                <a:ea typeface="Work Sans"/>
                <a:cs typeface="Work Sans"/>
                <a:sym typeface="Work Sans"/>
              </a:defRPr>
            </a:lvl2pPr>
            <a:lvl3pPr indent="-317500" lvl="2" marL="13716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3pPr>
            <a:lvl4pPr indent="-317500" lvl="3" marL="18288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4pPr>
            <a:lvl5pPr indent="-317500" lvl="4" marL="22860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5pPr>
            <a:lvl6pPr indent="-317500" lvl="5" marL="27432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6pPr>
            <a:lvl7pPr indent="-317500" lvl="6" marL="32004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7pPr>
            <a:lvl8pPr indent="-317500" lvl="7" marL="36576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8pPr>
            <a:lvl9pPr indent="-317500" lvl="8" marL="41148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9pPr>
          </a:lstStyle>
          <a:p/>
        </p:txBody>
      </p:sp>
      <p:sp>
        <p:nvSpPr>
          <p:cNvPr id="4321" name="Google Shape;4321;p155"/>
          <p:cNvSpPr txBox="1"/>
          <p:nvPr>
            <p:ph idx="2" type="subTitle"/>
          </p:nvPr>
        </p:nvSpPr>
        <p:spPr>
          <a:xfrm>
            <a:off x="534175" y="796025"/>
            <a:ext cx="4260300" cy="3945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SzPts val="1800"/>
              <a:buNone/>
              <a:defRPr sz="1500">
                <a:solidFill>
                  <a:srgbClr val="00334E"/>
                </a:solidFill>
                <a:latin typeface="Work Sans"/>
                <a:ea typeface="Work Sans"/>
                <a:cs typeface="Work Sans"/>
                <a:sym typeface="Work Sans"/>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E 2 1 2 1 1 1 1">
  <p:cSld name="Cover Slide - Brands_6_1_2_1_1_1_1_3">
    <p:spTree>
      <p:nvGrpSpPr>
        <p:cNvPr id="4322" name="Shape 4322"/>
        <p:cNvGrpSpPr/>
        <p:nvPr/>
      </p:nvGrpSpPr>
      <p:grpSpPr>
        <a:xfrm>
          <a:off x="0" y="0"/>
          <a:ext cx="0" cy="0"/>
          <a:chOff x="0" y="0"/>
          <a:chExt cx="0" cy="0"/>
        </a:xfrm>
      </p:grpSpPr>
      <p:sp>
        <p:nvSpPr>
          <p:cNvPr id="4323" name="Google Shape;4323;p156"/>
          <p:cNvSpPr/>
          <p:nvPr/>
        </p:nvSpPr>
        <p:spPr>
          <a:xfrm rot="-3352489">
            <a:off x="-3601803" y="1362164"/>
            <a:ext cx="3905425" cy="4352898"/>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4" name="Google Shape;4324;p156"/>
          <p:cNvSpPr/>
          <p:nvPr/>
        </p:nvSpPr>
        <p:spPr>
          <a:xfrm rot="-454686">
            <a:off x="7431012" y="-519972"/>
            <a:ext cx="3049329" cy="1841833"/>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5" name="Google Shape;4325;p156"/>
          <p:cNvSpPr/>
          <p:nvPr/>
        </p:nvSpPr>
        <p:spPr>
          <a:xfrm>
            <a:off x="-101925" y="-23643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6" name="Google Shape;4326;p156"/>
          <p:cNvSpPr/>
          <p:nvPr/>
        </p:nvSpPr>
        <p:spPr>
          <a:xfrm>
            <a:off x="-35748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7" name="Google Shape;4327;p156"/>
          <p:cNvSpPr/>
          <p:nvPr/>
        </p:nvSpPr>
        <p:spPr>
          <a:xfrm>
            <a:off x="91440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8" name="Google Shape;4328;p156"/>
          <p:cNvSpPr/>
          <p:nvPr/>
        </p:nvSpPr>
        <p:spPr>
          <a:xfrm>
            <a:off x="-101925" y="51435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9" name="Google Shape;4329;p156"/>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cxnSp>
        <p:nvCxnSpPr>
          <p:cNvPr id="4330" name="Google Shape;4330;p156"/>
          <p:cNvCxnSpPr/>
          <p:nvPr/>
        </p:nvCxnSpPr>
        <p:spPr>
          <a:xfrm flipH="1" rot="10800000">
            <a:off x="0" y="643075"/>
            <a:ext cx="445800" cy="1500"/>
          </a:xfrm>
          <a:prstGeom prst="straightConnector1">
            <a:avLst/>
          </a:prstGeom>
          <a:noFill/>
          <a:ln cap="flat" cmpd="sng" w="28575">
            <a:solidFill>
              <a:srgbClr val="00334E"/>
            </a:solidFill>
            <a:prstDash val="solid"/>
            <a:round/>
            <a:headEnd len="sm" w="sm" type="none"/>
            <a:tailEnd len="sm" w="sm" type="none"/>
          </a:ln>
        </p:spPr>
      </p:cxnSp>
      <p:sp>
        <p:nvSpPr>
          <p:cNvPr id="4331" name="Google Shape;4331;p156"/>
          <p:cNvSpPr txBox="1"/>
          <p:nvPr>
            <p:ph type="title"/>
          </p:nvPr>
        </p:nvSpPr>
        <p:spPr>
          <a:xfrm>
            <a:off x="534175" y="324375"/>
            <a:ext cx="7581900" cy="680400"/>
          </a:xfrm>
          <a:prstGeom prst="rect">
            <a:avLst/>
          </a:prstGeom>
          <a:noFill/>
          <a:ln>
            <a:noFill/>
          </a:ln>
        </p:spPr>
        <p:txBody>
          <a:bodyPr anchorCtr="0" anchor="t" bIns="91425" lIns="91425" spcFirstLastPara="1" rIns="91425" wrap="square" tIns="91425">
            <a:normAutofit/>
          </a:bodyPr>
          <a:lstStyle>
            <a:lvl1pPr lvl="0" marR="0" algn="l">
              <a:lnSpc>
                <a:spcPct val="115000"/>
              </a:lnSpc>
              <a:spcBef>
                <a:spcPts val="0"/>
              </a:spcBef>
              <a:spcAft>
                <a:spcPts val="0"/>
              </a:spcAft>
              <a:buSzPts val="2800"/>
              <a:buNone/>
              <a:defRPr>
                <a:solidFill>
                  <a:srgbClr val="00334E"/>
                </a:solidFill>
                <a:latin typeface="Lora SemiBold"/>
                <a:ea typeface="Lora SemiBold"/>
                <a:cs typeface="Lora SemiBold"/>
                <a:sym typeface="Lora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332" name="Google Shape;4332;p156"/>
          <p:cNvSpPr txBox="1"/>
          <p:nvPr>
            <p:ph idx="1" type="body"/>
          </p:nvPr>
        </p:nvSpPr>
        <p:spPr>
          <a:xfrm>
            <a:off x="534175" y="1190525"/>
            <a:ext cx="7400100" cy="17082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00334E"/>
                </a:solidFill>
                <a:latin typeface="Work Sans"/>
                <a:ea typeface="Work Sans"/>
                <a:cs typeface="Work Sans"/>
                <a:sym typeface="Work Sans"/>
              </a:defRPr>
            </a:lvl1pPr>
            <a:lvl2pPr indent="-292100" lvl="1" marL="914400" algn="l">
              <a:lnSpc>
                <a:spcPct val="100000"/>
              </a:lnSpc>
              <a:spcBef>
                <a:spcPts val="0"/>
              </a:spcBef>
              <a:spcAft>
                <a:spcPts val="0"/>
              </a:spcAft>
              <a:buClr>
                <a:srgbClr val="00334E"/>
              </a:buClr>
              <a:buSzPts val="1000"/>
              <a:buChar char="○"/>
              <a:defRPr sz="1000">
                <a:solidFill>
                  <a:srgbClr val="00334E"/>
                </a:solidFill>
                <a:latin typeface="Work Sans"/>
                <a:ea typeface="Work Sans"/>
                <a:cs typeface="Work Sans"/>
                <a:sym typeface="Work Sans"/>
              </a:defRPr>
            </a:lvl2pPr>
            <a:lvl3pPr indent="-317500" lvl="2" marL="13716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3pPr>
            <a:lvl4pPr indent="-317500" lvl="3" marL="18288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4pPr>
            <a:lvl5pPr indent="-317500" lvl="4" marL="22860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5pPr>
            <a:lvl6pPr indent="-317500" lvl="5" marL="27432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6pPr>
            <a:lvl7pPr indent="-317500" lvl="6" marL="32004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7pPr>
            <a:lvl8pPr indent="-317500" lvl="7" marL="36576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8pPr>
            <a:lvl9pPr indent="-317500" lvl="8" marL="41148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9pPr>
          </a:lstStyle>
          <a:p/>
        </p:txBody>
      </p:sp>
      <p:sp>
        <p:nvSpPr>
          <p:cNvPr id="4333" name="Google Shape;4333;p156"/>
          <p:cNvSpPr txBox="1"/>
          <p:nvPr>
            <p:ph idx="2" type="subTitle"/>
          </p:nvPr>
        </p:nvSpPr>
        <p:spPr>
          <a:xfrm>
            <a:off x="534175" y="796025"/>
            <a:ext cx="4260300" cy="3945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SzPts val="1800"/>
              <a:buNone/>
              <a:defRPr sz="1500">
                <a:solidFill>
                  <a:srgbClr val="00334E"/>
                </a:solidFill>
                <a:latin typeface="Work Sans"/>
                <a:ea typeface="Work Sans"/>
                <a:cs typeface="Work Sans"/>
                <a:sym typeface="Work Sans"/>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sic / No text 2">
  <p:cSld name="Cover Slide - Brands_6_2_3">
    <p:spTree>
      <p:nvGrpSpPr>
        <p:cNvPr id="4334" name="Shape 4334"/>
        <p:cNvGrpSpPr/>
        <p:nvPr/>
      </p:nvGrpSpPr>
      <p:grpSpPr>
        <a:xfrm>
          <a:off x="0" y="0"/>
          <a:ext cx="0" cy="0"/>
          <a:chOff x="0" y="0"/>
          <a:chExt cx="0" cy="0"/>
        </a:xfrm>
      </p:grpSpPr>
      <p:sp>
        <p:nvSpPr>
          <p:cNvPr id="4335" name="Google Shape;4335;p157"/>
          <p:cNvSpPr/>
          <p:nvPr/>
        </p:nvSpPr>
        <p:spPr>
          <a:xfrm rot="-5400000">
            <a:off x="8572500" y="2720575"/>
            <a:ext cx="1151400" cy="1151400"/>
          </a:xfrm>
          <a:prstGeom prst="blockArc">
            <a:avLst>
              <a:gd fmla="val 10800000" name="adj1"/>
              <a:gd fmla="val 21587484" name="adj2"/>
              <a:gd fmla="val 17796" name="adj3"/>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36" name="Google Shape;4336;p157"/>
          <p:cNvGrpSpPr/>
          <p:nvPr/>
        </p:nvGrpSpPr>
        <p:grpSpPr>
          <a:xfrm>
            <a:off x="87702" y="687790"/>
            <a:ext cx="367164" cy="1116748"/>
            <a:chOff x="4257275" y="306450"/>
            <a:chExt cx="488575" cy="1486025"/>
          </a:xfrm>
        </p:grpSpPr>
        <p:grpSp>
          <p:nvGrpSpPr>
            <p:cNvPr id="4337" name="Google Shape;4337;p157"/>
            <p:cNvGrpSpPr/>
            <p:nvPr/>
          </p:nvGrpSpPr>
          <p:grpSpPr>
            <a:xfrm>
              <a:off x="4257275" y="306450"/>
              <a:ext cx="488575" cy="140700"/>
              <a:chOff x="4257275" y="306450"/>
              <a:chExt cx="488575" cy="140700"/>
            </a:xfrm>
          </p:grpSpPr>
          <p:sp>
            <p:nvSpPr>
              <p:cNvPr id="4338" name="Google Shape;4338;p157"/>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9" name="Google Shape;4339;p157"/>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40" name="Google Shape;4340;p157"/>
            <p:cNvGrpSpPr/>
            <p:nvPr/>
          </p:nvGrpSpPr>
          <p:grpSpPr>
            <a:xfrm>
              <a:off x="4257275" y="575515"/>
              <a:ext cx="488575" cy="140700"/>
              <a:chOff x="4257275" y="306450"/>
              <a:chExt cx="488575" cy="140700"/>
            </a:xfrm>
          </p:grpSpPr>
          <p:sp>
            <p:nvSpPr>
              <p:cNvPr id="4341" name="Google Shape;4341;p157"/>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2" name="Google Shape;4342;p157"/>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43" name="Google Shape;4343;p157"/>
            <p:cNvGrpSpPr/>
            <p:nvPr/>
          </p:nvGrpSpPr>
          <p:grpSpPr>
            <a:xfrm>
              <a:off x="4257275" y="844580"/>
              <a:ext cx="488575" cy="140700"/>
              <a:chOff x="4257275" y="306450"/>
              <a:chExt cx="488575" cy="140700"/>
            </a:xfrm>
          </p:grpSpPr>
          <p:sp>
            <p:nvSpPr>
              <p:cNvPr id="4344" name="Google Shape;4344;p157"/>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5" name="Google Shape;4345;p157"/>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46" name="Google Shape;4346;p157"/>
            <p:cNvGrpSpPr/>
            <p:nvPr/>
          </p:nvGrpSpPr>
          <p:grpSpPr>
            <a:xfrm>
              <a:off x="4257275" y="1113645"/>
              <a:ext cx="488575" cy="140700"/>
              <a:chOff x="4257275" y="306450"/>
              <a:chExt cx="488575" cy="140700"/>
            </a:xfrm>
          </p:grpSpPr>
          <p:sp>
            <p:nvSpPr>
              <p:cNvPr id="4347" name="Google Shape;4347;p157"/>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8" name="Google Shape;4348;p157"/>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49" name="Google Shape;4349;p157"/>
            <p:cNvGrpSpPr/>
            <p:nvPr/>
          </p:nvGrpSpPr>
          <p:grpSpPr>
            <a:xfrm>
              <a:off x="4257275" y="1382710"/>
              <a:ext cx="488575" cy="140700"/>
              <a:chOff x="4257275" y="306450"/>
              <a:chExt cx="488575" cy="140700"/>
            </a:xfrm>
          </p:grpSpPr>
          <p:sp>
            <p:nvSpPr>
              <p:cNvPr id="4350" name="Google Shape;4350;p157"/>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1" name="Google Shape;4351;p157"/>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52" name="Google Shape;4352;p157"/>
            <p:cNvGrpSpPr/>
            <p:nvPr/>
          </p:nvGrpSpPr>
          <p:grpSpPr>
            <a:xfrm>
              <a:off x="4257275" y="1651775"/>
              <a:ext cx="488575" cy="140700"/>
              <a:chOff x="4257275" y="306450"/>
              <a:chExt cx="488575" cy="140700"/>
            </a:xfrm>
          </p:grpSpPr>
          <p:sp>
            <p:nvSpPr>
              <p:cNvPr id="4353" name="Google Shape;4353;p157"/>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4" name="Google Shape;4354;p157"/>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355" name="Google Shape;4355;p157"/>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4356" name="Google Shape;4356;p157"/>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2022</a:t>
            </a:r>
            <a:endParaRPr b="0" i="0" sz="600" u="none" cap="none" strike="noStrike">
              <a:solidFill>
                <a:srgbClr val="FFFFFF"/>
              </a:solidFill>
              <a:latin typeface="Work Sans"/>
              <a:ea typeface="Work Sans"/>
              <a:cs typeface="Work Sans"/>
              <a:sym typeface="Work San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E 2 1 2 1 1 1 1 2">
  <p:cSld name="Cover Slide - Brands_6_1_2_1_1_1_1_3_1">
    <p:spTree>
      <p:nvGrpSpPr>
        <p:cNvPr id="228" name="Shape 228"/>
        <p:cNvGrpSpPr/>
        <p:nvPr/>
      </p:nvGrpSpPr>
      <p:grpSpPr>
        <a:xfrm>
          <a:off x="0" y="0"/>
          <a:ext cx="0" cy="0"/>
          <a:chOff x="0" y="0"/>
          <a:chExt cx="0" cy="0"/>
        </a:xfrm>
      </p:grpSpPr>
      <p:sp>
        <p:nvSpPr>
          <p:cNvPr id="229" name="Google Shape;229;p57"/>
          <p:cNvSpPr/>
          <p:nvPr/>
        </p:nvSpPr>
        <p:spPr>
          <a:xfrm rot="-3352489">
            <a:off x="-3601803" y="1362164"/>
            <a:ext cx="3905425" cy="4352898"/>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57"/>
          <p:cNvSpPr/>
          <p:nvPr/>
        </p:nvSpPr>
        <p:spPr>
          <a:xfrm rot="-454686">
            <a:off x="6971087" y="-426097"/>
            <a:ext cx="3049329" cy="1841833"/>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57"/>
          <p:cNvSpPr/>
          <p:nvPr/>
        </p:nvSpPr>
        <p:spPr>
          <a:xfrm>
            <a:off x="-101925" y="-23643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57"/>
          <p:cNvSpPr/>
          <p:nvPr/>
        </p:nvSpPr>
        <p:spPr>
          <a:xfrm>
            <a:off x="-35748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57"/>
          <p:cNvSpPr/>
          <p:nvPr/>
        </p:nvSpPr>
        <p:spPr>
          <a:xfrm>
            <a:off x="91440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57"/>
          <p:cNvSpPr/>
          <p:nvPr/>
        </p:nvSpPr>
        <p:spPr>
          <a:xfrm>
            <a:off x="-101925" y="51435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57"/>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236" name="Google Shape;236;p57"/>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2023</a:t>
            </a:r>
            <a:endParaRPr b="0" i="0" sz="600" u="none" cap="none" strike="noStrike">
              <a:solidFill>
                <a:srgbClr val="666666"/>
              </a:solidFill>
              <a:latin typeface="Work Sans"/>
              <a:ea typeface="Work Sans"/>
              <a:cs typeface="Work Sans"/>
              <a:sym typeface="Work Sans"/>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4 1 1">
  <p:cSld name="Cover Slide - Brands_6_1_2_2_1">
    <p:bg>
      <p:bgPr>
        <a:solidFill>
          <a:srgbClr val="00334E"/>
        </a:solidFill>
      </p:bgPr>
    </p:bg>
    <p:spTree>
      <p:nvGrpSpPr>
        <p:cNvPr id="4357" name="Shape 4357"/>
        <p:cNvGrpSpPr/>
        <p:nvPr/>
      </p:nvGrpSpPr>
      <p:grpSpPr>
        <a:xfrm>
          <a:off x="0" y="0"/>
          <a:ext cx="0" cy="0"/>
          <a:chOff x="0" y="0"/>
          <a:chExt cx="0" cy="0"/>
        </a:xfrm>
      </p:grpSpPr>
      <p:sp>
        <p:nvSpPr>
          <p:cNvPr id="4358" name="Google Shape;4358;p158"/>
          <p:cNvSpPr/>
          <p:nvPr/>
        </p:nvSpPr>
        <p:spPr>
          <a:xfrm rot="5796468">
            <a:off x="-3648034" y="-3060830"/>
            <a:ext cx="5855176" cy="6526047"/>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9" name="Google Shape;4359;p158"/>
          <p:cNvSpPr/>
          <p:nvPr/>
        </p:nvSpPr>
        <p:spPr>
          <a:xfrm rot="9442979">
            <a:off x="-2057771" y="1067260"/>
            <a:ext cx="2520650" cy="1522475"/>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0" name="Google Shape;4360;p158"/>
          <p:cNvSpPr/>
          <p:nvPr/>
        </p:nvSpPr>
        <p:spPr>
          <a:xfrm>
            <a:off x="-3374350" y="-2823050"/>
            <a:ext cx="10523400" cy="28230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1" name="Google Shape;4361;p158"/>
          <p:cNvSpPr/>
          <p:nvPr/>
        </p:nvSpPr>
        <p:spPr>
          <a:xfrm>
            <a:off x="-4182275" y="-962025"/>
            <a:ext cx="4182300" cy="6852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2" name="Google Shape;4362;p158"/>
          <p:cNvSpPr/>
          <p:nvPr/>
        </p:nvSpPr>
        <p:spPr>
          <a:xfrm>
            <a:off x="-101925" y="5143500"/>
            <a:ext cx="6180900" cy="6480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3" name="Google Shape;4363;p158"/>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4364" name="Google Shape;4364;p158"/>
          <p:cNvSpPr/>
          <p:nvPr/>
        </p:nvSpPr>
        <p:spPr>
          <a:xfrm rot="10800000">
            <a:off x="4422250" y="-930550"/>
            <a:ext cx="1846800" cy="1846800"/>
          </a:xfrm>
          <a:prstGeom prst="blockArc">
            <a:avLst>
              <a:gd fmla="val 10800000" name="adj1"/>
              <a:gd fmla="val 21587484" name="adj2"/>
              <a:gd fmla="val 17796" name="adj3"/>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5" name="Google Shape;4365;p158"/>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2022</a:t>
            </a:r>
            <a:endParaRPr b="0" i="0" sz="600" u="none" cap="none" strike="noStrike">
              <a:solidFill>
                <a:srgbClr val="FFFFFF"/>
              </a:solidFill>
              <a:latin typeface="Work Sans"/>
              <a:ea typeface="Work Sans"/>
              <a:cs typeface="Work Sans"/>
              <a:sym typeface="Work Sans"/>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sic / No text 1 1">
  <p:cSld name="Cover Slide - Brands_6_2_2_1">
    <p:spTree>
      <p:nvGrpSpPr>
        <p:cNvPr id="4366" name="Shape 4366"/>
        <p:cNvGrpSpPr/>
        <p:nvPr/>
      </p:nvGrpSpPr>
      <p:grpSpPr>
        <a:xfrm>
          <a:off x="0" y="0"/>
          <a:ext cx="0" cy="0"/>
          <a:chOff x="0" y="0"/>
          <a:chExt cx="0" cy="0"/>
        </a:xfrm>
      </p:grpSpPr>
      <p:sp>
        <p:nvSpPr>
          <p:cNvPr id="4367" name="Google Shape;4367;p159"/>
          <p:cNvSpPr/>
          <p:nvPr/>
        </p:nvSpPr>
        <p:spPr>
          <a:xfrm>
            <a:off x="4498000" y="0"/>
            <a:ext cx="46461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8" name="Google Shape;4368;p159"/>
          <p:cNvSpPr/>
          <p:nvPr/>
        </p:nvSpPr>
        <p:spPr>
          <a:xfrm>
            <a:off x="0" y="0"/>
            <a:ext cx="5462100" cy="5143500"/>
          </a:xfrm>
          <a:prstGeom prst="rect">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9" name="Google Shape;4369;p159"/>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grpSp>
        <p:nvGrpSpPr>
          <p:cNvPr id="4370" name="Google Shape;4370;p159"/>
          <p:cNvGrpSpPr/>
          <p:nvPr/>
        </p:nvGrpSpPr>
        <p:grpSpPr>
          <a:xfrm rot="5400000">
            <a:off x="1019677" y="-289235"/>
            <a:ext cx="367164" cy="1116748"/>
            <a:chOff x="4257275" y="306450"/>
            <a:chExt cx="488575" cy="1486025"/>
          </a:xfrm>
        </p:grpSpPr>
        <p:grpSp>
          <p:nvGrpSpPr>
            <p:cNvPr id="4371" name="Google Shape;4371;p159"/>
            <p:cNvGrpSpPr/>
            <p:nvPr/>
          </p:nvGrpSpPr>
          <p:grpSpPr>
            <a:xfrm>
              <a:off x="4257275" y="306450"/>
              <a:ext cx="488575" cy="140700"/>
              <a:chOff x="4257275" y="306450"/>
              <a:chExt cx="488575" cy="140700"/>
            </a:xfrm>
          </p:grpSpPr>
          <p:sp>
            <p:nvSpPr>
              <p:cNvPr id="4372" name="Google Shape;4372;p159"/>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3" name="Google Shape;4373;p159"/>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74" name="Google Shape;4374;p159"/>
            <p:cNvGrpSpPr/>
            <p:nvPr/>
          </p:nvGrpSpPr>
          <p:grpSpPr>
            <a:xfrm>
              <a:off x="4257275" y="575515"/>
              <a:ext cx="488575" cy="140700"/>
              <a:chOff x="4257275" y="306450"/>
              <a:chExt cx="488575" cy="140700"/>
            </a:xfrm>
          </p:grpSpPr>
          <p:sp>
            <p:nvSpPr>
              <p:cNvPr id="4375" name="Google Shape;4375;p159"/>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6" name="Google Shape;4376;p159"/>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77" name="Google Shape;4377;p159"/>
            <p:cNvGrpSpPr/>
            <p:nvPr/>
          </p:nvGrpSpPr>
          <p:grpSpPr>
            <a:xfrm>
              <a:off x="4257275" y="844580"/>
              <a:ext cx="488575" cy="140700"/>
              <a:chOff x="4257275" y="306450"/>
              <a:chExt cx="488575" cy="140700"/>
            </a:xfrm>
          </p:grpSpPr>
          <p:sp>
            <p:nvSpPr>
              <p:cNvPr id="4378" name="Google Shape;4378;p159"/>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9" name="Google Shape;4379;p159"/>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80" name="Google Shape;4380;p159"/>
            <p:cNvGrpSpPr/>
            <p:nvPr/>
          </p:nvGrpSpPr>
          <p:grpSpPr>
            <a:xfrm>
              <a:off x="4257275" y="1113645"/>
              <a:ext cx="488575" cy="140700"/>
              <a:chOff x="4257275" y="306450"/>
              <a:chExt cx="488575" cy="140700"/>
            </a:xfrm>
          </p:grpSpPr>
          <p:sp>
            <p:nvSpPr>
              <p:cNvPr id="4381" name="Google Shape;4381;p159"/>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2" name="Google Shape;4382;p159"/>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83" name="Google Shape;4383;p159"/>
            <p:cNvGrpSpPr/>
            <p:nvPr/>
          </p:nvGrpSpPr>
          <p:grpSpPr>
            <a:xfrm>
              <a:off x="4257275" y="1382710"/>
              <a:ext cx="488575" cy="140700"/>
              <a:chOff x="4257275" y="306450"/>
              <a:chExt cx="488575" cy="140700"/>
            </a:xfrm>
          </p:grpSpPr>
          <p:sp>
            <p:nvSpPr>
              <p:cNvPr id="4384" name="Google Shape;4384;p159"/>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5" name="Google Shape;4385;p159"/>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86" name="Google Shape;4386;p159"/>
            <p:cNvGrpSpPr/>
            <p:nvPr/>
          </p:nvGrpSpPr>
          <p:grpSpPr>
            <a:xfrm>
              <a:off x="4257275" y="1651775"/>
              <a:ext cx="488575" cy="140700"/>
              <a:chOff x="4257275" y="306450"/>
              <a:chExt cx="488575" cy="140700"/>
            </a:xfrm>
          </p:grpSpPr>
          <p:sp>
            <p:nvSpPr>
              <p:cNvPr id="4387" name="Google Shape;4387;p159"/>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8" name="Google Shape;4388;p159"/>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389" name="Google Shape;4389;p159"/>
          <p:cNvSpPr txBox="1"/>
          <p:nvPr>
            <p:ph type="title"/>
          </p:nvPr>
        </p:nvSpPr>
        <p:spPr>
          <a:xfrm>
            <a:off x="534175" y="1365575"/>
            <a:ext cx="2863500" cy="1311600"/>
          </a:xfrm>
          <a:prstGeom prst="rect">
            <a:avLst/>
          </a:prstGeom>
          <a:noFill/>
          <a:ln>
            <a:noFill/>
          </a:ln>
        </p:spPr>
        <p:txBody>
          <a:bodyPr anchorCtr="0" anchor="b" bIns="91425" lIns="91425" spcFirstLastPara="1" rIns="91425" wrap="square" tIns="91425">
            <a:normAutofit/>
          </a:bodyPr>
          <a:lstStyle>
            <a:lvl1pPr lvl="0" marR="0" algn="l">
              <a:lnSpc>
                <a:spcPct val="100000"/>
              </a:lnSpc>
              <a:spcBef>
                <a:spcPts val="0"/>
              </a:spcBef>
              <a:spcAft>
                <a:spcPts val="0"/>
              </a:spcAft>
              <a:buSzPts val="2800"/>
              <a:buNone/>
              <a:defRPr>
                <a:solidFill>
                  <a:srgbClr val="FFFFFF"/>
                </a:solidFill>
                <a:latin typeface="Lora SemiBold"/>
                <a:ea typeface="Lora SemiBold"/>
                <a:cs typeface="Lora SemiBold"/>
                <a:sym typeface="Lora SemiBold"/>
              </a:defRPr>
            </a:lvl1pPr>
            <a:lvl2pPr lvl="1" algn="l">
              <a:lnSpc>
                <a:spcPct val="100000"/>
              </a:lnSpc>
              <a:spcBef>
                <a:spcPts val="0"/>
              </a:spcBef>
              <a:spcAft>
                <a:spcPts val="0"/>
              </a:spcAft>
              <a:buClr>
                <a:srgbClr val="FFFFFF"/>
              </a:buClr>
              <a:buSzPts val="2800"/>
              <a:buNone/>
              <a:defRPr>
                <a:solidFill>
                  <a:srgbClr val="FFFFFF"/>
                </a:solidFill>
              </a:defRPr>
            </a:lvl2pPr>
            <a:lvl3pPr lvl="2" algn="l">
              <a:lnSpc>
                <a:spcPct val="100000"/>
              </a:lnSpc>
              <a:spcBef>
                <a:spcPts val="0"/>
              </a:spcBef>
              <a:spcAft>
                <a:spcPts val="0"/>
              </a:spcAft>
              <a:buClr>
                <a:srgbClr val="FFFFFF"/>
              </a:buClr>
              <a:buSzPts val="2800"/>
              <a:buNone/>
              <a:defRPr>
                <a:solidFill>
                  <a:srgbClr val="FFFFFF"/>
                </a:solidFill>
              </a:defRPr>
            </a:lvl3pPr>
            <a:lvl4pPr lvl="3" algn="l">
              <a:lnSpc>
                <a:spcPct val="100000"/>
              </a:lnSpc>
              <a:spcBef>
                <a:spcPts val="0"/>
              </a:spcBef>
              <a:spcAft>
                <a:spcPts val="0"/>
              </a:spcAft>
              <a:buClr>
                <a:srgbClr val="FFFFFF"/>
              </a:buClr>
              <a:buSzPts val="2800"/>
              <a:buNone/>
              <a:defRPr>
                <a:solidFill>
                  <a:srgbClr val="FFFFFF"/>
                </a:solidFill>
              </a:defRPr>
            </a:lvl4pPr>
            <a:lvl5pPr lvl="4" algn="l">
              <a:lnSpc>
                <a:spcPct val="100000"/>
              </a:lnSpc>
              <a:spcBef>
                <a:spcPts val="0"/>
              </a:spcBef>
              <a:spcAft>
                <a:spcPts val="0"/>
              </a:spcAft>
              <a:buClr>
                <a:srgbClr val="FFFFFF"/>
              </a:buClr>
              <a:buSzPts val="2800"/>
              <a:buNone/>
              <a:defRPr>
                <a:solidFill>
                  <a:srgbClr val="FFFFFF"/>
                </a:solidFill>
              </a:defRPr>
            </a:lvl5pPr>
            <a:lvl6pPr lvl="5" algn="l">
              <a:lnSpc>
                <a:spcPct val="100000"/>
              </a:lnSpc>
              <a:spcBef>
                <a:spcPts val="0"/>
              </a:spcBef>
              <a:spcAft>
                <a:spcPts val="0"/>
              </a:spcAft>
              <a:buClr>
                <a:srgbClr val="FFFFFF"/>
              </a:buClr>
              <a:buSzPts val="2800"/>
              <a:buNone/>
              <a:defRPr>
                <a:solidFill>
                  <a:srgbClr val="FFFFFF"/>
                </a:solidFill>
              </a:defRPr>
            </a:lvl6pPr>
            <a:lvl7pPr lvl="6" algn="l">
              <a:lnSpc>
                <a:spcPct val="100000"/>
              </a:lnSpc>
              <a:spcBef>
                <a:spcPts val="0"/>
              </a:spcBef>
              <a:spcAft>
                <a:spcPts val="0"/>
              </a:spcAft>
              <a:buClr>
                <a:srgbClr val="FFFFFF"/>
              </a:buClr>
              <a:buSzPts val="2800"/>
              <a:buNone/>
              <a:defRPr>
                <a:solidFill>
                  <a:srgbClr val="FFFFFF"/>
                </a:solidFill>
              </a:defRPr>
            </a:lvl7pPr>
            <a:lvl8pPr lvl="7" algn="l">
              <a:lnSpc>
                <a:spcPct val="100000"/>
              </a:lnSpc>
              <a:spcBef>
                <a:spcPts val="0"/>
              </a:spcBef>
              <a:spcAft>
                <a:spcPts val="0"/>
              </a:spcAft>
              <a:buClr>
                <a:srgbClr val="FFFFFF"/>
              </a:buClr>
              <a:buSzPts val="2800"/>
              <a:buNone/>
              <a:defRPr>
                <a:solidFill>
                  <a:srgbClr val="FFFFFF"/>
                </a:solidFill>
              </a:defRPr>
            </a:lvl8pPr>
            <a:lvl9pPr lvl="8" algn="l">
              <a:lnSpc>
                <a:spcPct val="100000"/>
              </a:lnSpc>
              <a:spcBef>
                <a:spcPts val="0"/>
              </a:spcBef>
              <a:spcAft>
                <a:spcPts val="0"/>
              </a:spcAft>
              <a:buClr>
                <a:srgbClr val="FFFFFF"/>
              </a:buClr>
              <a:buSzPts val="2800"/>
              <a:buNone/>
              <a:defRPr>
                <a:solidFill>
                  <a:srgbClr val="FFFFFF"/>
                </a:solidFill>
              </a:defRPr>
            </a:lvl9pPr>
          </a:lstStyle>
          <a:p/>
        </p:txBody>
      </p:sp>
      <p:sp>
        <p:nvSpPr>
          <p:cNvPr id="4390" name="Google Shape;4390;p159"/>
          <p:cNvSpPr txBox="1"/>
          <p:nvPr>
            <p:ph idx="1" type="body"/>
          </p:nvPr>
        </p:nvSpPr>
        <p:spPr>
          <a:xfrm>
            <a:off x="534175" y="2677175"/>
            <a:ext cx="3461100" cy="21804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FFFFFF"/>
                </a:solidFill>
                <a:latin typeface="Work Sans"/>
                <a:ea typeface="Work Sans"/>
                <a:cs typeface="Work Sans"/>
                <a:sym typeface="Work Sans"/>
              </a:defRPr>
            </a:lvl1pPr>
            <a:lvl2pPr indent="-292100" lvl="1" marL="914400" algn="l">
              <a:lnSpc>
                <a:spcPct val="100000"/>
              </a:lnSpc>
              <a:spcBef>
                <a:spcPts val="0"/>
              </a:spcBef>
              <a:spcAft>
                <a:spcPts val="0"/>
              </a:spcAft>
              <a:buClr>
                <a:srgbClr val="FFFFFF"/>
              </a:buClr>
              <a:buSzPts val="1000"/>
              <a:buChar char="○"/>
              <a:defRPr sz="1000">
                <a:solidFill>
                  <a:srgbClr val="FFFFFF"/>
                </a:solidFill>
                <a:latin typeface="Work Sans"/>
                <a:ea typeface="Work Sans"/>
                <a:cs typeface="Work Sans"/>
                <a:sym typeface="Work Sans"/>
              </a:defRPr>
            </a:lvl2pPr>
            <a:lvl3pPr indent="-317500" lvl="2" marL="13716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3pPr>
            <a:lvl4pPr indent="-317500" lvl="3" marL="18288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4pPr>
            <a:lvl5pPr indent="-317500" lvl="4" marL="22860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5pPr>
            <a:lvl6pPr indent="-317500" lvl="5" marL="27432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6pPr>
            <a:lvl7pPr indent="-317500" lvl="6" marL="32004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7pPr>
            <a:lvl8pPr indent="-317500" lvl="7" marL="36576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8pPr>
            <a:lvl9pPr indent="-317500" lvl="8" marL="41148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9pPr>
          </a:lstStyle>
          <a:p/>
        </p:txBody>
      </p:sp>
      <p:sp>
        <p:nvSpPr>
          <p:cNvPr id="4391" name="Google Shape;4391;p159"/>
          <p:cNvSpPr txBox="1"/>
          <p:nvPr>
            <p:ph idx="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pic>
        <p:nvPicPr>
          <p:cNvPr id="4392" name="Google Shape;4392;p159"/>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4393" name="Google Shape;4393;p159"/>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2022</a:t>
            </a:r>
            <a:endParaRPr b="0" i="0" sz="600" u="none" cap="none" strike="noStrike">
              <a:solidFill>
                <a:srgbClr val="FFFFFF"/>
              </a:solidFill>
              <a:latin typeface="Work Sans"/>
              <a:ea typeface="Work Sans"/>
              <a:cs typeface="Work Sans"/>
              <a:sym typeface="Work Sans"/>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E 2 1 2 1 1 1 1 2">
  <p:cSld name="Cover Slide - Brands_6_1_2_1_1_1_1_3_1">
    <p:spTree>
      <p:nvGrpSpPr>
        <p:cNvPr id="4394" name="Shape 4394"/>
        <p:cNvGrpSpPr/>
        <p:nvPr/>
      </p:nvGrpSpPr>
      <p:grpSpPr>
        <a:xfrm>
          <a:off x="0" y="0"/>
          <a:ext cx="0" cy="0"/>
          <a:chOff x="0" y="0"/>
          <a:chExt cx="0" cy="0"/>
        </a:xfrm>
      </p:grpSpPr>
      <p:sp>
        <p:nvSpPr>
          <p:cNvPr id="4395" name="Google Shape;4395;p160"/>
          <p:cNvSpPr/>
          <p:nvPr/>
        </p:nvSpPr>
        <p:spPr>
          <a:xfrm rot="-3352489">
            <a:off x="-3601803" y="1362164"/>
            <a:ext cx="3905425" cy="4352898"/>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6" name="Google Shape;4396;p160"/>
          <p:cNvSpPr/>
          <p:nvPr/>
        </p:nvSpPr>
        <p:spPr>
          <a:xfrm rot="-454686">
            <a:off x="6971087" y="-426097"/>
            <a:ext cx="3049329" cy="1841833"/>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7" name="Google Shape;4397;p160"/>
          <p:cNvSpPr/>
          <p:nvPr/>
        </p:nvSpPr>
        <p:spPr>
          <a:xfrm>
            <a:off x="-101925" y="-23643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8" name="Google Shape;4398;p160"/>
          <p:cNvSpPr/>
          <p:nvPr/>
        </p:nvSpPr>
        <p:spPr>
          <a:xfrm>
            <a:off x="-35748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9" name="Google Shape;4399;p160"/>
          <p:cNvSpPr/>
          <p:nvPr/>
        </p:nvSpPr>
        <p:spPr>
          <a:xfrm>
            <a:off x="91440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0" name="Google Shape;4400;p160"/>
          <p:cNvSpPr/>
          <p:nvPr/>
        </p:nvSpPr>
        <p:spPr>
          <a:xfrm>
            <a:off x="-101925" y="51435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1" name="Google Shape;4401;p160"/>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4402" name="Google Shape;4402;p160"/>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2022</a:t>
            </a:r>
            <a:endParaRPr b="0" i="0" sz="600" u="none" cap="none" strike="noStrike">
              <a:solidFill>
                <a:srgbClr val="666666"/>
              </a:solidFill>
              <a:latin typeface="Work Sans"/>
              <a:ea typeface="Work Sans"/>
              <a:cs typeface="Work Sans"/>
              <a:sym typeface="Work Sans"/>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sic / No text 1 1 1">
  <p:cSld name="Cover Slide - Brands_6_2_2_1_1">
    <p:spTree>
      <p:nvGrpSpPr>
        <p:cNvPr id="4403" name="Shape 4403"/>
        <p:cNvGrpSpPr/>
        <p:nvPr/>
      </p:nvGrpSpPr>
      <p:grpSpPr>
        <a:xfrm>
          <a:off x="0" y="0"/>
          <a:ext cx="0" cy="0"/>
          <a:chOff x="0" y="0"/>
          <a:chExt cx="0" cy="0"/>
        </a:xfrm>
      </p:grpSpPr>
      <p:sp>
        <p:nvSpPr>
          <p:cNvPr id="4404" name="Google Shape;4404;p161"/>
          <p:cNvSpPr/>
          <p:nvPr/>
        </p:nvSpPr>
        <p:spPr>
          <a:xfrm>
            <a:off x="4498000" y="0"/>
            <a:ext cx="46461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5" name="Google Shape;4405;p161"/>
          <p:cNvSpPr/>
          <p:nvPr/>
        </p:nvSpPr>
        <p:spPr>
          <a:xfrm>
            <a:off x="0" y="0"/>
            <a:ext cx="5462100" cy="5143500"/>
          </a:xfrm>
          <a:prstGeom prst="rect">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6" name="Google Shape;4406;p161"/>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4407" name="Google Shape;4407;p161"/>
          <p:cNvSpPr txBox="1"/>
          <p:nvPr>
            <p:ph type="title"/>
          </p:nvPr>
        </p:nvSpPr>
        <p:spPr>
          <a:xfrm>
            <a:off x="534175" y="1365575"/>
            <a:ext cx="2863500" cy="1311600"/>
          </a:xfrm>
          <a:prstGeom prst="rect">
            <a:avLst/>
          </a:prstGeom>
          <a:noFill/>
          <a:ln>
            <a:noFill/>
          </a:ln>
        </p:spPr>
        <p:txBody>
          <a:bodyPr anchorCtr="0" anchor="b" bIns="91425" lIns="91425" spcFirstLastPara="1" rIns="91425" wrap="square" tIns="91425">
            <a:normAutofit/>
          </a:bodyPr>
          <a:lstStyle>
            <a:lvl1pPr lvl="0" marR="0" algn="l">
              <a:lnSpc>
                <a:spcPct val="100000"/>
              </a:lnSpc>
              <a:spcBef>
                <a:spcPts val="0"/>
              </a:spcBef>
              <a:spcAft>
                <a:spcPts val="0"/>
              </a:spcAft>
              <a:buSzPts val="2800"/>
              <a:buNone/>
              <a:defRPr>
                <a:solidFill>
                  <a:srgbClr val="FFFFFF"/>
                </a:solidFill>
                <a:latin typeface="Lora SemiBold"/>
                <a:ea typeface="Lora SemiBold"/>
                <a:cs typeface="Lora SemiBold"/>
                <a:sym typeface="Lora SemiBold"/>
              </a:defRPr>
            </a:lvl1pPr>
            <a:lvl2pPr lvl="1" algn="l">
              <a:lnSpc>
                <a:spcPct val="100000"/>
              </a:lnSpc>
              <a:spcBef>
                <a:spcPts val="0"/>
              </a:spcBef>
              <a:spcAft>
                <a:spcPts val="0"/>
              </a:spcAft>
              <a:buClr>
                <a:srgbClr val="FFFFFF"/>
              </a:buClr>
              <a:buSzPts val="2800"/>
              <a:buNone/>
              <a:defRPr>
                <a:solidFill>
                  <a:srgbClr val="FFFFFF"/>
                </a:solidFill>
              </a:defRPr>
            </a:lvl2pPr>
            <a:lvl3pPr lvl="2" algn="l">
              <a:lnSpc>
                <a:spcPct val="100000"/>
              </a:lnSpc>
              <a:spcBef>
                <a:spcPts val="0"/>
              </a:spcBef>
              <a:spcAft>
                <a:spcPts val="0"/>
              </a:spcAft>
              <a:buClr>
                <a:srgbClr val="FFFFFF"/>
              </a:buClr>
              <a:buSzPts val="2800"/>
              <a:buNone/>
              <a:defRPr>
                <a:solidFill>
                  <a:srgbClr val="FFFFFF"/>
                </a:solidFill>
              </a:defRPr>
            </a:lvl3pPr>
            <a:lvl4pPr lvl="3" algn="l">
              <a:lnSpc>
                <a:spcPct val="100000"/>
              </a:lnSpc>
              <a:spcBef>
                <a:spcPts val="0"/>
              </a:spcBef>
              <a:spcAft>
                <a:spcPts val="0"/>
              </a:spcAft>
              <a:buClr>
                <a:srgbClr val="FFFFFF"/>
              </a:buClr>
              <a:buSzPts val="2800"/>
              <a:buNone/>
              <a:defRPr>
                <a:solidFill>
                  <a:srgbClr val="FFFFFF"/>
                </a:solidFill>
              </a:defRPr>
            </a:lvl4pPr>
            <a:lvl5pPr lvl="4" algn="l">
              <a:lnSpc>
                <a:spcPct val="100000"/>
              </a:lnSpc>
              <a:spcBef>
                <a:spcPts val="0"/>
              </a:spcBef>
              <a:spcAft>
                <a:spcPts val="0"/>
              </a:spcAft>
              <a:buClr>
                <a:srgbClr val="FFFFFF"/>
              </a:buClr>
              <a:buSzPts val="2800"/>
              <a:buNone/>
              <a:defRPr>
                <a:solidFill>
                  <a:srgbClr val="FFFFFF"/>
                </a:solidFill>
              </a:defRPr>
            </a:lvl5pPr>
            <a:lvl6pPr lvl="5" algn="l">
              <a:lnSpc>
                <a:spcPct val="100000"/>
              </a:lnSpc>
              <a:spcBef>
                <a:spcPts val="0"/>
              </a:spcBef>
              <a:spcAft>
                <a:spcPts val="0"/>
              </a:spcAft>
              <a:buClr>
                <a:srgbClr val="FFFFFF"/>
              </a:buClr>
              <a:buSzPts val="2800"/>
              <a:buNone/>
              <a:defRPr>
                <a:solidFill>
                  <a:srgbClr val="FFFFFF"/>
                </a:solidFill>
              </a:defRPr>
            </a:lvl6pPr>
            <a:lvl7pPr lvl="6" algn="l">
              <a:lnSpc>
                <a:spcPct val="100000"/>
              </a:lnSpc>
              <a:spcBef>
                <a:spcPts val="0"/>
              </a:spcBef>
              <a:spcAft>
                <a:spcPts val="0"/>
              </a:spcAft>
              <a:buClr>
                <a:srgbClr val="FFFFFF"/>
              </a:buClr>
              <a:buSzPts val="2800"/>
              <a:buNone/>
              <a:defRPr>
                <a:solidFill>
                  <a:srgbClr val="FFFFFF"/>
                </a:solidFill>
              </a:defRPr>
            </a:lvl7pPr>
            <a:lvl8pPr lvl="7" algn="l">
              <a:lnSpc>
                <a:spcPct val="100000"/>
              </a:lnSpc>
              <a:spcBef>
                <a:spcPts val="0"/>
              </a:spcBef>
              <a:spcAft>
                <a:spcPts val="0"/>
              </a:spcAft>
              <a:buClr>
                <a:srgbClr val="FFFFFF"/>
              </a:buClr>
              <a:buSzPts val="2800"/>
              <a:buNone/>
              <a:defRPr>
                <a:solidFill>
                  <a:srgbClr val="FFFFFF"/>
                </a:solidFill>
              </a:defRPr>
            </a:lvl8pPr>
            <a:lvl9pPr lvl="8" algn="l">
              <a:lnSpc>
                <a:spcPct val="100000"/>
              </a:lnSpc>
              <a:spcBef>
                <a:spcPts val="0"/>
              </a:spcBef>
              <a:spcAft>
                <a:spcPts val="0"/>
              </a:spcAft>
              <a:buClr>
                <a:srgbClr val="FFFFFF"/>
              </a:buClr>
              <a:buSzPts val="2800"/>
              <a:buNone/>
              <a:defRPr>
                <a:solidFill>
                  <a:srgbClr val="FFFFFF"/>
                </a:solidFill>
              </a:defRPr>
            </a:lvl9pPr>
          </a:lstStyle>
          <a:p/>
        </p:txBody>
      </p:sp>
      <p:sp>
        <p:nvSpPr>
          <p:cNvPr id="4408" name="Google Shape;4408;p161"/>
          <p:cNvSpPr txBox="1"/>
          <p:nvPr>
            <p:ph idx="1" type="body"/>
          </p:nvPr>
        </p:nvSpPr>
        <p:spPr>
          <a:xfrm>
            <a:off x="534175" y="2677175"/>
            <a:ext cx="3461100" cy="21804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FFFFFF"/>
                </a:solidFill>
                <a:latin typeface="Work Sans"/>
                <a:ea typeface="Work Sans"/>
                <a:cs typeface="Work Sans"/>
                <a:sym typeface="Work Sans"/>
              </a:defRPr>
            </a:lvl1pPr>
            <a:lvl2pPr indent="-292100" lvl="1" marL="914400" algn="l">
              <a:lnSpc>
                <a:spcPct val="100000"/>
              </a:lnSpc>
              <a:spcBef>
                <a:spcPts val="0"/>
              </a:spcBef>
              <a:spcAft>
                <a:spcPts val="0"/>
              </a:spcAft>
              <a:buClr>
                <a:srgbClr val="FFFFFF"/>
              </a:buClr>
              <a:buSzPts val="1000"/>
              <a:buChar char="○"/>
              <a:defRPr sz="1000">
                <a:solidFill>
                  <a:srgbClr val="FFFFFF"/>
                </a:solidFill>
                <a:latin typeface="Work Sans"/>
                <a:ea typeface="Work Sans"/>
                <a:cs typeface="Work Sans"/>
                <a:sym typeface="Work Sans"/>
              </a:defRPr>
            </a:lvl2pPr>
            <a:lvl3pPr indent="-317500" lvl="2" marL="13716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3pPr>
            <a:lvl4pPr indent="-317500" lvl="3" marL="18288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4pPr>
            <a:lvl5pPr indent="-317500" lvl="4" marL="22860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5pPr>
            <a:lvl6pPr indent="-317500" lvl="5" marL="27432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6pPr>
            <a:lvl7pPr indent="-317500" lvl="6" marL="32004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7pPr>
            <a:lvl8pPr indent="-317500" lvl="7" marL="36576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8pPr>
            <a:lvl9pPr indent="-317500" lvl="8" marL="41148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9pPr>
          </a:lstStyle>
          <a:p/>
        </p:txBody>
      </p:sp>
      <p:sp>
        <p:nvSpPr>
          <p:cNvPr id="4409" name="Google Shape;4409;p161"/>
          <p:cNvSpPr txBox="1"/>
          <p:nvPr>
            <p:ph idx="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pic>
        <p:nvPicPr>
          <p:cNvPr id="4410" name="Google Shape;4410;p161"/>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4411" name="Google Shape;4411;p161"/>
          <p:cNvSpPr/>
          <p:nvPr/>
        </p:nvSpPr>
        <p:spPr>
          <a:xfrm rot="-9637642">
            <a:off x="-401103" y="-1274463"/>
            <a:ext cx="2520597" cy="1522433"/>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2" name="Google Shape;4412;p161"/>
          <p:cNvSpPr/>
          <p:nvPr/>
        </p:nvSpPr>
        <p:spPr>
          <a:xfrm>
            <a:off x="-3574800" y="-962025"/>
            <a:ext cx="3574800" cy="6852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3" name="Google Shape;4413;p161"/>
          <p:cNvSpPr/>
          <p:nvPr/>
        </p:nvSpPr>
        <p:spPr>
          <a:xfrm rot="10800000">
            <a:off x="1541575" y="-800975"/>
            <a:ext cx="1207200" cy="1207200"/>
          </a:xfrm>
          <a:prstGeom prst="blockArc">
            <a:avLst>
              <a:gd fmla="val 10800000" name="adj1"/>
              <a:gd fmla="val 21587484" name="adj2"/>
              <a:gd fmla="val 17796" name="adj3"/>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4" name="Google Shape;4414;p161"/>
          <p:cNvSpPr/>
          <p:nvPr/>
        </p:nvSpPr>
        <p:spPr>
          <a:xfrm>
            <a:off x="-101925" y="-2364300"/>
            <a:ext cx="61809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5" name="Google Shape;4415;p161"/>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2022</a:t>
            </a:r>
            <a:endParaRPr b="0" i="0" sz="600" u="none" cap="none" strike="noStrike">
              <a:solidFill>
                <a:srgbClr val="FFFFFF"/>
              </a:solidFill>
              <a:latin typeface="Work Sans"/>
              <a:ea typeface="Work Sans"/>
              <a:cs typeface="Work Sans"/>
              <a:sym typeface="Work Sans"/>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sic / No text 1 1 1 1 1 1">
  <p:cSld name="Cover Slide - Brands_6_2_2_1_1_1_1_1">
    <p:spTree>
      <p:nvGrpSpPr>
        <p:cNvPr id="4416" name="Shape 4416"/>
        <p:cNvGrpSpPr/>
        <p:nvPr/>
      </p:nvGrpSpPr>
      <p:grpSpPr>
        <a:xfrm>
          <a:off x="0" y="0"/>
          <a:ext cx="0" cy="0"/>
          <a:chOff x="0" y="0"/>
          <a:chExt cx="0" cy="0"/>
        </a:xfrm>
      </p:grpSpPr>
      <p:sp>
        <p:nvSpPr>
          <p:cNvPr id="4417" name="Google Shape;4417;p162"/>
          <p:cNvSpPr/>
          <p:nvPr/>
        </p:nvSpPr>
        <p:spPr>
          <a:xfrm>
            <a:off x="4498000" y="0"/>
            <a:ext cx="46461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8" name="Google Shape;4418;p162"/>
          <p:cNvSpPr/>
          <p:nvPr/>
        </p:nvSpPr>
        <p:spPr>
          <a:xfrm>
            <a:off x="0" y="0"/>
            <a:ext cx="5462100" cy="5143500"/>
          </a:xfrm>
          <a:prstGeom prst="rect">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9" name="Google Shape;4419;p162"/>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4420" name="Google Shape;4420;p162"/>
          <p:cNvSpPr txBox="1"/>
          <p:nvPr>
            <p:ph type="title"/>
          </p:nvPr>
        </p:nvSpPr>
        <p:spPr>
          <a:xfrm>
            <a:off x="534175" y="1365575"/>
            <a:ext cx="2863500" cy="1311600"/>
          </a:xfrm>
          <a:prstGeom prst="rect">
            <a:avLst/>
          </a:prstGeom>
          <a:noFill/>
          <a:ln>
            <a:noFill/>
          </a:ln>
        </p:spPr>
        <p:txBody>
          <a:bodyPr anchorCtr="0" anchor="b" bIns="91425" lIns="91425" spcFirstLastPara="1" rIns="91425" wrap="square" tIns="91425">
            <a:normAutofit/>
          </a:bodyPr>
          <a:lstStyle>
            <a:lvl1pPr lvl="0" marR="0" algn="l">
              <a:lnSpc>
                <a:spcPct val="100000"/>
              </a:lnSpc>
              <a:spcBef>
                <a:spcPts val="0"/>
              </a:spcBef>
              <a:spcAft>
                <a:spcPts val="0"/>
              </a:spcAft>
              <a:buSzPts val="2800"/>
              <a:buNone/>
              <a:defRPr>
                <a:solidFill>
                  <a:srgbClr val="FFFFFF"/>
                </a:solidFill>
                <a:latin typeface="Lora SemiBold"/>
                <a:ea typeface="Lora SemiBold"/>
                <a:cs typeface="Lora SemiBold"/>
                <a:sym typeface="Lora SemiBold"/>
              </a:defRPr>
            </a:lvl1pPr>
            <a:lvl2pPr lvl="1" algn="l">
              <a:lnSpc>
                <a:spcPct val="100000"/>
              </a:lnSpc>
              <a:spcBef>
                <a:spcPts val="0"/>
              </a:spcBef>
              <a:spcAft>
                <a:spcPts val="0"/>
              </a:spcAft>
              <a:buClr>
                <a:srgbClr val="FFFFFF"/>
              </a:buClr>
              <a:buSzPts val="2800"/>
              <a:buNone/>
              <a:defRPr>
                <a:solidFill>
                  <a:srgbClr val="FFFFFF"/>
                </a:solidFill>
              </a:defRPr>
            </a:lvl2pPr>
            <a:lvl3pPr lvl="2" algn="l">
              <a:lnSpc>
                <a:spcPct val="100000"/>
              </a:lnSpc>
              <a:spcBef>
                <a:spcPts val="0"/>
              </a:spcBef>
              <a:spcAft>
                <a:spcPts val="0"/>
              </a:spcAft>
              <a:buClr>
                <a:srgbClr val="FFFFFF"/>
              </a:buClr>
              <a:buSzPts val="2800"/>
              <a:buNone/>
              <a:defRPr>
                <a:solidFill>
                  <a:srgbClr val="FFFFFF"/>
                </a:solidFill>
              </a:defRPr>
            </a:lvl3pPr>
            <a:lvl4pPr lvl="3" algn="l">
              <a:lnSpc>
                <a:spcPct val="100000"/>
              </a:lnSpc>
              <a:spcBef>
                <a:spcPts val="0"/>
              </a:spcBef>
              <a:spcAft>
                <a:spcPts val="0"/>
              </a:spcAft>
              <a:buClr>
                <a:srgbClr val="FFFFFF"/>
              </a:buClr>
              <a:buSzPts val="2800"/>
              <a:buNone/>
              <a:defRPr>
                <a:solidFill>
                  <a:srgbClr val="FFFFFF"/>
                </a:solidFill>
              </a:defRPr>
            </a:lvl4pPr>
            <a:lvl5pPr lvl="4" algn="l">
              <a:lnSpc>
                <a:spcPct val="100000"/>
              </a:lnSpc>
              <a:spcBef>
                <a:spcPts val="0"/>
              </a:spcBef>
              <a:spcAft>
                <a:spcPts val="0"/>
              </a:spcAft>
              <a:buClr>
                <a:srgbClr val="FFFFFF"/>
              </a:buClr>
              <a:buSzPts val="2800"/>
              <a:buNone/>
              <a:defRPr>
                <a:solidFill>
                  <a:srgbClr val="FFFFFF"/>
                </a:solidFill>
              </a:defRPr>
            </a:lvl5pPr>
            <a:lvl6pPr lvl="5" algn="l">
              <a:lnSpc>
                <a:spcPct val="100000"/>
              </a:lnSpc>
              <a:spcBef>
                <a:spcPts val="0"/>
              </a:spcBef>
              <a:spcAft>
                <a:spcPts val="0"/>
              </a:spcAft>
              <a:buClr>
                <a:srgbClr val="FFFFFF"/>
              </a:buClr>
              <a:buSzPts val="2800"/>
              <a:buNone/>
              <a:defRPr>
                <a:solidFill>
                  <a:srgbClr val="FFFFFF"/>
                </a:solidFill>
              </a:defRPr>
            </a:lvl6pPr>
            <a:lvl7pPr lvl="6" algn="l">
              <a:lnSpc>
                <a:spcPct val="100000"/>
              </a:lnSpc>
              <a:spcBef>
                <a:spcPts val="0"/>
              </a:spcBef>
              <a:spcAft>
                <a:spcPts val="0"/>
              </a:spcAft>
              <a:buClr>
                <a:srgbClr val="FFFFFF"/>
              </a:buClr>
              <a:buSzPts val="2800"/>
              <a:buNone/>
              <a:defRPr>
                <a:solidFill>
                  <a:srgbClr val="FFFFFF"/>
                </a:solidFill>
              </a:defRPr>
            </a:lvl7pPr>
            <a:lvl8pPr lvl="7" algn="l">
              <a:lnSpc>
                <a:spcPct val="100000"/>
              </a:lnSpc>
              <a:spcBef>
                <a:spcPts val="0"/>
              </a:spcBef>
              <a:spcAft>
                <a:spcPts val="0"/>
              </a:spcAft>
              <a:buClr>
                <a:srgbClr val="FFFFFF"/>
              </a:buClr>
              <a:buSzPts val="2800"/>
              <a:buNone/>
              <a:defRPr>
                <a:solidFill>
                  <a:srgbClr val="FFFFFF"/>
                </a:solidFill>
              </a:defRPr>
            </a:lvl8pPr>
            <a:lvl9pPr lvl="8" algn="l">
              <a:lnSpc>
                <a:spcPct val="100000"/>
              </a:lnSpc>
              <a:spcBef>
                <a:spcPts val="0"/>
              </a:spcBef>
              <a:spcAft>
                <a:spcPts val="0"/>
              </a:spcAft>
              <a:buClr>
                <a:srgbClr val="FFFFFF"/>
              </a:buClr>
              <a:buSzPts val="2800"/>
              <a:buNone/>
              <a:defRPr>
                <a:solidFill>
                  <a:srgbClr val="FFFFFF"/>
                </a:solidFill>
              </a:defRPr>
            </a:lvl9pPr>
          </a:lstStyle>
          <a:p/>
        </p:txBody>
      </p:sp>
      <p:sp>
        <p:nvSpPr>
          <p:cNvPr id="4421" name="Google Shape;4421;p162"/>
          <p:cNvSpPr txBox="1"/>
          <p:nvPr>
            <p:ph idx="1" type="body"/>
          </p:nvPr>
        </p:nvSpPr>
        <p:spPr>
          <a:xfrm>
            <a:off x="534175" y="2677175"/>
            <a:ext cx="3461100" cy="21804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FFFFFF"/>
                </a:solidFill>
                <a:latin typeface="Work Sans"/>
                <a:ea typeface="Work Sans"/>
                <a:cs typeface="Work Sans"/>
                <a:sym typeface="Work Sans"/>
              </a:defRPr>
            </a:lvl1pPr>
            <a:lvl2pPr indent="-292100" lvl="1" marL="914400" algn="l">
              <a:lnSpc>
                <a:spcPct val="100000"/>
              </a:lnSpc>
              <a:spcBef>
                <a:spcPts val="0"/>
              </a:spcBef>
              <a:spcAft>
                <a:spcPts val="0"/>
              </a:spcAft>
              <a:buClr>
                <a:srgbClr val="FFFFFF"/>
              </a:buClr>
              <a:buSzPts val="1000"/>
              <a:buChar char="○"/>
              <a:defRPr sz="1000">
                <a:solidFill>
                  <a:srgbClr val="FFFFFF"/>
                </a:solidFill>
                <a:latin typeface="Work Sans"/>
                <a:ea typeface="Work Sans"/>
                <a:cs typeface="Work Sans"/>
                <a:sym typeface="Work Sans"/>
              </a:defRPr>
            </a:lvl2pPr>
            <a:lvl3pPr indent="-317500" lvl="2" marL="13716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3pPr>
            <a:lvl4pPr indent="-317500" lvl="3" marL="18288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4pPr>
            <a:lvl5pPr indent="-317500" lvl="4" marL="22860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5pPr>
            <a:lvl6pPr indent="-317500" lvl="5" marL="27432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6pPr>
            <a:lvl7pPr indent="-317500" lvl="6" marL="32004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7pPr>
            <a:lvl8pPr indent="-317500" lvl="7" marL="36576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8pPr>
            <a:lvl9pPr indent="-317500" lvl="8" marL="41148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9pPr>
          </a:lstStyle>
          <a:p/>
        </p:txBody>
      </p:sp>
      <p:sp>
        <p:nvSpPr>
          <p:cNvPr id="4422" name="Google Shape;4422;p162"/>
          <p:cNvSpPr txBox="1"/>
          <p:nvPr>
            <p:ph idx="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pic>
        <p:nvPicPr>
          <p:cNvPr id="4423" name="Google Shape;4423;p162"/>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4424" name="Google Shape;4424;p162"/>
          <p:cNvSpPr/>
          <p:nvPr/>
        </p:nvSpPr>
        <p:spPr>
          <a:xfrm>
            <a:off x="-101925" y="-2364300"/>
            <a:ext cx="61809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5" name="Google Shape;4425;p162"/>
          <p:cNvSpPr/>
          <p:nvPr/>
        </p:nvSpPr>
        <p:spPr>
          <a:xfrm>
            <a:off x="-3574800" y="-962025"/>
            <a:ext cx="3574800" cy="6852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26" name="Google Shape;4426;p162"/>
          <p:cNvGrpSpPr/>
          <p:nvPr/>
        </p:nvGrpSpPr>
        <p:grpSpPr>
          <a:xfrm>
            <a:off x="644881" y="0"/>
            <a:ext cx="1224370" cy="423600"/>
            <a:chOff x="2212525" y="69150"/>
            <a:chExt cx="956913" cy="423600"/>
          </a:xfrm>
        </p:grpSpPr>
        <p:sp>
          <p:nvSpPr>
            <p:cNvPr id="4427" name="Google Shape;4427;p162"/>
            <p:cNvSpPr/>
            <p:nvPr/>
          </p:nvSpPr>
          <p:spPr>
            <a:xfrm>
              <a:off x="2212525" y="69150"/>
              <a:ext cx="92700" cy="423600"/>
            </a:xfrm>
            <a:prstGeom prst="rect">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8" name="Google Shape;4428;p162"/>
            <p:cNvSpPr/>
            <p:nvPr/>
          </p:nvSpPr>
          <p:spPr>
            <a:xfrm>
              <a:off x="2385368" y="69150"/>
              <a:ext cx="92700" cy="423600"/>
            </a:xfrm>
            <a:prstGeom prst="rect">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9" name="Google Shape;4429;p162"/>
            <p:cNvSpPr/>
            <p:nvPr/>
          </p:nvSpPr>
          <p:spPr>
            <a:xfrm>
              <a:off x="2558210" y="69150"/>
              <a:ext cx="92700" cy="423600"/>
            </a:xfrm>
            <a:prstGeom prst="rect">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0" name="Google Shape;4430;p162"/>
            <p:cNvSpPr/>
            <p:nvPr/>
          </p:nvSpPr>
          <p:spPr>
            <a:xfrm>
              <a:off x="2731053" y="69150"/>
              <a:ext cx="92700" cy="423600"/>
            </a:xfrm>
            <a:prstGeom prst="rect">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1" name="Google Shape;4431;p162"/>
            <p:cNvSpPr/>
            <p:nvPr/>
          </p:nvSpPr>
          <p:spPr>
            <a:xfrm>
              <a:off x="2903895" y="69150"/>
              <a:ext cx="92700" cy="423600"/>
            </a:xfrm>
            <a:prstGeom prst="rect">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2" name="Google Shape;4432;p162"/>
            <p:cNvSpPr/>
            <p:nvPr/>
          </p:nvSpPr>
          <p:spPr>
            <a:xfrm>
              <a:off x="3076738" y="69150"/>
              <a:ext cx="92700" cy="423600"/>
            </a:xfrm>
            <a:prstGeom prst="rect">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33" name="Google Shape;4433;p162"/>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2022</a:t>
            </a:r>
            <a:endParaRPr b="0" i="0" sz="600" u="none" cap="none" strike="noStrike">
              <a:solidFill>
                <a:srgbClr val="FFFFFF"/>
              </a:solidFill>
              <a:latin typeface="Work Sans"/>
              <a:ea typeface="Work Sans"/>
              <a:cs typeface="Work Sans"/>
              <a:sym typeface="Work Sans"/>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Subtitle and body Slide / Shapes 2 1 1 1">
  <p:cSld name="Cover Slide - Brands_6_1_2_1_3_1_1">
    <p:spTree>
      <p:nvGrpSpPr>
        <p:cNvPr id="4434" name="Shape 4434"/>
        <p:cNvGrpSpPr/>
        <p:nvPr/>
      </p:nvGrpSpPr>
      <p:grpSpPr>
        <a:xfrm>
          <a:off x="0" y="0"/>
          <a:ext cx="0" cy="0"/>
          <a:chOff x="0" y="0"/>
          <a:chExt cx="0" cy="0"/>
        </a:xfrm>
      </p:grpSpPr>
      <p:sp>
        <p:nvSpPr>
          <p:cNvPr id="4435" name="Google Shape;4435;p163"/>
          <p:cNvSpPr/>
          <p:nvPr/>
        </p:nvSpPr>
        <p:spPr>
          <a:xfrm rot="-7103127">
            <a:off x="9271086" y="467194"/>
            <a:ext cx="3905089" cy="4352524"/>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6" name="Google Shape;4436;p163"/>
          <p:cNvSpPr/>
          <p:nvPr/>
        </p:nvSpPr>
        <p:spPr>
          <a:xfrm rot="-8909368">
            <a:off x="-2506358" y="2447918"/>
            <a:ext cx="3049322" cy="1841795"/>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7" name="Google Shape;4437;p163"/>
          <p:cNvSpPr/>
          <p:nvPr/>
        </p:nvSpPr>
        <p:spPr>
          <a:xfrm>
            <a:off x="-101925" y="-23643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8" name="Google Shape;4438;p163"/>
          <p:cNvSpPr/>
          <p:nvPr/>
        </p:nvSpPr>
        <p:spPr>
          <a:xfrm>
            <a:off x="-35748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9" name="Google Shape;4439;p163"/>
          <p:cNvSpPr/>
          <p:nvPr/>
        </p:nvSpPr>
        <p:spPr>
          <a:xfrm>
            <a:off x="91440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0" name="Google Shape;4440;p163"/>
          <p:cNvSpPr/>
          <p:nvPr/>
        </p:nvSpPr>
        <p:spPr>
          <a:xfrm>
            <a:off x="-101925" y="51435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1" name="Google Shape;4441;p163"/>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cxnSp>
        <p:nvCxnSpPr>
          <p:cNvPr id="4442" name="Google Shape;4442;p163"/>
          <p:cNvCxnSpPr/>
          <p:nvPr/>
        </p:nvCxnSpPr>
        <p:spPr>
          <a:xfrm flipH="1" rot="10800000">
            <a:off x="0" y="643075"/>
            <a:ext cx="445800" cy="1500"/>
          </a:xfrm>
          <a:prstGeom prst="straightConnector1">
            <a:avLst/>
          </a:prstGeom>
          <a:noFill/>
          <a:ln cap="flat" cmpd="sng" w="28575">
            <a:solidFill>
              <a:srgbClr val="00334E"/>
            </a:solidFill>
            <a:prstDash val="solid"/>
            <a:round/>
            <a:headEnd len="sm" w="sm" type="none"/>
            <a:tailEnd len="sm" w="sm" type="none"/>
          </a:ln>
        </p:spPr>
      </p:cxnSp>
      <p:sp>
        <p:nvSpPr>
          <p:cNvPr id="4443" name="Google Shape;4443;p163"/>
          <p:cNvSpPr txBox="1"/>
          <p:nvPr>
            <p:ph type="title"/>
          </p:nvPr>
        </p:nvSpPr>
        <p:spPr>
          <a:xfrm>
            <a:off x="534175" y="719275"/>
            <a:ext cx="7581900" cy="680400"/>
          </a:xfrm>
          <a:prstGeom prst="rect">
            <a:avLst/>
          </a:prstGeom>
          <a:noFill/>
          <a:ln>
            <a:noFill/>
          </a:ln>
        </p:spPr>
        <p:txBody>
          <a:bodyPr anchorCtr="0" anchor="t" bIns="91425" lIns="91425" spcFirstLastPara="1" rIns="91425" wrap="square" tIns="91425">
            <a:normAutofit/>
          </a:bodyPr>
          <a:lstStyle>
            <a:lvl1pPr lvl="0" marR="0" algn="l">
              <a:lnSpc>
                <a:spcPct val="115000"/>
              </a:lnSpc>
              <a:spcBef>
                <a:spcPts val="0"/>
              </a:spcBef>
              <a:spcAft>
                <a:spcPts val="0"/>
              </a:spcAft>
              <a:buSzPts val="2800"/>
              <a:buNone/>
              <a:defRPr>
                <a:solidFill>
                  <a:srgbClr val="00334E"/>
                </a:solidFill>
                <a:latin typeface="Lora SemiBold"/>
                <a:ea typeface="Lora SemiBold"/>
                <a:cs typeface="Lora SemiBold"/>
                <a:sym typeface="Lora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444" name="Google Shape;4444;p163"/>
          <p:cNvSpPr txBox="1"/>
          <p:nvPr>
            <p:ph idx="1" type="body"/>
          </p:nvPr>
        </p:nvSpPr>
        <p:spPr>
          <a:xfrm>
            <a:off x="534175" y="1287650"/>
            <a:ext cx="7400100" cy="17082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00334E"/>
                </a:solidFill>
                <a:latin typeface="Work Sans"/>
                <a:ea typeface="Work Sans"/>
                <a:cs typeface="Work Sans"/>
                <a:sym typeface="Work Sans"/>
              </a:defRPr>
            </a:lvl1pPr>
            <a:lvl2pPr indent="-292100" lvl="1" marL="914400" algn="l">
              <a:lnSpc>
                <a:spcPct val="100000"/>
              </a:lnSpc>
              <a:spcBef>
                <a:spcPts val="0"/>
              </a:spcBef>
              <a:spcAft>
                <a:spcPts val="0"/>
              </a:spcAft>
              <a:buClr>
                <a:srgbClr val="00334E"/>
              </a:buClr>
              <a:buSzPts val="1000"/>
              <a:buChar char="○"/>
              <a:defRPr sz="1000">
                <a:solidFill>
                  <a:srgbClr val="00334E"/>
                </a:solidFill>
                <a:latin typeface="Work Sans"/>
                <a:ea typeface="Work Sans"/>
                <a:cs typeface="Work Sans"/>
                <a:sym typeface="Work Sans"/>
              </a:defRPr>
            </a:lvl2pPr>
            <a:lvl3pPr indent="-317500" lvl="2" marL="13716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3pPr>
            <a:lvl4pPr indent="-317500" lvl="3" marL="18288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4pPr>
            <a:lvl5pPr indent="-317500" lvl="4" marL="22860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5pPr>
            <a:lvl6pPr indent="-317500" lvl="5" marL="27432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6pPr>
            <a:lvl7pPr indent="-317500" lvl="6" marL="32004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7pPr>
            <a:lvl8pPr indent="-317500" lvl="7" marL="36576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8pPr>
            <a:lvl9pPr indent="-317500" lvl="8" marL="41148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9pPr>
          </a:lstStyle>
          <a:p/>
        </p:txBody>
      </p:sp>
      <p:sp>
        <p:nvSpPr>
          <p:cNvPr id="4445" name="Google Shape;4445;p163"/>
          <p:cNvSpPr txBox="1"/>
          <p:nvPr>
            <p:ph idx="2" type="subTitle"/>
          </p:nvPr>
        </p:nvSpPr>
        <p:spPr>
          <a:xfrm>
            <a:off x="534175" y="446575"/>
            <a:ext cx="4260300" cy="3945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SzPts val="1800"/>
              <a:buNone/>
              <a:defRPr b="1" sz="1500">
                <a:solidFill>
                  <a:srgbClr val="00334E"/>
                </a:solidFill>
                <a:latin typeface="Work Sans"/>
                <a:ea typeface="Work Sans"/>
                <a:cs typeface="Work Sans"/>
                <a:sym typeface="Work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4446" name="Google Shape;4446;p163"/>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4447" name="Google Shape;4447;p163"/>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2022</a:t>
            </a:r>
            <a:endParaRPr b="0" i="0" sz="600" u="none" cap="none" strike="noStrike">
              <a:solidFill>
                <a:srgbClr val="666666"/>
              </a:solidFill>
              <a:latin typeface="Work Sans"/>
              <a:ea typeface="Work Sans"/>
              <a:cs typeface="Work Sans"/>
              <a:sym typeface="Work Sans"/>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sic / No text 1 1 1 1">
  <p:cSld name="Cover Slide - Brands_6_2_2_1_1_1">
    <p:spTree>
      <p:nvGrpSpPr>
        <p:cNvPr id="4448" name="Shape 4448"/>
        <p:cNvGrpSpPr/>
        <p:nvPr/>
      </p:nvGrpSpPr>
      <p:grpSpPr>
        <a:xfrm>
          <a:off x="0" y="0"/>
          <a:ext cx="0" cy="0"/>
          <a:chOff x="0" y="0"/>
          <a:chExt cx="0" cy="0"/>
        </a:xfrm>
      </p:grpSpPr>
      <p:sp>
        <p:nvSpPr>
          <p:cNvPr id="4449" name="Google Shape;4449;p164"/>
          <p:cNvSpPr/>
          <p:nvPr/>
        </p:nvSpPr>
        <p:spPr>
          <a:xfrm>
            <a:off x="4498000" y="0"/>
            <a:ext cx="46461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0" name="Google Shape;4450;p164"/>
          <p:cNvSpPr/>
          <p:nvPr/>
        </p:nvSpPr>
        <p:spPr>
          <a:xfrm>
            <a:off x="0" y="0"/>
            <a:ext cx="5462100" cy="5143500"/>
          </a:xfrm>
          <a:prstGeom prst="rect">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1" name="Google Shape;4451;p164"/>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4452" name="Google Shape;4452;p164"/>
          <p:cNvSpPr txBox="1"/>
          <p:nvPr>
            <p:ph type="title"/>
          </p:nvPr>
        </p:nvSpPr>
        <p:spPr>
          <a:xfrm>
            <a:off x="534175" y="1365575"/>
            <a:ext cx="2863500" cy="1311600"/>
          </a:xfrm>
          <a:prstGeom prst="rect">
            <a:avLst/>
          </a:prstGeom>
          <a:noFill/>
          <a:ln>
            <a:noFill/>
          </a:ln>
        </p:spPr>
        <p:txBody>
          <a:bodyPr anchorCtr="0" anchor="b" bIns="91425" lIns="91425" spcFirstLastPara="1" rIns="91425" wrap="square" tIns="91425">
            <a:normAutofit/>
          </a:bodyPr>
          <a:lstStyle>
            <a:lvl1pPr lvl="0" marR="0" algn="l">
              <a:lnSpc>
                <a:spcPct val="100000"/>
              </a:lnSpc>
              <a:spcBef>
                <a:spcPts val="0"/>
              </a:spcBef>
              <a:spcAft>
                <a:spcPts val="0"/>
              </a:spcAft>
              <a:buSzPts val="2800"/>
              <a:buNone/>
              <a:defRPr>
                <a:solidFill>
                  <a:srgbClr val="FFFFFF"/>
                </a:solidFill>
                <a:latin typeface="Lora SemiBold"/>
                <a:ea typeface="Lora SemiBold"/>
                <a:cs typeface="Lora SemiBold"/>
                <a:sym typeface="Lora SemiBold"/>
              </a:defRPr>
            </a:lvl1pPr>
            <a:lvl2pPr lvl="1" algn="l">
              <a:lnSpc>
                <a:spcPct val="100000"/>
              </a:lnSpc>
              <a:spcBef>
                <a:spcPts val="0"/>
              </a:spcBef>
              <a:spcAft>
                <a:spcPts val="0"/>
              </a:spcAft>
              <a:buClr>
                <a:srgbClr val="FFFFFF"/>
              </a:buClr>
              <a:buSzPts val="2800"/>
              <a:buNone/>
              <a:defRPr>
                <a:solidFill>
                  <a:srgbClr val="FFFFFF"/>
                </a:solidFill>
              </a:defRPr>
            </a:lvl2pPr>
            <a:lvl3pPr lvl="2" algn="l">
              <a:lnSpc>
                <a:spcPct val="100000"/>
              </a:lnSpc>
              <a:spcBef>
                <a:spcPts val="0"/>
              </a:spcBef>
              <a:spcAft>
                <a:spcPts val="0"/>
              </a:spcAft>
              <a:buClr>
                <a:srgbClr val="FFFFFF"/>
              </a:buClr>
              <a:buSzPts val="2800"/>
              <a:buNone/>
              <a:defRPr>
                <a:solidFill>
                  <a:srgbClr val="FFFFFF"/>
                </a:solidFill>
              </a:defRPr>
            </a:lvl3pPr>
            <a:lvl4pPr lvl="3" algn="l">
              <a:lnSpc>
                <a:spcPct val="100000"/>
              </a:lnSpc>
              <a:spcBef>
                <a:spcPts val="0"/>
              </a:spcBef>
              <a:spcAft>
                <a:spcPts val="0"/>
              </a:spcAft>
              <a:buClr>
                <a:srgbClr val="FFFFFF"/>
              </a:buClr>
              <a:buSzPts val="2800"/>
              <a:buNone/>
              <a:defRPr>
                <a:solidFill>
                  <a:srgbClr val="FFFFFF"/>
                </a:solidFill>
              </a:defRPr>
            </a:lvl4pPr>
            <a:lvl5pPr lvl="4" algn="l">
              <a:lnSpc>
                <a:spcPct val="100000"/>
              </a:lnSpc>
              <a:spcBef>
                <a:spcPts val="0"/>
              </a:spcBef>
              <a:spcAft>
                <a:spcPts val="0"/>
              </a:spcAft>
              <a:buClr>
                <a:srgbClr val="FFFFFF"/>
              </a:buClr>
              <a:buSzPts val="2800"/>
              <a:buNone/>
              <a:defRPr>
                <a:solidFill>
                  <a:srgbClr val="FFFFFF"/>
                </a:solidFill>
              </a:defRPr>
            </a:lvl5pPr>
            <a:lvl6pPr lvl="5" algn="l">
              <a:lnSpc>
                <a:spcPct val="100000"/>
              </a:lnSpc>
              <a:spcBef>
                <a:spcPts val="0"/>
              </a:spcBef>
              <a:spcAft>
                <a:spcPts val="0"/>
              </a:spcAft>
              <a:buClr>
                <a:srgbClr val="FFFFFF"/>
              </a:buClr>
              <a:buSzPts val="2800"/>
              <a:buNone/>
              <a:defRPr>
                <a:solidFill>
                  <a:srgbClr val="FFFFFF"/>
                </a:solidFill>
              </a:defRPr>
            </a:lvl6pPr>
            <a:lvl7pPr lvl="6" algn="l">
              <a:lnSpc>
                <a:spcPct val="100000"/>
              </a:lnSpc>
              <a:spcBef>
                <a:spcPts val="0"/>
              </a:spcBef>
              <a:spcAft>
                <a:spcPts val="0"/>
              </a:spcAft>
              <a:buClr>
                <a:srgbClr val="FFFFFF"/>
              </a:buClr>
              <a:buSzPts val="2800"/>
              <a:buNone/>
              <a:defRPr>
                <a:solidFill>
                  <a:srgbClr val="FFFFFF"/>
                </a:solidFill>
              </a:defRPr>
            </a:lvl7pPr>
            <a:lvl8pPr lvl="7" algn="l">
              <a:lnSpc>
                <a:spcPct val="100000"/>
              </a:lnSpc>
              <a:spcBef>
                <a:spcPts val="0"/>
              </a:spcBef>
              <a:spcAft>
                <a:spcPts val="0"/>
              </a:spcAft>
              <a:buClr>
                <a:srgbClr val="FFFFFF"/>
              </a:buClr>
              <a:buSzPts val="2800"/>
              <a:buNone/>
              <a:defRPr>
                <a:solidFill>
                  <a:srgbClr val="FFFFFF"/>
                </a:solidFill>
              </a:defRPr>
            </a:lvl8pPr>
            <a:lvl9pPr lvl="8" algn="l">
              <a:lnSpc>
                <a:spcPct val="100000"/>
              </a:lnSpc>
              <a:spcBef>
                <a:spcPts val="0"/>
              </a:spcBef>
              <a:spcAft>
                <a:spcPts val="0"/>
              </a:spcAft>
              <a:buClr>
                <a:srgbClr val="FFFFFF"/>
              </a:buClr>
              <a:buSzPts val="2800"/>
              <a:buNone/>
              <a:defRPr>
                <a:solidFill>
                  <a:srgbClr val="FFFFFF"/>
                </a:solidFill>
              </a:defRPr>
            </a:lvl9pPr>
          </a:lstStyle>
          <a:p/>
        </p:txBody>
      </p:sp>
      <p:sp>
        <p:nvSpPr>
          <p:cNvPr id="4453" name="Google Shape;4453;p164"/>
          <p:cNvSpPr txBox="1"/>
          <p:nvPr>
            <p:ph idx="1" type="body"/>
          </p:nvPr>
        </p:nvSpPr>
        <p:spPr>
          <a:xfrm>
            <a:off x="534175" y="2677175"/>
            <a:ext cx="3461100" cy="21804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FFFFFF"/>
                </a:solidFill>
                <a:latin typeface="Work Sans"/>
                <a:ea typeface="Work Sans"/>
                <a:cs typeface="Work Sans"/>
                <a:sym typeface="Work Sans"/>
              </a:defRPr>
            </a:lvl1pPr>
            <a:lvl2pPr indent="-292100" lvl="1" marL="914400" algn="l">
              <a:lnSpc>
                <a:spcPct val="100000"/>
              </a:lnSpc>
              <a:spcBef>
                <a:spcPts val="0"/>
              </a:spcBef>
              <a:spcAft>
                <a:spcPts val="0"/>
              </a:spcAft>
              <a:buClr>
                <a:srgbClr val="FFFFFF"/>
              </a:buClr>
              <a:buSzPts val="1000"/>
              <a:buChar char="○"/>
              <a:defRPr sz="1000">
                <a:solidFill>
                  <a:srgbClr val="FFFFFF"/>
                </a:solidFill>
                <a:latin typeface="Work Sans"/>
                <a:ea typeface="Work Sans"/>
                <a:cs typeface="Work Sans"/>
                <a:sym typeface="Work Sans"/>
              </a:defRPr>
            </a:lvl2pPr>
            <a:lvl3pPr indent="-317500" lvl="2" marL="13716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3pPr>
            <a:lvl4pPr indent="-317500" lvl="3" marL="18288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4pPr>
            <a:lvl5pPr indent="-317500" lvl="4" marL="22860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5pPr>
            <a:lvl6pPr indent="-317500" lvl="5" marL="27432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6pPr>
            <a:lvl7pPr indent="-317500" lvl="6" marL="32004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7pPr>
            <a:lvl8pPr indent="-317500" lvl="7" marL="36576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8pPr>
            <a:lvl9pPr indent="-317500" lvl="8" marL="41148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9pPr>
          </a:lstStyle>
          <a:p/>
        </p:txBody>
      </p:sp>
      <p:sp>
        <p:nvSpPr>
          <p:cNvPr id="4454" name="Google Shape;4454;p164"/>
          <p:cNvSpPr txBox="1"/>
          <p:nvPr>
            <p:ph idx="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pic>
        <p:nvPicPr>
          <p:cNvPr id="4455" name="Google Shape;4455;p164"/>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4456" name="Google Shape;4456;p164"/>
          <p:cNvSpPr/>
          <p:nvPr/>
        </p:nvSpPr>
        <p:spPr>
          <a:xfrm rot="5400000">
            <a:off x="-888425" y="3511275"/>
            <a:ext cx="1207200" cy="1207200"/>
          </a:xfrm>
          <a:prstGeom prst="blockArc">
            <a:avLst>
              <a:gd fmla="val 10800000" name="adj1"/>
              <a:gd fmla="val 21587484" name="adj2"/>
              <a:gd fmla="val 17796" name="adj3"/>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7" name="Google Shape;4457;p164"/>
          <p:cNvSpPr/>
          <p:nvPr/>
        </p:nvSpPr>
        <p:spPr>
          <a:xfrm>
            <a:off x="-101925" y="-2364300"/>
            <a:ext cx="61809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8" name="Google Shape;4458;p164"/>
          <p:cNvSpPr/>
          <p:nvPr/>
        </p:nvSpPr>
        <p:spPr>
          <a:xfrm>
            <a:off x="-3574800" y="-962025"/>
            <a:ext cx="3574800" cy="6852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59" name="Google Shape;4459;p164"/>
          <p:cNvGrpSpPr/>
          <p:nvPr/>
        </p:nvGrpSpPr>
        <p:grpSpPr>
          <a:xfrm rot="5400000">
            <a:off x="3253327" y="-280585"/>
            <a:ext cx="367164" cy="1116748"/>
            <a:chOff x="4257275" y="306450"/>
            <a:chExt cx="488575" cy="1486025"/>
          </a:xfrm>
        </p:grpSpPr>
        <p:grpSp>
          <p:nvGrpSpPr>
            <p:cNvPr id="4460" name="Google Shape;4460;p164"/>
            <p:cNvGrpSpPr/>
            <p:nvPr/>
          </p:nvGrpSpPr>
          <p:grpSpPr>
            <a:xfrm>
              <a:off x="4257275" y="306450"/>
              <a:ext cx="488575" cy="140700"/>
              <a:chOff x="4257275" y="306450"/>
              <a:chExt cx="488575" cy="140700"/>
            </a:xfrm>
          </p:grpSpPr>
          <p:sp>
            <p:nvSpPr>
              <p:cNvPr id="4461" name="Google Shape;4461;p164"/>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2" name="Google Shape;4462;p164"/>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63" name="Google Shape;4463;p164"/>
            <p:cNvGrpSpPr/>
            <p:nvPr/>
          </p:nvGrpSpPr>
          <p:grpSpPr>
            <a:xfrm>
              <a:off x="4257275" y="575515"/>
              <a:ext cx="488575" cy="140700"/>
              <a:chOff x="4257275" y="306450"/>
              <a:chExt cx="488575" cy="140700"/>
            </a:xfrm>
          </p:grpSpPr>
          <p:sp>
            <p:nvSpPr>
              <p:cNvPr id="4464" name="Google Shape;4464;p164"/>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5" name="Google Shape;4465;p164"/>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66" name="Google Shape;4466;p164"/>
            <p:cNvGrpSpPr/>
            <p:nvPr/>
          </p:nvGrpSpPr>
          <p:grpSpPr>
            <a:xfrm>
              <a:off x="4257275" y="844580"/>
              <a:ext cx="488575" cy="140700"/>
              <a:chOff x="4257275" y="306450"/>
              <a:chExt cx="488575" cy="140700"/>
            </a:xfrm>
          </p:grpSpPr>
          <p:sp>
            <p:nvSpPr>
              <p:cNvPr id="4467" name="Google Shape;4467;p164"/>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8" name="Google Shape;4468;p164"/>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69" name="Google Shape;4469;p164"/>
            <p:cNvGrpSpPr/>
            <p:nvPr/>
          </p:nvGrpSpPr>
          <p:grpSpPr>
            <a:xfrm>
              <a:off x="4257275" y="1113645"/>
              <a:ext cx="488575" cy="140700"/>
              <a:chOff x="4257275" y="306450"/>
              <a:chExt cx="488575" cy="140700"/>
            </a:xfrm>
          </p:grpSpPr>
          <p:sp>
            <p:nvSpPr>
              <p:cNvPr id="4470" name="Google Shape;4470;p164"/>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1" name="Google Shape;4471;p164"/>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72" name="Google Shape;4472;p164"/>
            <p:cNvGrpSpPr/>
            <p:nvPr/>
          </p:nvGrpSpPr>
          <p:grpSpPr>
            <a:xfrm>
              <a:off x="4257275" y="1382710"/>
              <a:ext cx="488575" cy="140700"/>
              <a:chOff x="4257275" y="306450"/>
              <a:chExt cx="488575" cy="140700"/>
            </a:xfrm>
          </p:grpSpPr>
          <p:sp>
            <p:nvSpPr>
              <p:cNvPr id="4473" name="Google Shape;4473;p164"/>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4" name="Google Shape;4474;p164"/>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75" name="Google Shape;4475;p164"/>
            <p:cNvGrpSpPr/>
            <p:nvPr/>
          </p:nvGrpSpPr>
          <p:grpSpPr>
            <a:xfrm>
              <a:off x="4257275" y="1651775"/>
              <a:ext cx="488575" cy="140700"/>
              <a:chOff x="4257275" y="306450"/>
              <a:chExt cx="488575" cy="140700"/>
            </a:xfrm>
          </p:grpSpPr>
          <p:sp>
            <p:nvSpPr>
              <p:cNvPr id="4476" name="Google Shape;4476;p164"/>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7" name="Google Shape;4477;p164"/>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478" name="Google Shape;4478;p164"/>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2022</a:t>
            </a:r>
            <a:endParaRPr b="0" i="0" sz="600" u="none" cap="none" strike="noStrike">
              <a:solidFill>
                <a:srgbClr val="FFFFFF"/>
              </a:solidFill>
              <a:latin typeface="Work Sans"/>
              <a:ea typeface="Work Sans"/>
              <a:cs typeface="Work Sans"/>
              <a:sym typeface="Work Sans"/>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sic / No text 1 1 1 1 1 1 1">
  <p:cSld name="Cover Slide - Brands_6_2_2_1_1_1_1_1_1">
    <p:spTree>
      <p:nvGrpSpPr>
        <p:cNvPr id="4479" name="Shape 4479"/>
        <p:cNvGrpSpPr/>
        <p:nvPr/>
      </p:nvGrpSpPr>
      <p:grpSpPr>
        <a:xfrm>
          <a:off x="0" y="0"/>
          <a:ext cx="0" cy="0"/>
          <a:chOff x="0" y="0"/>
          <a:chExt cx="0" cy="0"/>
        </a:xfrm>
      </p:grpSpPr>
      <p:sp>
        <p:nvSpPr>
          <p:cNvPr id="4480" name="Google Shape;4480;p165"/>
          <p:cNvSpPr/>
          <p:nvPr/>
        </p:nvSpPr>
        <p:spPr>
          <a:xfrm>
            <a:off x="4498000" y="0"/>
            <a:ext cx="46461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1" name="Google Shape;4481;p165"/>
          <p:cNvSpPr/>
          <p:nvPr/>
        </p:nvSpPr>
        <p:spPr>
          <a:xfrm>
            <a:off x="0" y="0"/>
            <a:ext cx="5462100" cy="5143500"/>
          </a:xfrm>
          <a:prstGeom prst="rect">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2" name="Google Shape;4482;p165"/>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4483" name="Google Shape;4483;p165"/>
          <p:cNvSpPr txBox="1"/>
          <p:nvPr>
            <p:ph type="title"/>
          </p:nvPr>
        </p:nvSpPr>
        <p:spPr>
          <a:xfrm>
            <a:off x="534175" y="1365575"/>
            <a:ext cx="2863500" cy="1311600"/>
          </a:xfrm>
          <a:prstGeom prst="rect">
            <a:avLst/>
          </a:prstGeom>
          <a:noFill/>
          <a:ln>
            <a:noFill/>
          </a:ln>
        </p:spPr>
        <p:txBody>
          <a:bodyPr anchorCtr="0" anchor="b" bIns="91425" lIns="91425" spcFirstLastPara="1" rIns="91425" wrap="square" tIns="91425">
            <a:normAutofit/>
          </a:bodyPr>
          <a:lstStyle>
            <a:lvl1pPr lvl="0" marR="0" algn="l">
              <a:lnSpc>
                <a:spcPct val="100000"/>
              </a:lnSpc>
              <a:spcBef>
                <a:spcPts val="0"/>
              </a:spcBef>
              <a:spcAft>
                <a:spcPts val="0"/>
              </a:spcAft>
              <a:buSzPts val="2800"/>
              <a:buNone/>
              <a:defRPr>
                <a:solidFill>
                  <a:srgbClr val="FFFFFF"/>
                </a:solidFill>
                <a:latin typeface="Lora SemiBold"/>
                <a:ea typeface="Lora SemiBold"/>
                <a:cs typeface="Lora SemiBold"/>
                <a:sym typeface="Lora SemiBold"/>
              </a:defRPr>
            </a:lvl1pPr>
            <a:lvl2pPr lvl="1" algn="l">
              <a:lnSpc>
                <a:spcPct val="100000"/>
              </a:lnSpc>
              <a:spcBef>
                <a:spcPts val="0"/>
              </a:spcBef>
              <a:spcAft>
                <a:spcPts val="0"/>
              </a:spcAft>
              <a:buClr>
                <a:srgbClr val="FFFFFF"/>
              </a:buClr>
              <a:buSzPts val="2800"/>
              <a:buNone/>
              <a:defRPr>
                <a:solidFill>
                  <a:srgbClr val="FFFFFF"/>
                </a:solidFill>
              </a:defRPr>
            </a:lvl2pPr>
            <a:lvl3pPr lvl="2" algn="l">
              <a:lnSpc>
                <a:spcPct val="100000"/>
              </a:lnSpc>
              <a:spcBef>
                <a:spcPts val="0"/>
              </a:spcBef>
              <a:spcAft>
                <a:spcPts val="0"/>
              </a:spcAft>
              <a:buClr>
                <a:srgbClr val="FFFFFF"/>
              </a:buClr>
              <a:buSzPts val="2800"/>
              <a:buNone/>
              <a:defRPr>
                <a:solidFill>
                  <a:srgbClr val="FFFFFF"/>
                </a:solidFill>
              </a:defRPr>
            </a:lvl3pPr>
            <a:lvl4pPr lvl="3" algn="l">
              <a:lnSpc>
                <a:spcPct val="100000"/>
              </a:lnSpc>
              <a:spcBef>
                <a:spcPts val="0"/>
              </a:spcBef>
              <a:spcAft>
                <a:spcPts val="0"/>
              </a:spcAft>
              <a:buClr>
                <a:srgbClr val="FFFFFF"/>
              </a:buClr>
              <a:buSzPts val="2800"/>
              <a:buNone/>
              <a:defRPr>
                <a:solidFill>
                  <a:srgbClr val="FFFFFF"/>
                </a:solidFill>
              </a:defRPr>
            </a:lvl4pPr>
            <a:lvl5pPr lvl="4" algn="l">
              <a:lnSpc>
                <a:spcPct val="100000"/>
              </a:lnSpc>
              <a:spcBef>
                <a:spcPts val="0"/>
              </a:spcBef>
              <a:spcAft>
                <a:spcPts val="0"/>
              </a:spcAft>
              <a:buClr>
                <a:srgbClr val="FFFFFF"/>
              </a:buClr>
              <a:buSzPts val="2800"/>
              <a:buNone/>
              <a:defRPr>
                <a:solidFill>
                  <a:srgbClr val="FFFFFF"/>
                </a:solidFill>
              </a:defRPr>
            </a:lvl5pPr>
            <a:lvl6pPr lvl="5" algn="l">
              <a:lnSpc>
                <a:spcPct val="100000"/>
              </a:lnSpc>
              <a:spcBef>
                <a:spcPts val="0"/>
              </a:spcBef>
              <a:spcAft>
                <a:spcPts val="0"/>
              </a:spcAft>
              <a:buClr>
                <a:srgbClr val="FFFFFF"/>
              </a:buClr>
              <a:buSzPts val="2800"/>
              <a:buNone/>
              <a:defRPr>
                <a:solidFill>
                  <a:srgbClr val="FFFFFF"/>
                </a:solidFill>
              </a:defRPr>
            </a:lvl6pPr>
            <a:lvl7pPr lvl="6" algn="l">
              <a:lnSpc>
                <a:spcPct val="100000"/>
              </a:lnSpc>
              <a:spcBef>
                <a:spcPts val="0"/>
              </a:spcBef>
              <a:spcAft>
                <a:spcPts val="0"/>
              </a:spcAft>
              <a:buClr>
                <a:srgbClr val="FFFFFF"/>
              </a:buClr>
              <a:buSzPts val="2800"/>
              <a:buNone/>
              <a:defRPr>
                <a:solidFill>
                  <a:srgbClr val="FFFFFF"/>
                </a:solidFill>
              </a:defRPr>
            </a:lvl7pPr>
            <a:lvl8pPr lvl="7" algn="l">
              <a:lnSpc>
                <a:spcPct val="100000"/>
              </a:lnSpc>
              <a:spcBef>
                <a:spcPts val="0"/>
              </a:spcBef>
              <a:spcAft>
                <a:spcPts val="0"/>
              </a:spcAft>
              <a:buClr>
                <a:srgbClr val="FFFFFF"/>
              </a:buClr>
              <a:buSzPts val="2800"/>
              <a:buNone/>
              <a:defRPr>
                <a:solidFill>
                  <a:srgbClr val="FFFFFF"/>
                </a:solidFill>
              </a:defRPr>
            </a:lvl8pPr>
            <a:lvl9pPr lvl="8" algn="l">
              <a:lnSpc>
                <a:spcPct val="100000"/>
              </a:lnSpc>
              <a:spcBef>
                <a:spcPts val="0"/>
              </a:spcBef>
              <a:spcAft>
                <a:spcPts val="0"/>
              </a:spcAft>
              <a:buClr>
                <a:srgbClr val="FFFFFF"/>
              </a:buClr>
              <a:buSzPts val="2800"/>
              <a:buNone/>
              <a:defRPr>
                <a:solidFill>
                  <a:srgbClr val="FFFFFF"/>
                </a:solidFill>
              </a:defRPr>
            </a:lvl9pPr>
          </a:lstStyle>
          <a:p/>
        </p:txBody>
      </p:sp>
      <p:sp>
        <p:nvSpPr>
          <p:cNvPr id="4484" name="Google Shape;4484;p165"/>
          <p:cNvSpPr txBox="1"/>
          <p:nvPr>
            <p:ph idx="1" type="body"/>
          </p:nvPr>
        </p:nvSpPr>
        <p:spPr>
          <a:xfrm>
            <a:off x="534175" y="2677175"/>
            <a:ext cx="3461100" cy="21804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FFFFFF"/>
                </a:solidFill>
                <a:latin typeface="Work Sans"/>
                <a:ea typeface="Work Sans"/>
                <a:cs typeface="Work Sans"/>
                <a:sym typeface="Work Sans"/>
              </a:defRPr>
            </a:lvl1pPr>
            <a:lvl2pPr indent="-292100" lvl="1" marL="914400" algn="l">
              <a:lnSpc>
                <a:spcPct val="100000"/>
              </a:lnSpc>
              <a:spcBef>
                <a:spcPts val="0"/>
              </a:spcBef>
              <a:spcAft>
                <a:spcPts val="0"/>
              </a:spcAft>
              <a:buClr>
                <a:srgbClr val="FFFFFF"/>
              </a:buClr>
              <a:buSzPts val="1000"/>
              <a:buChar char="○"/>
              <a:defRPr sz="1000">
                <a:solidFill>
                  <a:srgbClr val="FFFFFF"/>
                </a:solidFill>
                <a:latin typeface="Work Sans"/>
                <a:ea typeface="Work Sans"/>
                <a:cs typeface="Work Sans"/>
                <a:sym typeface="Work Sans"/>
              </a:defRPr>
            </a:lvl2pPr>
            <a:lvl3pPr indent="-317500" lvl="2" marL="13716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3pPr>
            <a:lvl4pPr indent="-317500" lvl="3" marL="18288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4pPr>
            <a:lvl5pPr indent="-317500" lvl="4" marL="22860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5pPr>
            <a:lvl6pPr indent="-317500" lvl="5" marL="27432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6pPr>
            <a:lvl7pPr indent="-317500" lvl="6" marL="32004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7pPr>
            <a:lvl8pPr indent="-317500" lvl="7" marL="36576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8pPr>
            <a:lvl9pPr indent="-317500" lvl="8" marL="41148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9pPr>
          </a:lstStyle>
          <a:p/>
        </p:txBody>
      </p:sp>
      <p:sp>
        <p:nvSpPr>
          <p:cNvPr id="4485" name="Google Shape;4485;p165"/>
          <p:cNvSpPr txBox="1"/>
          <p:nvPr>
            <p:ph idx="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pic>
        <p:nvPicPr>
          <p:cNvPr id="4486" name="Google Shape;4486;p165"/>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4487" name="Google Shape;4487;p165"/>
          <p:cNvSpPr/>
          <p:nvPr/>
        </p:nvSpPr>
        <p:spPr>
          <a:xfrm>
            <a:off x="-101925" y="-2364300"/>
            <a:ext cx="61809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88" name="Google Shape;4488;p165"/>
          <p:cNvGrpSpPr/>
          <p:nvPr/>
        </p:nvGrpSpPr>
        <p:grpSpPr>
          <a:xfrm rot="-5400000">
            <a:off x="-502319" y="3681800"/>
            <a:ext cx="1224370" cy="423600"/>
            <a:chOff x="2212525" y="69150"/>
            <a:chExt cx="956913" cy="423600"/>
          </a:xfrm>
        </p:grpSpPr>
        <p:sp>
          <p:nvSpPr>
            <p:cNvPr id="4489" name="Google Shape;4489;p165"/>
            <p:cNvSpPr/>
            <p:nvPr/>
          </p:nvSpPr>
          <p:spPr>
            <a:xfrm>
              <a:off x="2212525" y="69150"/>
              <a:ext cx="92700" cy="423600"/>
            </a:xfrm>
            <a:prstGeom prst="rect">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0" name="Google Shape;4490;p165"/>
            <p:cNvSpPr/>
            <p:nvPr/>
          </p:nvSpPr>
          <p:spPr>
            <a:xfrm>
              <a:off x="2385368" y="69150"/>
              <a:ext cx="92700" cy="423600"/>
            </a:xfrm>
            <a:prstGeom prst="rect">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1" name="Google Shape;4491;p165"/>
            <p:cNvSpPr/>
            <p:nvPr/>
          </p:nvSpPr>
          <p:spPr>
            <a:xfrm>
              <a:off x="2558210" y="69150"/>
              <a:ext cx="92700" cy="423600"/>
            </a:xfrm>
            <a:prstGeom prst="rect">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2" name="Google Shape;4492;p165"/>
            <p:cNvSpPr/>
            <p:nvPr/>
          </p:nvSpPr>
          <p:spPr>
            <a:xfrm>
              <a:off x="2731053" y="69150"/>
              <a:ext cx="92700" cy="423600"/>
            </a:xfrm>
            <a:prstGeom prst="rect">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3" name="Google Shape;4493;p165"/>
            <p:cNvSpPr/>
            <p:nvPr/>
          </p:nvSpPr>
          <p:spPr>
            <a:xfrm>
              <a:off x="2903895" y="69150"/>
              <a:ext cx="92700" cy="423600"/>
            </a:xfrm>
            <a:prstGeom prst="rect">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4" name="Google Shape;4494;p165"/>
            <p:cNvSpPr/>
            <p:nvPr/>
          </p:nvSpPr>
          <p:spPr>
            <a:xfrm>
              <a:off x="3076738" y="69150"/>
              <a:ext cx="92700" cy="423600"/>
            </a:xfrm>
            <a:prstGeom prst="rect">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95" name="Google Shape;4495;p165"/>
          <p:cNvSpPr/>
          <p:nvPr/>
        </p:nvSpPr>
        <p:spPr>
          <a:xfrm>
            <a:off x="-3574800" y="-962025"/>
            <a:ext cx="3574800" cy="6852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96" name="Google Shape;4496;p165"/>
          <p:cNvGrpSpPr/>
          <p:nvPr/>
        </p:nvGrpSpPr>
        <p:grpSpPr>
          <a:xfrm rot="5400000">
            <a:off x="1006227" y="-280585"/>
            <a:ext cx="367164" cy="1116748"/>
            <a:chOff x="4257275" y="306450"/>
            <a:chExt cx="488575" cy="1486025"/>
          </a:xfrm>
        </p:grpSpPr>
        <p:grpSp>
          <p:nvGrpSpPr>
            <p:cNvPr id="4497" name="Google Shape;4497;p165"/>
            <p:cNvGrpSpPr/>
            <p:nvPr/>
          </p:nvGrpSpPr>
          <p:grpSpPr>
            <a:xfrm>
              <a:off x="4257275" y="306450"/>
              <a:ext cx="488575" cy="140700"/>
              <a:chOff x="4257275" y="306450"/>
              <a:chExt cx="488575" cy="140700"/>
            </a:xfrm>
          </p:grpSpPr>
          <p:sp>
            <p:nvSpPr>
              <p:cNvPr id="4498" name="Google Shape;4498;p16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9" name="Google Shape;4499;p16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00" name="Google Shape;4500;p165"/>
            <p:cNvGrpSpPr/>
            <p:nvPr/>
          </p:nvGrpSpPr>
          <p:grpSpPr>
            <a:xfrm>
              <a:off x="4257275" y="575515"/>
              <a:ext cx="488575" cy="140700"/>
              <a:chOff x="4257275" y="306450"/>
              <a:chExt cx="488575" cy="140700"/>
            </a:xfrm>
          </p:grpSpPr>
          <p:sp>
            <p:nvSpPr>
              <p:cNvPr id="4501" name="Google Shape;4501;p16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2" name="Google Shape;4502;p16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03" name="Google Shape;4503;p165"/>
            <p:cNvGrpSpPr/>
            <p:nvPr/>
          </p:nvGrpSpPr>
          <p:grpSpPr>
            <a:xfrm>
              <a:off x="4257275" y="844580"/>
              <a:ext cx="488575" cy="140700"/>
              <a:chOff x="4257275" y="306450"/>
              <a:chExt cx="488575" cy="140700"/>
            </a:xfrm>
          </p:grpSpPr>
          <p:sp>
            <p:nvSpPr>
              <p:cNvPr id="4504" name="Google Shape;4504;p16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5" name="Google Shape;4505;p16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06" name="Google Shape;4506;p165"/>
            <p:cNvGrpSpPr/>
            <p:nvPr/>
          </p:nvGrpSpPr>
          <p:grpSpPr>
            <a:xfrm>
              <a:off x="4257275" y="1113645"/>
              <a:ext cx="488575" cy="140700"/>
              <a:chOff x="4257275" y="306450"/>
              <a:chExt cx="488575" cy="140700"/>
            </a:xfrm>
          </p:grpSpPr>
          <p:sp>
            <p:nvSpPr>
              <p:cNvPr id="4507" name="Google Shape;4507;p16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8" name="Google Shape;4508;p16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09" name="Google Shape;4509;p165"/>
            <p:cNvGrpSpPr/>
            <p:nvPr/>
          </p:nvGrpSpPr>
          <p:grpSpPr>
            <a:xfrm>
              <a:off x="4257275" y="1382710"/>
              <a:ext cx="488575" cy="140700"/>
              <a:chOff x="4257275" y="306450"/>
              <a:chExt cx="488575" cy="140700"/>
            </a:xfrm>
          </p:grpSpPr>
          <p:sp>
            <p:nvSpPr>
              <p:cNvPr id="4510" name="Google Shape;4510;p16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1" name="Google Shape;4511;p16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12" name="Google Shape;4512;p165"/>
            <p:cNvGrpSpPr/>
            <p:nvPr/>
          </p:nvGrpSpPr>
          <p:grpSpPr>
            <a:xfrm>
              <a:off x="4257275" y="1651775"/>
              <a:ext cx="488575" cy="140700"/>
              <a:chOff x="4257275" y="306450"/>
              <a:chExt cx="488575" cy="140700"/>
            </a:xfrm>
          </p:grpSpPr>
          <p:sp>
            <p:nvSpPr>
              <p:cNvPr id="4513" name="Google Shape;4513;p16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4" name="Google Shape;4514;p16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515" name="Google Shape;4515;p165"/>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2022</a:t>
            </a:r>
            <a:endParaRPr b="0" i="0" sz="600" u="none" cap="none" strike="noStrike">
              <a:solidFill>
                <a:srgbClr val="FFFFFF"/>
              </a:solidFill>
              <a:latin typeface="Work Sans"/>
              <a:ea typeface="Work Sans"/>
              <a:cs typeface="Work Sans"/>
              <a:sym typeface="Work Sans"/>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sic / No text 1 1 1 2">
  <p:cSld name="Cover Slide - Brands_6_2_2_1_1_2">
    <p:spTree>
      <p:nvGrpSpPr>
        <p:cNvPr id="4516" name="Shape 4516"/>
        <p:cNvGrpSpPr/>
        <p:nvPr/>
      </p:nvGrpSpPr>
      <p:grpSpPr>
        <a:xfrm>
          <a:off x="0" y="0"/>
          <a:ext cx="0" cy="0"/>
          <a:chOff x="0" y="0"/>
          <a:chExt cx="0" cy="0"/>
        </a:xfrm>
      </p:grpSpPr>
      <p:sp>
        <p:nvSpPr>
          <p:cNvPr id="4517" name="Google Shape;4517;p166"/>
          <p:cNvSpPr/>
          <p:nvPr/>
        </p:nvSpPr>
        <p:spPr>
          <a:xfrm>
            <a:off x="4498000" y="0"/>
            <a:ext cx="46461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8" name="Google Shape;4518;p166"/>
          <p:cNvSpPr/>
          <p:nvPr/>
        </p:nvSpPr>
        <p:spPr>
          <a:xfrm>
            <a:off x="0" y="0"/>
            <a:ext cx="5462100" cy="5143500"/>
          </a:xfrm>
          <a:prstGeom prst="rect">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9" name="Google Shape;4519;p166"/>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4520" name="Google Shape;4520;p166"/>
          <p:cNvSpPr txBox="1"/>
          <p:nvPr>
            <p:ph type="title"/>
          </p:nvPr>
        </p:nvSpPr>
        <p:spPr>
          <a:xfrm>
            <a:off x="534175" y="1365575"/>
            <a:ext cx="2863500" cy="1311600"/>
          </a:xfrm>
          <a:prstGeom prst="rect">
            <a:avLst/>
          </a:prstGeom>
          <a:noFill/>
          <a:ln>
            <a:noFill/>
          </a:ln>
        </p:spPr>
        <p:txBody>
          <a:bodyPr anchorCtr="0" anchor="b" bIns="91425" lIns="91425" spcFirstLastPara="1" rIns="91425" wrap="square" tIns="91425">
            <a:normAutofit/>
          </a:bodyPr>
          <a:lstStyle>
            <a:lvl1pPr lvl="0" marR="0" algn="l">
              <a:lnSpc>
                <a:spcPct val="100000"/>
              </a:lnSpc>
              <a:spcBef>
                <a:spcPts val="0"/>
              </a:spcBef>
              <a:spcAft>
                <a:spcPts val="0"/>
              </a:spcAft>
              <a:buSzPts val="2800"/>
              <a:buNone/>
              <a:defRPr>
                <a:solidFill>
                  <a:srgbClr val="FFFFFF"/>
                </a:solidFill>
                <a:latin typeface="Lora SemiBold"/>
                <a:ea typeface="Lora SemiBold"/>
                <a:cs typeface="Lora SemiBold"/>
                <a:sym typeface="Lora SemiBold"/>
              </a:defRPr>
            </a:lvl1pPr>
            <a:lvl2pPr lvl="1" algn="l">
              <a:lnSpc>
                <a:spcPct val="100000"/>
              </a:lnSpc>
              <a:spcBef>
                <a:spcPts val="0"/>
              </a:spcBef>
              <a:spcAft>
                <a:spcPts val="0"/>
              </a:spcAft>
              <a:buClr>
                <a:srgbClr val="FFFFFF"/>
              </a:buClr>
              <a:buSzPts val="2800"/>
              <a:buNone/>
              <a:defRPr>
                <a:solidFill>
                  <a:srgbClr val="FFFFFF"/>
                </a:solidFill>
              </a:defRPr>
            </a:lvl2pPr>
            <a:lvl3pPr lvl="2" algn="l">
              <a:lnSpc>
                <a:spcPct val="100000"/>
              </a:lnSpc>
              <a:spcBef>
                <a:spcPts val="0"/>
              </a:spcBef>
              <a:spcAft>
                <a:spcPts val="0"/>
              </a:spcAft>
              <a:buClr>
                <a:srgbClr val="FFFFFF"/>
              </a:buClr>
              <a:buSzPts val="2800"/>
              <a:buNone/>
              <a:defRPr>
                <a:solidFill>
                  <a:srgbClr val="FFFFFF"/>
                </a:solidFill>
              </a:defRPr>
            </a:lvl3pPr>
            <a:lvl4pPr lvl="3" algn="l">
              <a:lnSpc>
                <a:spcPct val="100000"/>
              </a:lnSpc>
              <a:spcBef>
                <a:spcPts val="0"/>
              </a:spcBef>
              <a:spcAft>
                <a:spcPts val="0"/>
              </a:spcAft>
              <a:buClr>
                <a:srgbClr val="FFFFFF"/>
              </a:buClr>
              <a:buSzPts val="2800"/>
              <a:buNone/>
              <a:defRPr>
                <a:solidFill>
                  <a:srgbClr val="FFFFFF"/>
                </a:solidFill>
              </a:defRPr>
            </a:lvl4pPr>
            <a:lvl5pPr lvl="4" algn="l">
              <a:lnSpc>
                <a:spcPct val="100000"/>
              </a:lnSpc>
              <a:spcBef>
                <a:spcPts val="0"/>
              </a:spcBef>
              <a:spcAft>
                <a:spcPts val="0"/>
              </a:spcAft>
              <a:buClr>
                <a:srgbClr val="FFFFFF"/>
              </a:buClr>
              <a:buSzPts val="2800"/>
              <a:buNone/>
              <a:defRPr>
                <a:solidFill>
                  <a:srgbClr val="FFFFFF"/>
                </a:solidFill>
              </a:defRPr>
            </a:lvl5pPr>
            <a:lvl6pPr lvl="5" algn="l">
              <a:lnSpc>
                <a:spcPct val="100000"/>
              </a:lnSpc>
              <a:spcBef>
                <a:spcPts val="0"/>
              </a:spcBef>
              <a:spcAft>
                <a:spcPts val="0"/>
              </a:spcAft>
              <a:buClr>
                <a:srgbClr val="FFFFFF"/>
              </a:buClr>
              <a:buSzPts val="2800"/>
              <a:buNone/>
              <a:defRPr>
                <a:solidFill>
                  <a:srgbClr val="FFFFFF"/>
                </a:solidFill>
              </a:defRPr>
            </a:lvl6pPr>
            <a:lvl7pPr lvl="6" algn="l">
              <a:lnSpc>
                <a:spcPct val="100000"/>
              </a:lnSpc>
              <a:spcBef>
                <a:spcPts val="0"/>
              </a:spcBef>
              <a:spcAft>
                <a:spcPts val="0"/>
              </a:spcAft>
              <a:buClr>
                <a:srgbClr val="FFFFFF"/>
              </a:buClr>
              <a:buSzPts val="2800"/>
              <a:buNone/>
              <a:defRPr>
                <a:solidFill>
                  <a:srgbClr val="FFFFFF"/>
                </a:solidFill>
              </a:defRPr>
            </a:lvl7pPr>
            <a:lvl8pPr lvl="7" algn="l">
              <a:lnSpc>
                <a:spcPct val="100000"/>
              </a:lnSpc>
              <a:spcBef>
                <a:spcPts val="0"/>
              </a:spcBef>
              <a:spcAft>
                <a:spcPts val="0"/>
              </a:spcAft>
              <a:buClr>
                <a:srgbClr val="FFFFFF"/>
              </a:buClr>
              <a:buSzPts val="2800"/>
              <a:buNone/>
              <a:defRPr>
                <a:solidFill>
                  <a:srgbClr val="FFFFFF"/>
                </a:solidFill>
              </a:defRPr>
            </a:lvl8pPr>
            <a:lvl9pPr lvl="8" algn="l">
              <a:lnSpc>
                <a:spcPct val="100000"/>
              </a:lnSpc>
              <a:spcBef>
                <a:spcPts val="0"/>
              </a:spcBef>
              <a:spcAft>
                <a:spcPts val="0"/>
              </a:spcAft>
              <a:buClr>
                <a:srgbClr val="FFFFFF"/>
              </a:buClr>
              <a:buSzPts val="2800"/>
              <a:buNone/>
              <a:defRPr>
                <a:solidFill>
                  <a:srgbClr val="FFFFFF"/>
                </a:solidFill>
              </a:defRPr>
            </a:lvl9pPr>
          </a:lstStyle>
          <a:p/>
        </p:txBody>
      </p:sp>
      <p:sp>
        <p:nvSpPr>
          <p:cNvPr id="4521" name="Google Shape;4521;p166"/>
          <p:cNvSpPr txBox="1"/>
          <p:nvPr>
            <p:ph idx="1" type="body"/>
          </p:nvPr>
        </p:nvSpPr>
        <p:spPr>
          <a:xfrm>
            <a:off x="534175" y="2677175"/>
            <a:ext cx="3461100" cy="21804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FFFFFF"/>
                </a:solidFill>
                <a:latin typeface="Work Sans"/>
                <a:ea typeface="Work Sans"/>
                <a:cs typeface="Work Sans"/>
                <a:sym typeface="Work Sans"/>
              </a:defRPr>
            </a:lvl1pPr>
            <a:lvl2pPr indent="-292100" lvl="1" marL="914400" algn="l">
              <a:lnSpc>
                <a:spcPct val="100000"/>
              </a:lnSpc>
              <a:spcBef>
                <a:spcPts val="0"/>
              </a:spcBef>
              <a:spcAft>
                <a:spcPts val="0"/>
              </a:spcAft>
              <a:buClr>
                <a:srgbClr val="FFFFFF"/>
              </a:buClr>
              <a:buSzPts val="1000"/>
              <a:buChar char="○"/>
              <a:defRPr sz="1000">
                <a:solidFill>
                  <a:srgbClr val="FFFFFF"/>
                </a:solidFill>
                <a:latin typeface="Work Sans"/>
                <a:ea typeface="Work Sans"/>
                <a:cs typeface="Work Sans"/>
                <a:sym typeface="Work Sans"/>
              </a:defRPr>
            </a:lvl2pPr>
            <a:lvl3pPr indent="-317500" lvl="2" marL="13716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3pPr>
            <a:lvl4pPr indent="-317500" lvl="3" marL="18288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4pPr>
            <a:lvl5pPr indent="-317500" lvl="4" marL="22860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5pPr>
            <a:lvl6pPr indent="-317500" lvl="5" marL="27432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6pPr>
            <a:lvl7pPr indent="-317500" lvl="6" marL="32004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7pPr>
            <a:lvl8pPr indent="-317500" lvl="7" marL="36576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8pPr>
            <a:lvl9pPr indent="-317500" lvl="8" marL="41148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9pPr>
          </a:lstStyle>
          <a:p/>
        </p:txBody>
      </p:sp>
      <p:sp>
        <p:nvSpPr>
          <p:cNvPr id="4522" name="Google Shape;4522;p166"/>
          <p:cNvSpPr txBox="1"/>
          <p:nvPr>
            <p:ph idx="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pic>
        <p:nvPicPr>
          <p:cNvPr id="4523" name="Google Shape;4523;p166"/>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4524" name="Google Shape;4524;p166"/>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2022</a:t>
            </a:r>
            <a:endParaRPr b="0" i="0" sz="600" u="none" cap="none" strike="noStrike">
              <a:solidFill>
                <a:srgbClr val="FFFFFF"/>
              </a:solidFill>
              <a:latin typeface="Work Sans"/>
              <a:ea typeface="Work Sans"/>
              <a:cs typeface="Work Sans"/>
              <a:sym typeface="Work Sans"/>
            </a:endParaRPr>
          </a:p>
        </p:txBody>
      </p:sp>
      <p:sp>
        <p:nvSpPr>
          <p:cNvPr id="4525" name="Google Shape;4525;p166"/>
          <p:cNvSpPr/>
          <p:nvPr/>
        </p:nvSpPr>
        <p:spPr>
          <a:xfrm rot="10800000">
            <a:off x="426300" y="-800975"/>
            <a:ext cx="1207200" cy="1207200"/>
          </a:xfrm>
          <a:prstGeom prst="blockArc">
            <a:avLst>
              <a:gd fmla="val 10800000" name="adj1"/>
              <a:gd fmla="val 21587484" name="adj2"/>
              <a:gd fmla="val 17796" name="adj3"/>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6" name="Google Shape;4526;p166"/>
          <p:cNvSpPr/>
          <p:nvPr/>
        </p:nvSpPr>
        <p:spPr>
          <a:xfrm>
            <a:off x="-101925" y="-2364300"/>
            <a:ext cx="61809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7" name="Google Shape;4527;p166"/>
          <p:cNvSpPr/>
          <p:nvPr/>
        </p:nvSpPr>
        <p:spPr>
          <a:xfrm rot="-7025783">
            <a:off x="-1775258" y="2765581"/>
            <a:ext cx="2520538" cy="1522478"/>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8" name="Google Shape;4528;p166"/>
          <p:cNvSpPr/>
          <p:nvPr/>
        </p:nvSpPr>
        <p:spPr>
          <a:xfrm>
            <a:off x="-3574800" y="-962025"/>
            <a:ext cx="3574800" cy="6852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Subtitle and body Slide 2">
  <p:cSld name="Cover Slide - Brands_6_4">
    <p:spTree>
      <p:nvGrpSpPr>
        <p:cNvPr id="4529" name="Shape 4529"/>
        <p:cNvGrpSpPr/>
        <p:nvPr/>
      </p:nvGrpSpPr>
      <p:grpSpPr>
        <a:xfrm>
          <a:off x="0" y="0"/>
          <a:ext cx="0" cy="0"/>
          <a:chOff x="0" y="0"/>
          <a:chExt cx="0" cy="0"/>
        </a:xfrm>
      </p:grpSpPr>
      <p:sp>
        <p:nvSpPr>
          <p:cNvPr id="4530" name="Google Shape;4530;p167"/>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cxnSp>
        <p:nvCxnSpPr>
          <p:cNvPr id="4531" name="Google Shape;4531;p167"/>
          <p:cNvCxnSpPr/>
          <p:nvPr/>
        </p:nvCxnSpPr>
        <p:spPr>
          <a:xfrm flipH="1" rot="10800000">
            <a:off x="0" y="643075"/>
            <a:ext cx="445800" cy="1500"/>
          </a:xfrm>
          <a:prstGeom prst="straightConnector1">
            <a:avLst/>
          </a:prstGeom>
          <a:noFill/>
          <a:ln cap="flat" cmpd="sng" w="28575">
            <a:solidFill>
              <a:srgbClr val="00334E"/>
            </a:solidFill>
            <a:prstDash val="solid"/>
            <a:round/>
            <a:headEnd len="sm" w="sm" type="none"/>
            <a:tailEnd len="sm" w="sm" type="none"/>
          </a:ln>
        </p:spPr>
      </p:cxnSp>
      <p:sp>
        <p:nvSpPr>
          <p:cNvPr id="4532" name="Google Shape;4532;p167"/>
          <p:cNvSpPr txBox="1"/>
          <p:nvPr>
            <p:ph type="title"/>
          </p:nvPr>
        </p:nvSpPr>
        <p:spPr>
          <a:xfrm>
            <a:off x="534175" y="324375"/>
            <a:ext cx="7581900" cy="680400"/>
          </a:xfrm>
          <a:prstGeom prst="rect">
            <a:avLst/>
          </a:prstGeom>
          <a:noFill/>
          <a:ln>
            <a:noFill/>
          </a:ln>
        </p:spPr>
        <p:txBody>
          <a:bodyPr anchorCtr="0" anchor="t" bIns="91425" lIns="91425" spcFirstLastPara="1" rIns="91425" wrap="square" tIns="91425">
            <a:normAutofit/>
          </a:bodyPr>
          <a:lstStyle>
            <a:lvl1pPr lvl="0" marR="0" algn="l">
              <a:lnSpc>
                <a:spcPct val="115000"/>
              </a:lnSpc>
              <a:spcBef>
                <a:spcPts val="0"/>
              </a:spcBef>
              <a:spcAft>
                <a:spcPts val="0"/>
              </a:spcAft>
              <a:buSzPts val="2800"/>
              <a:buNone/>
              <a:defRPr>
                <a:solidFill>
                  <a:srgbClr val="00334E"/>
                </a:solidFill>
                <a:latin typeface="Lora SemiBold"/>
                <a:ea typeface="Lora SemiBold"/>
                <a:cs typeface="Lora SemiBold"/>
                <a:sym typeface="Lora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533" name="Google Shape;4533;p167"/>
          <p:cNvSpPr txBox="1"/>
          <p:nvPr>
            <p:ph idx="1" type="body"/>
          </p:nvPr>
        </p:nvSpPr>
        <p:spPr>
          <a:xfrm>
            <a:off x="534175" y="1190525"/>
            <a:ext cx="7400100" cy="17082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00334E"/>
                </a:solidFill>
                <a:latin typeface="Work Sans"/>
                <a:ea typeface="Work Sans"/>
                <a:cs typeface="Work Sans"/>
                <a:sym typeface="Work Sans"/>
              </a:defRPr>
            </a:lvl1pPr>
            <a:lvl2pPr indent="-292100" lvl="1" marL="914400" algn="l">
              <a:lnSpc>
                <a:spcPct val="100000"/>
              </a:lnSpc>
              <a:spcBef>
                <a:spcPts val="0"/>
              </a:spcBef>
              <a:spcAft>
                <a:spcPts val="0"/>
              </a:spcAft>
              <a:buClr>
                <a:srgbClr val="00334E"/>
              </a:buClr>
              <a:buSzPts val="1000"/>
              <a:buChar char="○"/>
              <a:defRPr sz="1000">
                <a:solidFill>
                  <a:srgbClr val="00334E"/>
                </a:solidFill>
                <a:latin typeface="Work Sans"/>
                <a:ea typeface="Work Sans"/>
                <a:cs typeface="Work Sans"/>
                <a:sym typeface="Work Sans"/>
              </a:defRPr>
            </a:lvl2pPr>
            <a:lvl3pPr indent="-317500" lvl="2" marL="13716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3pPr>
            <a:lvl4pPr indent="-317500" lvl="3" marL="18288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4pPr>
            <a:lvl5pPr indent="-317500" lvl="4" marL="22860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5pPr>
            <a:lvl6pPr indent="-317500" lvl="5" marL="27432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6pPr>
            <a:lvl7pPr indent="-317500" lvl="6" marL="32004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7pPr>
            <a:lvl8pPr indent="-317500" lvl="7" marL="36576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8pPr>
            <a:lvl9pPr indent="-317500" lvl="8" marL="41148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9pPr>
          </a:lstStyle>
          <a:p/>
        </p:txBody>
      </p:sp>
      <p:sp>
        <p:nvSpPr>
          <p:cNvPr id="4534" name="Google Shape;4534;p167"/>
          <p:cNvSpPr txBox="1"/>
          <p:nvPr>
            <p:ph idx="2" type="subTitle"/>
          </p:nvPr>
        </p:nvSpPr>
        <p:spPr>
          <a:xfrm>
            <a:off x="534175" y="796025"/>
            <a:ext cx="4260300" cy="3945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SzPts val="1800"/>
              <a:buNone/>
              <a:defRPr sz="1500">
                <a:solidFill>
                  <a:srgbClr val="00334E"/>
                </a:solidFill>
                <a:latin typeface="Work Sans"/>
                <a:ea typeface="Work Sans"/>
                <a:cs typeface="Work Sans"/>
                <a:sym typeface="Work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35" name="Google Shape;4535;p167"/>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2022</a:t>
            </a:r>
            <a:endParaRPr b="0" i="0" sz="600" u="none" cap="none" strike="noStrike">
              <a:solidFill>
                <a:srgbClr val="666666"/>
              </a:solidFill>
              <a:latin typeface="Work Sans"/>
              <a:ea typeface="Work Sans"/>
              <a:cs typeface="Work Sans"/>
              <a:sym typeface="Work San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Subtitle and body Slide">
  <p:cSld name="Cover Slide - Brands_6_5">
    <p:spTree>
      <p:nvGrpSpPr>
        <p:cNvPr id="237" name="Shape 237"/>
        <p:cNvGrpSpPr/>
        <p:nvPr/>
      </p:nvGrpSpPr>
      <p:grpSpPr>
        <a:xfrm>
          <a:off x="0" y="0"/>
          <a:ext cx="0" cy="0"/>
          <a:chOff x="0" y="0"/>
          <a:chExt cx="0" cy="0"/>
        </a:xfrm>
      </p:grpSpPr>
      <p:sp>
        <p:nvSpPr>
          <p:cNvPr id="238" name="Google Shape;238;p58"/>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2023</a:t>
            </a:r>
            <a:endParaRPr b="0" i="0" sz="600" u="none" cap="none" strike="noStrike">
              <a:solidFill>
                <a:srgbClr val="666666"/>
              </a:solidFill>
              <a:latin typeface="Work Sans"/>
              <a:ea typeface="Work Sans"/>
              <a:cs typeface="Work Sans"/>
              <a:sym typeface="Work Sans"/>
            </a:endParaRPr>
          </a:p>
        </p:txBody>
      </p:sp>
      <p:sp>
        <p:nvSpPr>
          <p:cNvPr id="239" name="Google Shape;239;p58"/>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cxnSp>
        <p:nvCxnSpPr>
          <p:cNvPr id="240" name="Google Shape;240;p58"/>
          <p:cNvCxnSpPr/>
          <p:nvPr/>
        </p:nvCxnSpPr>
        <p:spPr>
          <a:xfrm flipH="1" rot="10800000">
            <a:off x="0" y="643075"/>
            <a:ext cx="445800" cy="1500"/>
          </a:xfrm>
          <a:prstGeom prst="straightConnector1">
            <a:avLst/>
          </a:prstGeom>
          <a:noFill/>
          <a:ln cap="flat" cmpd="sng" w="28575">
            <a:solidFill>
              <a:srgbClr val="00334E"/>
            </a:solidFill>
            <a:prstDash val="solid"/>
            <a:round/>
            <a:headEnd len="sm" w="sm" type="none"/>
            <a:tailEnd len="sm" w="sm" type="none"/>
          </a:ln>
        </p:spPr>
      </p:cxnSp>
      <p:sp>
        <p:nvSpPr>
          <p:cNvPr id="241" name="Google Shape;241;p58"/>
          <p:cNvSpPr txBox="1"/>
          <p:nvPr>
            <p:ph type="title"/>
          </p:nvPr>
        </p:nvSpPr>
        <p:spPr>
          <a:xfrm>
            <a:off x="534175" y="324375"/>
            <a:ext cx="7581900" cy="680400"/>
          </a:xfrm>
          <a:prstGeom prst="rect">
            <a:avLst/>
          </a:prstGeom>
          <a:noFill/>
          <a:ln>
            <a:noFill/>
          </a:ln>
        </p:spPr>
        <p:txBody>
          <a:bodyPr anchorCtr="0" anchor="t" bIns="91425" lIns="91425" spcFirstLastPara="1" rIns="91425" wrap="square" tIns="91425">
            <a:normAutofit/>
          </a:bodyPr>
          <a:lstStyle>
            <a:lvl1pPr lvl="0" marR="0" algn="l">
              <a:lnSpc>
                <a:spcPct val="115000"/>
              </a:lnSpc>
              <a:spcBef>
                <a:spcPts val="0"/>
              </a:spcBef>
              <a:spcAft>
                <a:spcPts val="0"/>
              </a:spcAft>
              <a:buSzPts val="2800"/>
              <a:buNone/>
              <a:defRPr>
                <a:solidFill>
                  <a:srgbClr val="00334E"/>
                </a:solidFill>
                <a:latin typeface="Lora SemiBold"/>
                <a:ea typeface="Lora SemiBold"/>
                <a:cs typeface="Lora SemiBold"/>
                <a:sym typeface="Lora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2" name="Google Shape;242;p58"/>
          <p:cNvSpPr txBox="1"/>
          <p:nvPr>
            <p:ph idx="1" type="body"/>
          </p:nvPr>
        </p:nvSpPr>
        <p:spPr>
          <a:xfrm>
            <a:off x="534175" y="1190525"/>
            <a:ext cx="7400100" cy="17082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00334E"/>
                </a:solidFill>
                <a:latin typeface="Work Sans"/>
                <a:ea typeface="Work Sans"/>
                <a:cs typeface="Work Sans"/>
                <a:sym typeface="Work Sans"/>
              </a:defRPr>
            </a:lvl1pPr>
            <a:lvl2pPr indent="-292100" lvl="1" marL="914400" algn="l">
              <a:lnSpc>
                <a:spcPct val="100000"/>
              </a:lnSpc>
              <a:spcBef>
                <a:spcPts val="0"/>
              </a:spcBef>
              <a:spcAft>
                <a:spcPts val="0"/>
              </a:spcAft>
              <a:buClr>
                <a:srgbClr val="00334E"/>
              </a:buClr>
              <a:buSzPts val="1000"/>
              <a:buChar char="○"/>
              <a:defRPr sz="1000">
                <a:solidFill>
                  <a:srgbClr val="00334E"/>
                </a:solidFill>
                <a:latin typeface="Work Sans"/>
                <a:ea typeface="Work Sans"/>
                <a:cs typeface="Work Sans"/>
                <a:sym typeface="Work Sans"/>
              </a:defRPr>
            </a:lvl2pPr>
            <a:lvl3pPr indent="-317500" lvl="2" marL="13716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3pPr>
            <a:lvl4pPr indent="-317500" lvl="3" marL="18288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4pPr>
            <a:lvl5pPr indent="-317500" lvl="4" marL="22860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5pPr>
            <a:lvl6pPr indent="-317500" lvl="5" marL="27432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6pPr>
            <a:lvl7pPr indent="-317500" lvl="6" marL="32004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7pPr>
            <a:lvl8pPr indent="-317500" lvl="7" marL="36576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8pPr>
            <a:lvl9pPr indent="-317500" lvl="8" marL="41148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9pPr>
          </a:lstStyle>
          <a:p/>
        </p:txBody>
      </p:sp>
      <p:sp>
        <p:nvSpPr>
          <p:cNvPr id="243" name="Google Shape;243;p58"/>
          <p:cNvSpPr txBox="1"/>
          <p:nvPr>
            <p:ph idx="2" type="subTitle"/>
          </p:nvPr>
        </p:nvSpPr>
        <p:spPr>
          <a:xfrm>
            <a:off x="534175" y="796025"/>
            <a:ext cx="4260300" cy="3945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SzPts val="1800"/>
              <a:buNone/>
              <a:defRPr sz="1500">
                <a:solidFill>
                  <a:srgbClr val="00334E"/>
                </a:solidFill>
                <a:latin typeface="Work Sans"/>
                <a:ea typeface="Work Sans"/>
                <a:cs typeface="Work Sans"/>
                <a:sym typeface="Work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 Brands 1 1">
  <p:cSld name="Cover Slide - Brands_5_1">
    <p:bg>
      <p:bgPr>
        <a:solidFill>
          <a:srgbClr val="00334E"/>
        </a:solidFill>
      </p:bgPr>
    </p:bg>
    <p:spTree>
      <p:nvGrpSpPr>
        <p:cNvPr id="4536" name="Shape 4536"/>
        <p:cNvGrpSpPr/>
        <p:nvPr/>
      </p:nvGrpSpPr>
      <p:grpSpPr>
        <a:xfrm>
          <a:off x="0" y="0"/>
          <a:ext cx="0" cy="0"/>
          <a:chOff x="0" y="0"/>
          <a:chExt cx="0" cy="0"/>
        </a:xfrm>
      </p:grpSpPr>
      <p:sp>
        <p:nvSpPr>
          <p:cNvPr id="4537" name="Google Shape;4537;p168"/>
          <p:cNvSpPr/>
          <p:nvPr/>
        </p:nvSpPr>
        <p:spPr>
          <a:xfrm rot="9604128">
            <a:off x="6717674" y="2122922"/>
            <a:ext cx="6032101" cy="3643424"/>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0D4D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8" name="Google Shape;4538;p168"/>
          <p:cNvSpPr/>
          <p:nvPr/>
        </p:nvSpPr>
        <p:spPr>
          <a:xfrm rot="9604128">
            <a:off x="-2216776" y="-715528"/>
            <a:ext cx="6032101" cy="3643424"/>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0D4D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9" name="Google Shape;4539;p168"/>
          <p:cNvSpPr txBox="1"/>
          <p:nvPr>
            <p:ph idx="12" type="sldNum"/>
          </p:nvPr>
        </p:nvSpPr>
        <p:spPr>
          <a:xfrm>
            <a:off x="7666042" y="4693444"/>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chemeClr val="lt1"/>
              </a:buClr>
              <a:buSzPts val="900"/>
              <a:buFont typeface="Questrial"/>
              <a:buNone/>
              <a:defRPr b="0" i="0" sz="900" u="none" cap="none" strike="noStrike">
                <a:solidFill>
                  <a:schemeClr val="lt1"/>
                </a:solidFill>
                <a:latin typeface="Questrial"/>
                <a:ea typeface="Questrial"/>
                <a:cs typeface="Questrial"/>
                <a:sym typeface="Questrial"/>
              </a:defRPr>
            </a:lvl1pPr>
            <a:lvl2pPr indent="0" lvl="1" marL="0" marR="0" algn="r">
              <a:lnSpc>
                <a:spcPct val="100000"/>
              </a:lnSpc>
              <a:spcBef>
                <a:spcPts val="0"/>
              </a:spcBef>
              <a:spcAft>
                <a:spcPts val="0"/>
              </a:spcAft>
              <a:buClr>
                <a:schemeClr val="lt1"/>
              </a:buClr>
              <a:buSzPts val="900"/>
              <a:buFont typeface="Questrial"/>
              <a:buNone/>
              <a:defRPr b="0" i="0" sz="900" u="none" cap="none" strike="noStrike">
                <a:solidFill>
                  <a:schemeClr val="lt1"/>
                </a:solidFill>
                <a:latin typeface="Questrial"/>
                <a:ea typeface="Questrial"/>
                <a:cs typeface="Questrial"/>
                <a:sym typeface="Questrial"/>
              </a:defRPr>
            </a:lvl2pPr>
            <a:lvl3pPr indent="0" lvl="2" marL="0" marR="0" algn="r">
              <a:lnSpc>
                <a:spcPct val="100000"/>
              </a:lnSpc>
              <a:spcBef>
                <a:spcPts val="0"/>
              </a:spcBef>
              <a:spcAft>
                <a:spcPts val="0"/>
              </a:spcAft>
              <a:buClr>
                <a:schemeClr val="lt1"/>
              </a:buClr>
              <a:buSzPts val="900"/>
              <a:buFont typeface="Questrial"/>
              <a:buNone/>
              <a:defRPr b="0" i="0" sz="900" u="none" cap="none" strike="noStrike">
                <a:solidFill>
                  <a:schemeClr val="lt1"/>
                </a:solidFill>
                <a:latin typeface="Questrial"/>
                <a:ea typeface="Questrial"/>
                <a:cs typeface="Questrial"/>
                <a:sym typeface="Questrial"/>
              </a:defRPr>
            </a:lvl3pPr>
            <a:lvl4pPr indent="0" lvl="3" marL="0" marR="0" algn="r">
              <a:lnSpc>
                <a:spcPct val="100000"/>
              </a:lnSpc>
              <a:spcBef>
                <a:spcPts val="0"/>
              </a:spcBef>
              <a:spcAft>
                <a:spcPts val="0"/>
              </a:spcAft>
              <a:buClr>
                <a:schemeClr val="lt1"/>
              </a:buClr>
              <a:buSzPts val="900"/>
              <a:buFont typeface="Questrial"/>
              <a:buNone/>
              <a:defRPr b="0" i="0" sz="900" u="none" cap="none" strike="noStrike">
                <a:solidFill>
                  <a:schemeClr val="lt1"/>
                </a:solidFill>
                <a:latin typeface="Questrial"/>
                <a:ea typeface="Questrial"/>
                <a:cs typeface="Questrial"/>
                <a:sym typeface="Questrial"/>
              </a:defRPr>
            </a:lvl4pPr>
            <a:lvl5pPr indent="0" lvl="4" marL="0" marR="0" algn="r">
              <a:lnSpc>
                <a:spcPct val="100000"/>
              </a:lnSpc>
              <a:spcBef>
                <a:spcPts val="0"/>
              </a:spcBef>
              <a:spcAft>
                <a:spcPts val="0"/>
              </a:spcAft>
              <a:buClr>
                <a:schemeClr val="lt1"/>
              </a:buClr>
              <a:buSzPts val="900"/>
              <a:buFont typeface="Questrial"/>
              <a:buNone/>
              <a:defRPr b="0" i="0" sz="900" u="none" cap="none" strike="noStrike">
                <a:solidFill>
                  <a:schemeClr val="lt1"/>
                </a:solidFill>
                <a:latin typeface="Questrial"/>
                <a:ea typeface="Questrial"/>
                <a:cs typeface="Questrial"/>
                <a:sym typeface="Questrial"/>
              </a:defRPr>
            </a:lvl5pPr>
            <a:lvl6pPr indent="0" lvl="5" marL="0" marR="0" algn="r">
              <a:lnSpc>
                <a:spcPct val="100000"/>
              </a:lnSpc>
              <a:spcBef>
                <a:spcPts val="0"/>
              </a:spcBef>
              <a:spcAft>
                <a:spcPts val="0"/>
              </a:spcAft>
              <a:buClr>
                <a:schemeClr val="lt1"/>
              </a:buClr>
              <a:buSzPts val="900"/>
              <a:buFont typeface="Questrial"/>
              <a:buNone/>
              <a:defRPr b="0" i="0" sz="900" u="none" cap="none" strike="noStrike">
                <a:solidFill>
                  <a:schemeClr val="lt1"/>
                </a:solidFill>
                <a:latin typeface="Questrial"/>
                <a:ea typeface="Questrial"/>
                <a:cs typeface="Questrial"/>
                <a:sym typeface="Questrial"/>
              </a:defRPr>
            </a:lvl6pPr>
            <a:lvl7pPr indent="0" lvl="6" marL="0" marR="0" algn="r">
              <a:lnSpc>
                <a:spcPct val="100000"/>
              </a:lnSpc>
              <a:spcBef>
                <a:spcPts val="0"/>
              </a:spcBef>
              <a:spcAft>
                <a:spcPts val="0"/>
              </a:spcAft>
              <a:buClr>
                <a:schemeClr val="lt1"/>
              </a:buClr>
              <a:buSzPts val="900"/>
              <a:buFont typeface="Questrial"/>
              <a:buNone/>
              <a:defRPr b="0" i="0" sz="900" u="none" cap="none" strike="noStrike">
                <a:solidFill>
                  <a:schemeClr val="lt1"/>
                </a:solidFill>
                <a:latin typeface="Questrial"/>
                <a:ea typeface="Questrial"/>
                <a:cs typeface="Questrial"/>
                <a:sym typeface="Questrial"/>
              </a:defRPr>
            </a:lvl7pPr>
            <a:lvl8pPr indent="0" lvl="7" marL="0" marR="0" algn="r">
              <a:lnSpc>
                <a:spcPct val="100000"/>
              </a:lnSpc>
              <a:spcBef>
                <a:spcPts val="0"/>
              </a:spcBef>
              <a:spcAft>
                <a:spcPts val="0"/>
              </a:spcAft>
              <a:buClr>
                <a:schemeClr val="lt1"/>
              </a:buClr>
              <a:buSzPts val="900"/>
              <a:buFont typeface="Questrial"/>
              <a:buNone/>
              <a:defRPr b="0" i="0" sz="900" u="none" cap="none" strike="noStrike">
                <a:solidFill>
                  <a:schemeClr val="lt1"/>
                </a:solidFill>
                <a:latin typeface="Questrial"/>
                <a:ea typeface="Questrial"/>
                <a:cs typeface="Questrial"/>
                <a:sym typeface="Questrial"/>
              </a:defRPr>
            </a:lvl8pPr>
            <a:lvl9pPr indent="0" lvl="8" marL="0" marR="0" algn="r">
              <a:lnSpc>
                <a:spcPct val="100000"/>
              </a:lnSpc>
              <a:spcBef>
                <a:spcPts val="0"/>
              </a:spcBef>
              <a:spcAft>
                <a:spcPts val="0"/>
              </a:spcAft>
              <a:buClr>
                <a:schemeClr val="lt1"/>
              </a:buClr>
              <a:buSzPts val="900"/>
              <a:buFont typeface="Questrial"/>
              <a:buNone/>
              <a:defRPr b="0" i="0" sz="900" u="none" cap="none" strike="noStrike">
                <a:solidFill>
                  <a:schemeClr val="lt1"/>
                </a:solidFill>
                <a:latin typeface="Questrial"/>
                <a:ea typeface="Questrial"/>
                <a:cs typeface="Questrial"/>
                <a:sym typeface="Questrial"/>
              </a:defRPr>
            </a:lvl9pPr>
          </a:lstStyle>
          <a:p>
            <a:pPr indent="0" lvl="0" marL="0" rtl="0" algn="r">
              <a:spcBef>
                <a:spcPts val="0"/>
              </a:spcBef>
              <a:spcAft>
                <a:spcPts val="0"/>
              </a:spcAft>
              <a:buNone/>
            </a:pPr>
            <a:fld id="{00000000-1234-1234-1234-123412341234}" type="slidenum">
              <a:rPr lang="en"/>
              <a:t>‹#›</a:t>
            </a:fld>
            <a:endParaRPr/>
          </a:p>
        </p:txBody>
      </p:sp>
      <p:grpSp>
        <p:nvGrpSpPr>
          <p:cNvPr id="4540" name="Google Shape;4540;p168"/>
          <p:cNvGrpSpPr/>
          <p:nvPr/>
        </p:nvGrpSpPr>
        <p:grpSpPr>
          <a:xfrm rot="5400000">
            <a:off x="3513402" y="33740"/>
            <a:ext cx="367164" cy="1116748"/>
            <a:chOff x="4257275" y="306450"/>
            <a:chExt cx="488575" cy="1486025"/>
          </a:xfrm>
        </p:grpSpPr>
        <p:grpSp>
          <p:nvGrpSpPr>
            <p:cNvPr id="4541" name="Google Shape;4541;p168"/>
            <p:cNvGrpSpPr/>
            <p:nvPr/>
          </p:nvGrpSpPr>
          <p:grpSpPr>
            <a:xfrm>
              <a:off x="4257275" y="306450"/>
              <a:ext cx="488575" cy="140700"/>
              <a:chOff x="4257275" y="306450"/>
              <a:chExt cx="488575" cy="140700"/>
            </a:xfrm>
          </p:grpSpPr>
          <p:sp>
            <p:nvSpPr>
              <p:cNvPr id="4542" name="Google Shape;4542;p168"/>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3" name="Google Shape;4543;p168"/>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44" name="Google Shape;4544;p168"/>
            <p:cNvGrpSpPr/>
            <p:nvPr/>
          </p:nvGrpSpPr>
          <p:grpSpPr>
            <a:xfrm>
              <a:off x="4257275" y="575515"/>
              <a:ext cx="488575" cy="140700"/>
              <a:chOff x="4257275" y="306450"/>
              <a:chExt cx="488575" cy="140700"/>
            </a:xfrm>
          </p:grpSpPr>
          <p:sp>
            <p:nvSpPr>
              <p:cNvPr id="4545" name="Google Shape;4545;p168"/>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6" name="Google Shape;4546;p168"/>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47" name="Google Shape;4547;p168"/>
            <p:cNvGrpSpPr/>
            <p:nvPr/>
          </p:nvGrpSpPr>
          <p:grpSpPr>
            <a:xfrm>
              <a:off x="4257275" y="844580"/>
              <a:ext cx="488575" cy="140700"/>
              <a:chOff x="4257275" y="306450"/>
              <a:chExt cx="488575" cy="140700"/>
            </a:xfrm>
          </p:grpSpPr>
          <p:sp>
            <p:nvSpPr>
              <p:cNvPr id="4548" name="Google Shape;4548;p168"/>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9" name="Google Shape;4549;p168"/>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50" name="Google Shape;4550;p168"/>
            <p:cNvGrpSpPr/>
            <p:nvPr/>
          </p:nvGrpSpPr>
          <p:grpSpPr>
            <a:xfrm>
              <a:off x="4257275" y="1113645"/>
              <a:ext cx="488575" cy="140700"/>
              <a:chOff x="4257275" y="306450"/>
              <a:chExt cx="488575" cy="140700"/>
            </a:xfrm>
          </p:grpSpPr>
          <p:sp>
            <p:nvSpPr>
              <p:cNvPr id="4551" name="Google Shape;4551;p168"/>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2" name="Google Shape;4552;p168"/>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53" name="Google Shape;4553;p168"/>
            <p:cNvGrpSpPr/>
            <p:nvPr/>
          </p:nvGrpSpPr>
          <p:grpSpPr>
            <a:xfrm>
              <a:off x="4257275" y="1382710"/>
              <a:ext cx="488575" cy="140700"/>
              <a:chOff x="4257275" y="306450"/>
              <a:chExt cx="488575" cy="140700"/>
            </a:xfrm>
          </p:grpSpPr>
          <p:sp>
            <p:nvSpPr>
              <p:cNvPr id="4554" name="Google Shape;4554;p168"/>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5" name="Google Shape;4555;p168"/>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56" name="Google Shape;4556;p168"/>
            <p:cNvGrpSpPr/>
            <p:nvPr/>
          </p:nvGrpSpPr>
          <p:grpSpPr>
            <a:xfrm>
              <a:off x="4257275" y="1651775"/>
              <a:ext cx="488575" cy="140700"/>
              <a:chOff x="4257275" y="306450"/>
              <a:chExt cx="488575" cy="140700"/>
            </a:xfrm>
          </p:grpSpPr>
          <p:sp>
            <p:nvSpPr>
              <p:cNvPr id="4557" name="Google Shape;4557;p168"/>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8" name="Google Shape;4558;p168"/>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559" name="Google Shape;4559;p168"/>
          <p:cNvSpPr/>
          <p:nvPr/>
        </p:nvSpPr>
        <p:spPr>
          <a:xfrm>
            <a:off x="-101925" y="-2364300"/>
            <a:ext cx="61809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0" name="Google Shape;4560;p168"/>
          <p:cNvSpPr/>
          <p:nvPr/>
        </p:nvSpPr>
        <p:spPr>
          <a:xfrm>
            <a:off x="-3574800" y="-962025"/>
            <a:ext cx="3574800" cy="6852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1" name="Google Shape;4561;p168"/>
          <p:cNvSpPr/>
          <p:nvPr/>
        </p:nvSpPr>
        <p:spPr>
          <a:xfrm rot="-5400000">
            <a:off x="8633325" y="2787375"/>
            <a:ext cx="1207200" cy="1207200"/>
          </a:xfrm>
          <a:prstGeom prst="blockArc">
            <a:avLst>
              <a:gd fmla="val 10800000" name="adj1"/>
              <a:gd fmla="val 21587484" name="adj2"/>
              <a:gd fmla="val 17796" name="adj3"/>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2" name="Google Shape;4562;p168"/>
          <p:cNvSpPr/>
          <p:nvPr/>
        </p:nvSpPr>
        <p:spPr>
          <a:xfrm>
            <a:off x="5479725" y="5143500"/>
            <a:ext cx="61809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3" name="Google Shape;4563;p168"/>
          <p:cNvSpPr/>
          <p:nvPr/>
        </p:nvSpPr>
        <p:spPr>
          <a:xfrm>
            <a:off x="9144000" y="-1285875"/>
            <a:ext cx="3574800" cy="6852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Subtitle and body Slide / Shapes 2 1">
  <p:cSld name="Cover Slide - Brands_6_1_2_1_4">
    <p:spTree>
      <p:nvGrpSpPr>
        <p:cNvPr id="4564" name="Shape 4564"/>
        <p:cNvGrpSpPr/>
        <p:nvPr/>
      </p:nvGrpSpPr>
      <p:grpSpPr>
        <a:xfrm>
          <a:off x="0" y="0"/>
          <a:ext cx="0" cy="0"/>
          <a:chOff x="0" y="0"/>
          <a:chExt cx="0" cy="0"/>
        </a:xfrm>
      </p:grpSpPr>
      <p:sp>
        <p:nvSpPr>
          <p:cNvPr id="4565" name="Google Shape;4565;p169"/>
          <p:cNvSpPr/>
          <p:nvPr/>
        </p:nvSpPr>
        <p:spPr>
          <a:xfrm rot="4899983">
            <a:off x="-2058775" y="2878013"/>
            <a:ext cx="3905357" cy="4352823"/>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6" name="Google Shape;4566;p169"/>
          <p:cNvSpPr/>
          <p:nvPr/>
        </p:nvSpPr>
        <p:spPr>
          <a:xfrm rot="-454686">
            <a:off x="7218737" y="-768997"/>
            <a:ext cx="3049329" cy="1841833"/>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F6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7" name="Google Shape;4567;p169"/>
          <p:cNvSpPr/>
          <p:nvPr/>
        </p:nvSpPr>
        <p:spPr>
          <a:xfrm>
            <a:off x="-101925" y="-23643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8" name="Google Shape;4568;p169"/>
          <p:cNvSpPr/>
          <p:nvPr/>
        </p:nvSpPr>
        <p:spPr>
          <a:xfrm>
            <a:off x="-35748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9" name="Google Shape;4569;p169"/>
          <p:cNvSpPr/>
          <p:nvPr/>
        </p:nvSpPr>
        <p:spPr>
          <a:xfrm>
            <a:off x="91440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0" name="Google Shape;4570;p169"/>
          <p:cNvSpPr/>
          <p:nvPr/>
        </p:nvSpPr>
        <p:spPr>
          <a:xfrm>
            <a:off x="-101925" y="51435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1" name="Google Shape;4571;p169"/>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4572" name="Google Shape;4572;p169"/>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2022</a:t>
            </a:r>
            <a:endParaRPr b="0" i="0" sz="600" u="none" cap="none" strike="noStrike">
              <a:solidFill>
                <a:srgbClr val="666666"/>
              </a:solidFill>
              <a:latin typeface="Work Sans"/>
              <a:ea typeface="Work Sans"/>
              <a:cs typeface="Work Sans"/>
              <a:sym typeface="Work Sans"/>
            </a:endParaRPr>
          </a:p>
        </p:txBody>
      </p:sp>
      <p:cxnSp>
        <p:nvCxnSpPr>
          <p:cNvPr id="4573" name="Google Shape;4573;p169"/>
          <p:cNvCxnSpPr/>
          <p:nvPr/>
        </p:nvCxnSpPr>
        <p:spPr>
          <a:xfrm flipH="1" rot="10800000">
            <a:off x="0" y="643075"/>
            <a:ext cx="445800" cy="1500"/>
          </a:xfrm>
          <a:prstGeom prst="straightConnector1">
            <a:avLst/>
          </a:prstGeom>
          <a:noFill/>
          <a:ln cap="flat" cmpd="sng" w="28575">
            <a:solidFill>
              <a:srgbClr val="00334E"/>
            </a:solidFill>
            <a:prstDash val="solid"/>
            <a:round/>
            <a:headEnd len="sm" w="sm" type="none"/>
            <a:tailEnd len="sm" w="sm" type="none"/>
          </a:ln>
        </p:spPr>
      </p:cxnSp>
      <p:sp>
        <p:nvSpPr>
          <p:cNvPr id="4574" name="Google Shape;4574;p169"/>
          <p:cNvSpPr txBox="1"/>
          <p:nvPr>
            <p:ph type="title"/>
          </p:nvPr>
        </p:nvSpPr>
        <p:spPr>
          <a:xfrm>
            <a:off x="534175" y="719275"/>
            <a:ext cx="7581900" cy="680400"/>
          </a:xfrm>
          <a:prstGeom prst="rect">
            <a:avLst/>
          </a:prstGeom>
          <a:noFill/>
          <a:ln>
            <a:noFill/>
          </a:ln>
        </p:spPr>
        <p:txBody>
          <a:bodyPr anchorCtr="0" anchor="t" bIns="91425" lIns="91425" spcFirstLastPara="1" rIns="91425" wrap="square" tIns="91425">
            <a:normAutofit/>
          </a:bodyPr>
          <a:lstStyle>
            <a:lvl1pPr lvl="0" marR="0" algn="l">
              <a:lnSpc>
                <a:spcPct val="115000"/>
              </a:lnSpc>
              <a:spcBef>
                <a:spcPts val="0"/>
              </a:spcBef>
              <a:spcAft>
                <a:spcPts val="0"/>
              </a:spcAft>
              <a:buSzPts val="2800"/>
              <a:buNone/>
              <a:defRPr>
                <a:solidFill>
                  <a:srgbClr val="00334E"/>
                </a:solidFill>
                <a:latin typeface="Lora SemiBold"/>
                <a:ea typeface="Lora SemiBold"/>
                <a:cs typeface="Lora SemiBold"/>
                <a:sym typeface="Lora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575" name="Google Shape;4575;p169"/>
          <p:cNvSpPr txBox="1"/>
          <p:nvPr>
            <p:ph idx="1" type="body"/>
          </p:nvPr>
        </p:nvSpPr>
        <p:spPr>
          <a:xfrm>
            <a:off x="534175" y="1287650"/>
            <a:ext cx="7400100" cy="17082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00334E"/>
                </a:solidFill>
                <a:latin typeface="Work Sans"/>
                <a:ea typeface="Work Sans"/>
                <a:cs typeface="Work Sans"/>
                <a:sym typeface="Work Sans"/>
              </a:defRPr>
            </a:lvl1pPr>
            <a:lvl2pPr indent="-292100" lvl="1" marL="914400" algn="l">
              <a:lnSpc>
                <a:spcPct val="100000"/>
              </a:lnSpc>
              <a:spcBef>
                <a:spcPts val="0"/>
              </a:spcBef>
              <a:spcAft>
                <a:spcPts val="0"/>
              </a:spcAft>
              <a:buClr>
                <a:srgbClr val="00334E"/>
              </a:buClr>
              <a:buSzPts val="1000"/>
              <a:buChar char="○"/>
              <a:defRPr sz="1000">
                <a:solidFill>
                  <a:srgbClr val="00334E"/>
                </a:solidFill>
                <a:latin typeface="Work Sans"/>
                <a:ea typeface="Work Sans"/>
                <a:cs typeface="Work Sans"/>
                <a:sym typeface="Work Sans"/>
              </a:defRPr>
            </a:lvl2pPr>
            <a:lvl3pPr indent="-317500" lvl="2" marL="13716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3pPr>
            <a:lvl4pPr indent="-317500" lvl="3" marL="18288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4pPr>
            <a:lvl5pPr indent="-317500" lvl="4" marL="22860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5pPr>
            <a:lvl6pPr indent="-317500" lvl="5" marL="27432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6pPr>
            <a:lvl7pPr indent="-317500" lvl="6" marL="32004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7pPr>
            <a:lvl8pPr indent="-317500" lvl="7" marL="36576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8pPr>
            <a:lvl9pPr indent="-317500" lvl="8" marL="41148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9pPr>
          </a:lstStyle>
          <a:p/>
        </p:txBody>
      </p:sp>
      <p:sp>
        <p:nvSpPr>
          <p:cNvPr id="4576" name="Google Shape;4576;p169"/>
          <p:cNvSpPr txBox="1"/>
          <p:nvPr>
            <p:ph idx="2" type="subTitle"/>
          </p:nvPr>
        </p:nvSpPr>
        <p:spPr>
          <a:xfrm>
            <a:off x="534175" y="446575"/>
            <a:ext cx="4260300" cy="3945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SzPts val="1800"/>
              <a:buNone/>
              <a:defRPr b="1" sz="1500">
                <a:solidFill>
                  <a:srgbClr val="00334E"/>
                </a:solidFill>
                <a:latin typeface="Work Sans"/>
                <a:ea typeface="Work Sans"/>
                <a:cs typeface="Work Sans"/>
                <a:sym typeface="Work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Subtitle and body Slide / Shapes 3 1">
  <p:cSld name="Cover Slide - Brands_6_1_2_1_3_2">
    <p:spTree>
      <p:nvGrpSpPr>
        <p:cNvPr id="4577" name="Shape 4577"/>
        <p:cNvGrpSpPr/>
        <p:nvPr/>
      </p:nvGrpSpPr>
      <p:grpSpPr>
        <a:xfrm>
          <a:off x="0" y="0"/>
          <a:ext cx="0" cy="0"/>
          <a:chOff x="0" y="0"/>
          <a:chExt cx="0" cy="0"/>
        </a:xfrm>
      </p:grpSpPr>
      <p:grpSp>
        <p:nvGrpSpPr>
          <p:cNvPr id="4578" name="Google Shape;4578;p170"/>
          <p:cNvGrpSpPr/>
          <p:nvPr/>
        </p:nvGrpSpPr>
        <p:grpSpPr>
          <a:xfrm rot="5400000">
            <a:off x="-576879" y="3182567"/>
            <a:ext cx="1336820" cy="1438727"/>
            <a:chOff x="7607550" y="-94750"/>
            <a:chExt cx="958500" cy="982200"/>
          </a:xfrm>
        </p:grpSpPr>
        <p:sp>
          <p:nvSpPr>
            <p:cNvPr id="4579" name="Google Shape;4579;p170"/>
            <p:cNvSpPr/>
            <p:nvPr/>
          </p:nvSpPr>
          <p:spPr>
            <a:xfrm>
              <a:off x="7607550" y="-94750"/>
              <a:ext cx="94800" cy="982200"/>
            </a:xfrm>
            <a:prstGeom prst="rect">
              <a:avLst/>
            </a:prstGeom>
            <a:solidFill>
              <a:srgbClr val="F6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0" name="Google Shape;4580;p170"/>
            <p:cNvSpPr/>
            <p:nvPr/>
          </p:nvSpPr>
          <p:spPr>
            <a:xfrm>
              <a:off x="7822950" y="-94750"/>
              <a:ext cx="94800" cy="982200"/>
            </a:xfrm>
            <a:prstGeom prst="rect">
              <a:avLst/>
            </a:prstGeom>
            <a:solidFill>
              <a:srgbClr val="F6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1" name="Google Shape;4581;p170"/>
            <p:cNvSpPr/>
            <p:nvPr/>
          </p:nvSpPr>
          <p:spPr>
            <a:xfrm>
              <a:off x="8038350" y="-94750"/>
              <a:ext cx="94800" cy="982200"/>
            </a:xfrm>
            <a:prstGeom prst="rect">
              <a:avLst/>
            </a:prstGeom>
            <a:solidFill>
              <a:srgbClr val="F6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2" name="Google Shape;4582;p170"/>
            <p:cNvSpPr/>
            <p:nvPr/>
          </p:nvSpPr>
          <p:spPr>
            <a:xfrm>
              <a:off x="8255150" y="-94750"/>
              <a:ext cx="94800" cy="982200"/>
            </a:xfrm>
            <a:prstGeom prst="rect">
              <a:avLst/>
            </a:prstGeom>
            <a:solidFill>
              <a:srgbClr val="F6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3" name="Google Shape;4583;p170"/>
            <p:cNvSpPr/>
            <p:nvPr/>
          </p:nvSpPr>
          <p:spPr>
            <a:xfrm>
              <a:off x="8471250" y="-94750"/>
              <a:ext cx="94800" cy="982200"/>
            </a:xfrm>
            <a:prstGeom prst="rect">
              <a:avLst/>
            </a:prstGeom>
            <a:solidFill>
              <a:srgbClr val="F6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84" name="Google Shape;4584;p170"/>
          <p:cNvSpPr/>
          <p:nvPr/>
        </p:nvSpPr>
        <p:spPr>
          <a:xfrm>
            <a:off x="7487300" y="-1096075"/>
            <a:ext cx="2231400" cy="2231400"/>
          </a:xfrm>
          <a:prstGeom prst="ellipse">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5" name="Google Shape;4585;p170"/>
          <p:cNvSpPr/>
          <p:nvPr/>
        </p:nvSpPr>
        <p:spPr>
          <a:xfrm>
            <a:off x="-101925" y="-23643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6" name="Google Shape;4586;p170"/>
          <p:cNvSpPr/>
          <p:nvPr/>
        </p:nvSpPr>
        <p:spPr>
          <a:xfrm>
            <a:off x="-35748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7" name="Google Shape;4587;p170"/>
          <p:cNvSpPr/>
          <p:nvPr/>
        </p:nvSpPr>
        <p:spPr>
          <a:xfrm>
            <a:off x="91440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8" name="Google Shape;4588;p170"/>
          <p:cNvSpPr/>
          <p:nvPr/>
        </p:nvSpPr>
        <p:spPr>
          <a:xfrm>
            <a:off x="-101925" y="51435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9" name="Google Shape;4589;p170"/>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cxnSp>
        <p:nvCxnSpPr>
          <p:cNvPr id="4590" name="Google Shape;4590;p170"/>
          <p:cNvCxnSpPr/>
          <p:nvPr/>
        </p:nvCxnSpPr>
        <p:spPr>
          <a:xfrm flipH="1" rot="10800000">
            <a:off x="0" y="643075"/>
            <a:ext cx="445800" cy="1500"/>
          </a:xfrm>
          <a:prstGeom prst="straightConnector1">
            <a:avLst/>
          </a:prstGeom>
          <a:noFill/>
          <a:ln cap="flat" cmpd="sng" w="28575">
            <a:solidFill>
              <a:srgbClr val="00334E"/>
            </a:solidFill>
            <a:prstDash val="solid"/>
            <a:round/>
            <a:headEnd len="sm" w="sm" type="none"/>
            <a:tailEnd len="sm" w="sm" type="none"/>
          </a:ln>
        </p:spPr>
      </p:cxnSp>
      <p:sp>
        <p:nvSpPr>
          <p:cNvPr id="4591" name="Google Shape;4591;p170"/>
          <p:cNvSpPr txBox="1"/>
          <p:nvPr>
            <p:ph type="title"/>
          </p:nvPr>
        </p:nvSpPr>
        <p:spPr>
          <a:xfrm>
            <a:off x="534175" y="719275"/>
            <a:ext cx="7581900" cy="680400"/>
          </a:xfrm>
          <a:prstGeom prst="rect">
            <a:avLst/>
          </a:prstGeom>
          <a:noFill/>
          <a:ln>
            <a:noFill/>
          </a:ln>
        </p:spPr>
        <p:txBody>
          <a:bodyPr anchorCtr="0" anchor="t" bIns="91425" lIns="91425" spcFirstLastPara="1" rIns="91425" wrap="square" tIns="91425">
            <a:normAutofit/>
          </a:bodyPr>
          <a:lstStyle>
            <a:lvl1pPr lvl="0" marR="0" algn="l">
              <a:lnSpc>
                <a:spcPct val="115000"/>
              </a:lnSpc>
              <a:spcBef>
                <a:spcPts val="0"/>
              </a:spcBef>
              <a:spcAft>
                <a:spcPts val="0"/>
              </a:spcAft>
              <a:buSzPts val="2800"/>
              <a:buNone/>
              <a:defRPr>
                <a:solidFill>
                  <a:srgbClr val="00334E"/>
                </a:solidFill>
                <a:latin typeface="Lora SemiBold"/>
                <a:ea typeface="Lora SemiBold"/>
                <a:cs typeface="Lora SemiBold"/>
                <a:sym typeface="Lora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592" name="Google Shape;4592;p170"/>
          <p:cNvSpPr txBox="1"/>
          <p:nvPr>
            <p:ph idx="1" type="body"/>
          </p:nvPr>
        </p:nvSpPr>
        <p:spPr>
          <a:xfrm>
            <a:off x="534175" y="1287650"/>
            <a:ext cx="7400100" cy="17082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00334E"/>
                </a:solidFill>
                <a:latin typeface="Work Sans"/>
                <a:ea typeface="Work Sans"/>
                <a:cs typeface="Work Sans"/>
                <a:sym typeface="Work Sans"/>
              </a:defRPr>
            </a:lvl1pPr>
            <a:lvl2pPr indent="-292100" lvl="1" marL="914400" algn="l">
              <a:lnSpc>
                <a:spcPct val="100000"/>
              </a:lnSpc>
              <a:spcBef>
                <a:spcPts val="0"/>
              </a:spcBef>
              <a:spcAft>
                <a:spcPts val="0"/>
              </a:spcAft>
              <a:buClr>
                <a:srgbClr val="00334E"/>
              </a:buClr>
              <a:buSzPts val="1000"/>
              <a:buChar char="○"/>
              <a:defRPr sz="1000">
                <a:solidFill>
                  <a:srgbClr val="00334E"/>
                </a:solidFill>
                <a:latin typeface="Work Sans"/>
                <a:ea typeface="Work Sans"/>
                <a:cs typeface="Work Sans"/>
                <a:sym typeface="Work Sans"/>
              </a:defRPr>
            </a:lvl2pPr>
            <a:lvl3pPr indent="-317500" lvl="2" marL="13716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3pPr>
            <a:lvl4pPr indent="-317500" lvl="3" marL="18288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4pPr>
            <a:lvl5pPr indent="-317500" lvl="4" marL="22860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5pPr>
            <a:lvl6pPr indent="-317500" lvl="5" marL="27432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6pPr>
            <a:lvl7pPr indent="-317500" lvl="6" marL="32004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7pPr>
            <a:lvl8pPr indent="-317500" lvl="7" marL="36576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8pPr>
            <a:lvl9pPr indent="-317500" lvl="8" marL="41148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9pPr>
          </a:lstStyle>
          <a:p/>
        </p:txBody>
      </p:sp>
      <p:sp>
        <p:nvSpPr>
          <p:cNvPr id="4593" name="Google Shape;4593;p170"/>
          <p:cNvSpPr txBox="1"/>
          <p:nvPr>
            <p:ph idx="2" type="subTitle"/>
          </p:nvPr>
        </p:nvSpPr>
        <p:spPr>
          <a:xfrm>
            <a:off x="534175" y="446575"/>
            <a:ext cx="4260300" cy="3945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SzPts val="1800"/>
              <a:buNone/>
              <a:defRPr b="1" sz="1500">
                <a:solidFill>
                  <a:srgbClr val="00334E"/>
                </a:solidFill>
                <a:latin typeface="Work Sans"/>
                <a:ea typeface="Work Sans"/>
                <a:cs typeface="Work Sans"/>
                <a:sym typeface="Work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94" name="Google Shape;4594;p170"/>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2022</a:t>
            </a:r>
            <a:endParaRPr b="0" i="0" sz="600" u="none" cap="none" strike="noStrike">
              <a:solidFill>
                <a:srgbClr val="666666"/>
              </a:solidFill>
              <a:latin typeface="Work Sans"/>
              <a:ea typeface="Work Sans"/>
              <a:cs typeface="Work Sans"/>
              <a:sym typeface="Work Sans"/>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 Slide / Shape 7 1 2">
  <p:cSld name="Cover Slide - Brands_6_1_2_1_1_1_2_1_1_2">
    <p:spTree>
      <p:nvGrpSpPr>
        <p:cNvPr id="4595" name="Shape 4595"/>
        <p:cNvGrpSpPr/>
        <p:nvPr/>
      </p:nvGrpSpPr>
      <p:grpSpPr>
        <a:xfrm>
          <a:off x="0" y="0"/>
          <a:ext cx="0" cy="0"/>
          <a:chOff x="0" y="0"/>
          <a:chExt cx="0" cy="0"/>
        </a:xfrm>
      </p:grpSpPr>
      <p:sp>
        <p:nvSpPr>
          <p:cNvPr id="4596" name="Google Shape;4596;p171"/>
          <p:cNvSpPr/>
          <p:nvPr/>
        </p:nvSpPr>
        <p:spPr>
          <a:xfrm>
            <a:off x="-1174025" y="3159125"/>
            <a:ext cx="1708200" cy="1708200"/>
          </a:xfrm>
          <a:prstGeom prst="donut">
            <a:avLst>
              <a:gd fmla="val 17060" name="adj"/>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97" name="Google Shape;4597;p171"/>
          <p:cNvGrpSpPr/>
          <p:nvPr/>
        </p:nvGrpSpPr>
        <p:grpSpPr>
          <a:xfrm>
            <a:off x="6415138" y="-769098"/>
            <a:ext cx="1173665" cy="1138147"/>
            <a:chOff x="3213650" y="306450"/>
            <a:chExt cx="1532200" cy="1486025"/>
          </a:xfrm>
        </p:grpSpPr>
        <p:grpSp>
          <p:nvGrpSpPr>
            <p:cNvPr id="4598" name="Google Shape;4598;p171"/>
            <p:cNvGrpSpPr/>
            <p:nvPr/>
          </p:nvGrpSpPr>
          <p:grpSpPr>
            <a:xfrm>
              <a:off x="3213650" y="306450"/>
              <a:ext cx="1532200" cy="140700"/>
              <a:chOff x="3213650" y="306450"/>
              <a:chExt cx="1532200" cy="140700"/>
            </a:xfrm>
          </p:grpSpPr>
          <p:sp>
            <p:nvSpPr>
              <p:cNvPr id="4599" name="Google Shape;4599;p171"/>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0" name="Google Shape;4600;p171"/>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1" name="Google Shape;4601;p171"/>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2" name="Google Shape;4602;p171"/>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3" name="Google Shape;4603;p171"/>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04" name="Google Shape;4604;p171"/>
            <p:cNvGrpSpPr/>
            <p:nvPr/>
          </p:nvGrpSpPr>
          <p:grpSpPr>
            <a:xfrm>
              <a:off x="3213650" y="575515"/>
              <a:ext cx="1532200" cy="140700"/>
              <a:chOff x="3213650" y="306450"/>
              <a:chExt cx="1532200" cy="140700"/>
            </a:xfrm>
          </p:grpSpPr>
          <p:sp>
            <p:nvSpPr>
              <p:cNvPr id="4605" name="Google Shape;4605;p171"/>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6" name="Google Shape;4606;p171"/>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7" name="Google Shape;4607;p171"/>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8" name="Google Shape;4608;p171"/>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9" name="Google Shape;4609;p171"/>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10" name="Google Shape;4610;p171"/>
            <p:cNvGrpSpPr/>
            <p:nvPr/>
          </p:nvGrpSpPr>
          <p:grpSpPr>
            <a:xfrm>
              <a:off x="3213650" y="844580"/>
              <a:ext cx="1532200" cy="140700"/>
              <a:chOff x="3213650" y="306450"/>
              <a:chExt cx="1532200" cy="140700"/>
            </a:xfrm>
          </p:grpSpPr>
          <p:sp>
            <p:nvSpPr>
              <p:cNvPr id="4611" name="Google Shape;4611;p171"/>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2" name="Google Shape;4612;p171"/>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3" name="Google Shape;4613;p171"/>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4" name="Google Shape;4614;p171"/>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5" name="Google Shape;4615;p171"/>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16" name="Google Shape;4616;p171"/>
            <p:cNvGrpSpPr/>
            <p:nvPr/>
          </p:nvGrpSpPr>
          <p:grpSpPr>
            <a:xfrm>
              <a:off x="3213650" y="1113645"/>
              <a:ext cx="1532200" cy="140700"/>
              <a:chOff x="3213650" y="306450"/>
              <a:chExt cx="1532200" cy="140700"/>
            </a:xfrm>
          </p:grpSpPr>
          <p:sp>
            <p:nvSpPr>
              <p:cNvPr id="4617" name="Google Shape;4617;p171"/>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8" name="Google Shape;4618;p171"/>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9" name="Google Shape;4619;p171"/>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0" name="Google Shape;4620;p171"/>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1" name="Google Shape;4621;p171"/>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22" name="Google Shape;4622;p171"/>
            <p:cNvGrpSpPr/>
            <p:nvPr/>
          </p:nvGrpSpPr>
          <p:grpSpPr>
            <a:xfrm>
              <a:off x="3213650" y="1382710"/>
              <a:ext cx="1532200" cy="140700"/>
              <a:chOff x="3213650" y="306450"/>
              <a:chExt cx="1532200" cy="140700"/>
            </a:xfrm>
          </p:grpSpPr>
          <p:sp>
            <p:nvSpPr>
              <p:cNvPr id="4623" name="Google Shape;4623;p171"/>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4" name="Google Shape;4624;p171"/>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5" name="Google Shape;4625;p171"/>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6" name="Google Shape;4626;p171"/>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7" name="Google Shape;4627;p171"/>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28" name="Google Shape;4628;p171"/>
            <p:cNvGrpSpPr/>
            <p:nvPr/>
          </p:nvGrpSpPr>
          <p:grpSpPr>
            <a:xfrm>
              <a:off x="3213650" y="1651775"/>
              <a:ext cx="1532200" cy="140700"/>
              <a:chOff x="3213650" y="306450"/>
              <a:chExt cx="1532200" cy="140700"/>
            </a:xfrm>
          </p:grpSpPr>
          <p:sp>
            <p:nvSpPr>
              <p:cNvPr id="4629" name="Google Shape;4629;p171"/>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0" name="Google Shape;4630;p171"/>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1" name="Google Shape;4631;p171"/>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2" name="Google Shape;4632;p171"/>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3" name="Google Shape;4633;p171"/>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634" name="Google Shape;4634;p171"/>
          <p:cNvSpPr/>
          <p:nvPr/>
        </p:nvSpPr>
        <p:spPr>
          <a:xfrm>
            <a:off x="-101925" y="-23643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5" name="Google Shape;4635;p171"/>
          <p:cNvSpPr/>
          <p:nvPr/>
        </p:nvSpPr>
        <p:spPr>
          <a:xfrm>
            <a:off x="-35748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6" name="Google Shape;4636;p171"/>
          <p:cNvSpPr/>
          <p:nvPr/>
        </p:nvSpPr>
        <p:spPr>
          <a:xfrm>
            <a:off x="91440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7" name="Google Shape;4637;p171"/>
          <p:cNvSpPr/>
          <p:nvPr/>
        </p:nvSpPr>
        <p:spPr>
          <a:xfrm>
            <a:off x="-101925" y="51435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8" name="Google Shape;4638;p171"/>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cxnSp>
        <p:nvCxnSpPr>
          <p:cNvPr id="4639" name="Google Shape;4639;p171"/>
          <p:cNvCxnSpPr/>
          <p:nvPr/>
        </p:nvCxnSpPr>
        <p:spPr>
          <a:xfrm flipH="1" rot="10800000">
            <a:off x="0" y="643075"/>
            <a:ext cx="445800" cy="1500"/>
          </a:xfrm>
          <a:prstGeom prst="straightConnector1">
            <a:avLst/>
          </a:prstGeom>
          <a:noFill/>
          <a:ln cap="flat" cmpd="sng" w="28575">
            <a:solidFill>
              <a:srgbClr val="00334E"/>
            </a:solidFill>
            <a:prstDash val="solid"/>
            <a:round/>
            <a:headEnd len="sm" w="sm" type="none"/>
            <a:tailEnd len="sm" w="sm" type="none"/>
          </a:ln>
        </p:spPr>
      </p:cxnSp>
      <p:sp>
        <p:nvSpPr>
          <p:cNvPr id="4640" name="Google Shape;4640;p171"/>
          <p:cNvSpPr txBox="1"/>
          <p:nvPr>
            <p:ph type="title"/>
          </p:nvPr>
        </p:nvSpPr>
        <p:spPr>
          <a:xfrm>
            <a:off x="534175" y="719275"/>
            <a:ext cx="7581900" cy="680400"/>
          </a:xfrm>
          <a:prstGeom prst="rect">
            <a:avLst/>
          </a:prstGeom>
          <a:noFill/>
          <a:ln>
            <a:noFill/>
          </a:ln>
        </p:spPr>
        <p:txBody>
          <a:bodyPr anchorCtr="0" anchor="t" bIns="91425" lIns="91425" spcFirstLastPara="1" rIns="91425" wrap="square" tIns="91425">
            <a:normAutofit/>
          </a:bodyPr>
          <a:lstStyle>
            <a:lvl1pPr lvl="0" marR="0" algn="l">
              <a:lnSpc>
                <a:spcPct val="115000"/>
              </a:lnSpc>
              <a:spcBef>
                <a:spcPts val="0"/>
              </a:spcBef>
              <a:spcAft>
                <a:spcPts val="0"/>
              </a:spcAft>
              <a:buSzPts val="2800"/>
              <a:buNone/>
              <a:defRPr>
                <a:solidFill>
                  <a:srgbClr val="00334E"/>
                </a:solidFill>
                <a:latin typeface="Lora SemiBold"/>
                <a:ea typeface="Lora SemiBold"/>
                <a:cs typeface="Lora SemiBold"/>
                <a:sym typeface="Lora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641" name="Google Shape;4641;p171"/>
          <p:cNvSpPr txBox="1"/>
          <p:nvPr>
            <p:ph idx="1" type="body"/>
          </p:nvPr>
        </p:nvSpPr>
        <p:spPr>
          <a:xfrm>
            <a:off x="534175" y="1287650"/>
            <a:ext cx="7400100" cy="17082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00334E"/>
                </a:solidFill>
                <a:latin typeface="Work Sans"/>
                <a:ea typeface="Work Sans"/>
                <a:cs typeface="Work Sans"/>
                <a:sym typeface="Work Sans"/>
              </a:defRPr>
            </a:lvl1pPr>
            <a:lvl2pPr indent="-292100" lvl="1" marL="914400" algn="l">
              <a:lnSpc>
                <a:spcPct val="100000"/>
              </a:lnSpc>
              <a:spcBef>
                <a:spcPts val="0"/>
              </a:spcBef>
              <a:spcAft>
                <a:spcPts val="0"/>
              </a:spcAft>
              <a:buClr>
                <a:srgbClr val="00334E"/>
              </a:buClr>
              <a:buSzPts val="1000"/>
              <a:buChar char="○"/>
              <a:defRPr sz="1000">
                <a:solidFill>
                  <a:srgbClr val="00334E"/>
                </a:solidFill>
                <a:latin typeface="Work Sans"/>
                <a:ea typeface="Work Sans"/>
                <a:cs typeface="Work Sans"/>
                <a:sym typeface="Work Sans"/>
              </a:defRPr>
            </a:lvl2pPr>
            <a:lvl3pPr indent="-317500" lvl="2" marL="13716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3pPr>
            <a:lvl4pPr indent="-317500" lvl="3" marL="18288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4pPr>
            <a:lvl5pPr indent="-317500" lvl="4" marL="22860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5pPr>
            <a:lvl6pPr indent="-317500" lvl="5" marL="27432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6pPr>
            <a:lvl7pPr indent="-317500" lvl="6" marL="32004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7pPr>
            <a:lvl8pPr indent="-317500" lvl="7" marL="36576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8pPr>
            <a:lvl9pPr indent="-317500" lvl="8" marL="41148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9pPr>
          </a:lstStyle>
          <a:p/>
        </p:txBody>
      </p:sp>
      <p:sp>
        <p:nvSpPr>
          <p:cNvPr id="4642" name="Google Shape;4642;p171"/>
          <p:cNvSpPr txBox="1"/>
          <p:nvPr>
            <p:ph idx="2" type="subTitle"/>
          </p:nvPr>
        </p:nvSpPr>
        <p:spPr>
          <a:xfrm>
            <a:off x="534175" y="446575"/>
            <a:ext cx="4260300" cy="3945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SzPts val="1800"/>
              <a:buNone/>
              <a:defRPr b="1" sz="1500">
                <a:solidFill>
                  <a:srgbClr val="00334E"/>
                </a:solidFill>
                <a:latin typeface="Work Sans"/>
                <a:ea typeface="Work Sans"/>
                <a:cs typeface="Work Sans"/>
                <a:sym typeface="Work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43" name="Google Shape;4643;p171"/>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2022</a:t>
            </a:r>
            <a:endParaRPr b="0" i="0" sz="600" u="none" cap="none" strike="noStrike">
              <a:solidFill>
                <a:srgbClr val="666666"/>
              </a:solidFill>
              <a:latin typeface="Work Sans"/>
              <a:ea typeface="Work Sans"/>
              <a:cs typeface="Work Sans"/>
              <a:sym typeface="Work Sans"/>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 Slide / Shape 4">
  <p:cSld name="Cover Slide - Brands_6_1_2_1_1">
    <p:spTree>
      <p:nvGrpSpPr>
        <p:cNvPr id="4644" name="Shape 4644"/>
        <p:cNvGrpSpPr/>
        <p:nvPr/>
      </p:nvGrpSpPr>
      <p:grpSpPr>
        <a:xfrm>
          <a:off x="0" y="0"/>
          <a:ext cx="0" cy="0"/>
          <a:chOff x="0" y="0"/>
          <a:chExt cx="0" cy="0"/>
        </a:xfrm>
      </p:grpSpPr>
      <p:sp>
        <p:nvSpPr>
          <p:cNvPr id="4645" name="Google Shape;4645;p172"/>
          <p:cNvSpPr/>
          <p:nvPr/>
        </p:nvSpPr>
        <p:spPr>
          <a:xfrm>
            <a:off x="8638275" y="1221175"/>
            <a:ext cx="2067900" cy="2067600"/>
          </a:xfrm>
          <a:prstGeom prst="ellipse">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6" name="Google Shape;4646;p172"/>
          <p:cNvSpPr/>
          <p:nvPr/>
        </p:nvSpPr>
        <p:spPr>
          <a:xfrm>
            <a:off x="-396300" y="4202150"/>
            <a:ext cx="2067900" cy="20676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7" name="Google Shape;4647;p172"/>
          <p:cNvSpPr/>
          <p:nvPr/>
        </p:nvSpPr>
        <p:spPr>
          <a:xfrm>
            <a:off x="-101925" y="-23643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8" name="Google Shape;4648;p172"/>
          <p:cNvSpPr/>
          <p:nvPr/>
        </p:nvSpPr>
        <p:spPr>
          <a:xfrm>
            <a:off x="-35748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9" name="Google Shape;4649;p172"/>
          <p:cNvSpPr/>
          <p:nvPr/>
        </p:nvSpPr>
        <p:spPr>
          <a:xfrm>
            <a:off x="91440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0" name="Google Shape;4650;p172"/>
          <p:cNvSpPr/>
          <p:nvPr/>
        </p:nvSpPr>
        <p:spPr>
          <a:xfrm>
            <a:off x="-101925" y="51435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1" name="Google Shape;4651;p172"/>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4652" name="Google Shape;4652;p172"/>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2022</a:t>
            </a:r>
            <a:endParaRPr b="0" i="0" sz="600" u="none" cap="none" strike="noStrike">
              <a:solidFill>
                <a:srgbClr val="FFFFFF"/>
              </a:solidFill>
              <a:latin typeface="Work Sans"/>
              <a:ea typeface="Work Sans"/>
              <a:cs typeface="Work Sans"/>
              <a:sym typeface="Work Sans"/>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E 2 1 2 1 1 1 1 1 1">
  <p:cSld name="Cover Slide - Brands_6_1_2_1_1_1_1_2_1">
    <p:spTree>
      <p:nvGrpSpPr>
        <p:cNvPr id="4653" name="Shape 4653"/>
        <p:cNvGrpSpPr/>
        <p:nvPr/>
      </p:nvGrpSpPr>
      <p:grpSpPr>
        <a:xfrm>
          <a:off x="0" y="0"/>
          <a:ext cx="0" cy="0"/>
          <a:chOff x="0" y="0"/>
          <a:chExt cx="0" cy="0"/>
        </a:xfrm>
      </p:grpSpPr>
      <p:sp>
        <p:nvSpPr>
          <p:cNvPr id="4654" name="Google Shape;4654;p173"/>
          <p:cNvSpPr/>
          <p:nvPr/>
        </p:nvSpPr>
        <p:spPr>
          <a:xfrm rot="-454686">
            <a:off x="8466287" y="989053"/>
            <a:ext cx="3049329" cy="1841833"/>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55" name="Google Shape;4655;p173"/>
          <p:cNvGrpSpPr/>
          <p:nvPr/>
        </p:nvGrpSpPr>
        <p:grpSpPr>
          <a:xfrm>
            <a:off x="8688163" y="881577"/>
            <a:ext cx="1173665" cy="1138147"/>
            <a:chOff x="3213650" y="306450"/>
            <a:chExt cx="1532200" cy="1486025"/>
          </a:xfrm>
        </p:grpSpPr>
        <p:grpSp>
          <p:nvGrpSpPr>
            <p:cNvPr id="4656" name="Google Shape;4656;p173"/>
            <p:cNvGrpSpPr/>
            <p:nvPr/>
          </p:nvGrpSpPr>
          <p:grpSpPr>
            <a:xfrm>
              <a:off x="3213650" y="306450"/>
              <a:ext cx="1532200" cy="140700"/>
              <a:chOff x="3213650" y="306450"/>
              <a:chExt cx="1532200" cy="140700"/>
            </a:xfrm>
          </p:grpSpPr>
          <p:sp>
            <p:nvSpPr>
              <p:cNvPr id="4657" name="Google Shape;4657;p173"/>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8" name="Google Shape;4658;p173"/>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9" name="Google Shape;4659;p173"/>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0" name="Google Shape;4660;p173"/>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1" name="Google Shape;4661;p173"/>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62" name="Google Shape;4662;p173"/>
            <p:cNvGrpSpPr/>
            <p:nvPr/>
          </p:nvGrpSpPr>
          <p:grpSpPr>
            <a:xfrm>
              <a:off x="3213650" y="575515"/>
              <a:ext cx="1532200" cy="140700"/>
              <a:chOff x="3213650" y="306450"/>
              <a:chExt cx="1532200" cy="140700"/>
            </a:xfrm>
          </p:grpSpPr>
          <p:sp>
            <p:nvSpPr>
              <p:cNvPr id="4663" name="Google Shape;4663;p173"/>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4" name="Google Shape;4664;p173"/>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5" name="Google Shape;4665;p173"/>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6" name="Google Shape;4666;p173"/>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7" name="Google Shape;4667;p173"/>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68" name="Google Shape;4668;p173"/>
            <p:cNvGrpSpPr/>
            <p:nvPr/>
          </p:nvGrpSpPr>
          <p:grpSpPr>
            <a:xfrm>
              <a:off x="3213650" y="844580"/>
              <a:ext cx="1532200" cy="140700"/>
              <a:chOff x="3213650" y="306450"/>
              <a:chExt cx="1532200" cy="140700"/>
            </a:xfrm>
          </p:grpSpPr>
          <p:sp>
            <p:nvSpPr>
              <p:cNvPr id="4669" name="Google Shape;4669;p173"/>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0" name="Google Shape;4670;p173"/>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1" name="Google Shape;4671;p173"/>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2" name="Google Shape;4672;p173"/>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3" name="Google Shape;4673;p173"/>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74" name="Google Shape;4674;p173"/>
            <p:cNvGrpSpPr/>
            <p:nvPr/>
          </p:nvGrpSpPr>
          <p:grpSpPr>
            <a:xfrm>
              <a:off x="3213650" y="1113645"/>
              <a:ext cx="1532200" cy="140700"/>
              <a:chOff x="3213650" y="306450"/>
              <a:chExt cx="1532200" cy="140700"/>
            </a:xfrm>
          </p:grpSpPr>
          <p:sp>
            <p:nvSpPr>
              <p:cNvPr id="4675" name="Google Shape;4675;p173"/>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6" name="Google Shape;4676;p173"/>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7" name="Google Shape;4677;p173"/>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8" name="Google Shape;4678;p173"/>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9" name="Google Shape;4679;p173"/>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80" name="Google Shape;4680;p173"/>
            <p:cNvGrpSpPr/>
            <p:nvPr/>
          </p:nvGrpSpPr>
          <p:grpSpPr>
            <a:xfrm>
              <a:off x="3213650" y="1382710"/>
              <a:ext cx="1532200" cy="140700"/>
              <a:chOff x="3213650" y="306450"/>
              <a:chExt cx="1532200" cy="140700"/>
            </a:xfrm>
          </p:grpSpPr>
          <p:sp>
            <p:nvSpPr>
              <p:cNvPr id="4681" name="Google Shape;4681;p173"/>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2" name="Google Shape;4682;p173"/>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3" name="Google Shape;4683;p173"/>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4" name="Google Shape;4684;p173"/>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5" name="Google Shape;4685;p173"/>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86" name="Google Shape;4686;p173"/>
            <p:cNvGrpSpPr/>
            <p:nvPr/>
          </p:nvGrpSpPr>
          <p:grpSpPr>
            <a:xfrm>
              <a:off x="3213650" y="1651775"/>
              <a:ext cx="1532200" cy="140700"/>
              <a:chOff x="3213650" y="306450"/>
              <a:chExt cx="1532200" cy="140700"/>
            </a:xfrm>
          </p:grpSpPr>
          <p:sp>
            <p:nvSpPr>
              <p:cNvPr id="4687" name="Google Shape;4687;p173"/>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8" name="Google Shape;4688;p173"/>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9" name="Google Shape;4689;p173"/>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0" name="Google Shape;4690;p173"/>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1" name="Google Shape;4691;p173"/>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692" name="Google Shape;4692;p173"/>
          <p:cNvSpPr/>
          <p:nvPr/>
        </p:nvSpPr>
        <p:spPr>
          <a:xfrm rot="3198706">
            <a:off x="-2352741" y="3306952"/>
            <a:ext cx="3905306" cy="4352765"/>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3" name="Google Shape;4693;p173"/>
          <p:cNvSpPr/>
          <p:nvPr/>
        </p:nvSpPr>
        <p:spPr>
          <a:xfrm>
            <a:off x="-101925" y="-23643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4" name="Google Shape;4694;p173"/>
          <p:cNvSpPr/>
          <p:nvPr/>
        </p:nvSpPr>
        <p:spPr>
          <a:xfrm>
            <a:off x="-35748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5" name="Google Shape;4695;p173"/>
          <p:cNvSpPr/>
          <p:nvPr/>
        </p:nvSpPr>
        <p:spPr>
          <a:xfrm>
            <a:off x="91440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6" name="Google Shape;4696;p173"/>
          <p:cNvSpPr/>
          <p:nvPr/>
        </p:nvSpPr>
        <p:spPr>
          <a:xfrm>
            <a:off x="-101925" y="51435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7" name="Google Shape;4697;p173"/>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4698" name="Google Shape;4698;p173"/>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2022</a:t>
            </a:r>
            <a:endParaRPr b="0" i="0" sz="600" u="none" cap="none" strike="noStrike">
              <a:solidFill>
                <a:srgbClr val="666666"/>
              </a:solidFill>
              <a:latin typeface="Work Sans"/>
              <a:ea typeface="Work Sans"/>
              <a:cs typeface="Work Sans"/>
              <a:sym typeface="Work Sans"/>
            </a:endParaRPr>
          </a:p>
        </p:txBody>
      </p:sp>
      <p:cxnSp>
        <p:nvCxnSpPr>
          <p:cNvPr id="4699" name="Google Shape;4699;p173"/>
          <p:cNvCxnSpPr/>
          <p:nvPr/>
        </p:nvCxnSpPr>
        <p:spPr>
          <a:xfrm flipH="1" rot="10800000">
            <a:off x="0" y="643075"/>
            <a:ext cx="445800" cy="1500"/>
          </a:xfrm>
          <a:prstGeom prst="straightConnector1">
            <a:avLst/>
          </a:prstGeom>
          <a:noFill/>
          <a:ln cap="flat" cmpd="sng" w="28575">
            <a:solidFill>
              <a:srgbClr val="00334E"/>
            </a:solidFill>
            <a:prstDash val="solid"/>
            <a:round/>
            <a:headEnd len="sm" w="sm" type="none"/>
            <a:tailEnd len="sm" w="sm" type="none"/>
          </a:ln>
        </p:spPr>
      </p:cxnSp>
      <p:sp>
        <p:nvSpPr>
          <p:cNvPr id="4700" name="Google Shape;4700;p173"/>
          <p:cNvSpPr txBox="1"/>
          <p:nvPr>
            <p:ph type="title"/>
          </p:nvPr>
        </p:nvSpPr>
        <p:spPr>
          <a:xfrm>
            <a:off x="534175" y="324375"/>
            <a:ext cx="7581900" cy="680400"/>
          </a:xfrm>
          <a:prstGeom prst="rect">
            <a:avLst/>
          </a:prstGeom>
          <a:noFill/>
          <a:ln>
            <a:noFill/>
          </a:ln>
        </p:spPr>
        <p:txBody>
          <a:bodyPr anchorCtr="0" anchor="t" bIns="91425" lIns="91425" spcFirstLastPara="1" rIns="91425" wrap="square" tIns="91425">
            <a:normAutofit/>
          </a:bodyPr>
          <a:lstStyle>
            <a:lvl1pPr lvl="0" marR="0" algn="l">
              <a:lnSpc>
                <a:spcPct val="115000"/>
              </a:lnSpc>
              <a:spcBef>
                <a:spcPts val="0"/>
              </a:spcBef>
              <a:spcAft>
                <a:spcPts val="0"/>
              </a:spcAft>
              <a:buSzPts val="2800"/>
              <a:buNone/>
              <a:defRPr>
                <a:solidFill>
                  <a:srgbClr val="00334E"/>
                </a:solidFill>
                <a:latin typeface="Lora SemiBold"/>
                <a:ea typeface="Lora SemiBold"/>
                <a:cs typeface="Lora SemiBold"/>
                <a:sym typeface="Lora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701" name="Google Shape;4701;p173"/>
          <p:cNvSpPr txBox="1"/>
          <p:nvPr>
            <p:ph idx="1" type="body"/>
          </p:nvPr>
        </p:nvSpPr>
        <p:spPr>
          <a:xfrm>
            <a:off x="534175" y="1190525"/>
            <a:ext cx="7400100" cy="17082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00334E"/>
                </a:solidFill>
                <a:latin typeface="Work Sans"/>
                <a:ea typeface="Work Sans"/>
                <a:cs typeface="Work Sans"/>
                <a:sym typeface="Work Sans"/>
              </a:defRPr>
            </a:lvl1pPr>
            <a:lvl2pPr indent="-292100" lvl="1" marL="914400" algn="l">
              <a:lnSpc>
                <a:spcPct val="100000"/>
              </a:lnSpc>
              <a:spcBef>
                <a:spcPts val="0"/>
              </a:spcBef>
              <a:spcAft>
                <a:spcPts val="0"/>
              </a:spcAft>
              <a:buClr>
                <a:srgbClr val="00334E"/>
              </a:buClr>
              <a:buSzPts val="1000"/>
              <a:buChar char="○"/>
              <a:defRPr sz="1000">
                <a:solidFill>
                  <a:srgbClr val="00334E"/>
                </a:solidFill>
                <a:latin typeface="Work Sans"/>
                <a:ea typeface="Work Sans"/>
                <a:cs typeface="Work Sans"/>
                <a:sym typeface="Work Sans"/>
              </a:defRPr>
            </a:lvl2pPr>
            <a:lvl3pPr indent="-317500" lvl="2" marL="13716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3pPr>
            <a:lvl4pPr indent="-317500" lvl="3" marL="18288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4pPr>
            <a:lvl5pPr indent="-317500" lvl="4" marL="22860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5pPr>
            <a:lvl6pPr indent="-317500" lvl="5" marL="27432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6pPr>
            <a:lvl7pPr indent="-317500" lvl="6" marL="32004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7pPr>
            <a:lvl8pPr indent="-317500" lvl="7" marL="36576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8pPr>
            <a:lvl9pPr indent="-317500" lvl="8" marL="41148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9pPr>
          </a:lstStyle>
          <a:p/>
        </p:txBody>
      </p:sp>
      <p:sp>
        <p:nvSpPr>
          <p:cNvPr id="4702" name="Google Shape;4702;p173"/>
          <p:cNvSpPr txBox="1"/>
          <p:nvPr>
            <p:ph idx="2" type="subTitle"/>
          </p:nvPr>
        </p:nvSpPr>
        <p:spPr>
          <a:xfrm>
            <a:off x="534175" y="796025"/>
            <a:ext cx="4260300" cy="3945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SzPts val="1800"/>
              <a:buNone/>
              <a:defRPr sz="1500">
                <a:solidFill>
                  <a:srgbClr val="00334E"/>
                </a:solidFill>
                <a:latin typeface="Work Sans"/>
                <a:ea typeface="Work Sans"/>
                <a:cs typeface="Work Sans"/>
                <a:sym typeface="Work Sans"/>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Subtitle and body Slide 1 1">
  <p:cSld name="Cover Slide - Brands_6_3_1">
    <p:spTree>
      <p:nvGrpSpPr>
        <p:cNvPr id="4703" name="Shape 4703"/>
        <p:cNvGrpSpPr/>
        <p:nvPr/>
      </p:nvGrpSpPr>
      <p:grpSpPr>
        <a:xfrm>
          <a:off x="0" y="0"/>
          <a:ext cx="0" cy="0"/>
          <a:chOff x="0" y="0"/>
          <a:chExt cx="0" cy="0"/>
        </a:xfrm>
      </p:grpSpPr>
      <p:sp>
        <p:nvSpPr>
          <p:cNvPr id="4704" name="Google Shape;4704;p174"/>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cxnSp>
        <p:nvCxnSpPr>
          <p:cNvPr id="4705" name="Google Shape;4705;p174"/>
          <p:cNvCxnSpPr/>
          <p:nvPr/>
        </p:nvCxnSpPr>
        <p:spPr>
          <a:xfrm flipH="1" rot="10800000">
            <a:off x="0" y="643075"/>
            <a:ext cx="445800" cy="1500"/>
          </a:xfrm>
          <a:prstGeom prst="straightConnector1">
            <a:avLst/>
          </a:prstGeom>
          <a:noFill/>
          <a:ln cap="flat" cmpd="sng" w="28575">
            <a:solidFill>
              <a:srgbClr val="00334E"/>
            </a:solidFill>
            <a:prstDash val="solid"/>
            <a:round/>
            <a:headEnd len="sm" w="sm" type="none"/>
            <a:tailEnd len="sm" w="sm" type="none"/>
          </a:ln>
        </p:spPr>
      </p:cxnSp>
      <p:sp>
        <p:nvSpPr>
          <p:cNvPr id="4706" name="Google Shape;4706;p174"/>
          <p:cNvSpPr txBox="1"/>
          <p:nvPr>
            <p:ph type="title"/>
          </p:nvPr>
        </p:nvSpPr>
        <p:spPr>
          <a:xfrm>
            <a:off x="534175" y="324375"/>
            <a:ext cx="7581900" cy="680400"/>
          </a:xfrm>
          <a:prstGeom prst="rect">
            <a:avLst/>
          </a:prstGeom>
          <a:noFill/>
          <a:ln>
            <a:noFill/>
          </a:ln>
        </p:spPr>
        <p:txBody>
          <a:bodyPr anchorCtr="0" anchor="t" bIns="91425" lIns="91425" spcFirstLastPara="1" rIns="91425" wrap="square" tIns="91425">
            <a:normAutofit/>
          </a:bodyPr>
          <a:lstStyle>
            <a:lvl1pPr lvl="0" marR="0" algn="l">
              <a:lnSpc>
                <a:spcPct val="115000"/>
              </a:lnSpc>
              <a:spcBef>
                <a:spcPts val="0"/>
              </a:spcBef>
              <a:spcAft>
                <a:spcPts val="0"/>
              </a:spcAft>
              <a:buSzPts val="2800"/>
              <a:buNone/>
              <a:defRPr>
                <a:solidFill>
                  <a:srgbClr val="00334E"/>
                </a:solidFill>
                <a:latin typeface="Lora SemiBold"/>
                <a:ea typeface="Lora SemiBold"/>
                <a:cs typeface="Lora SemiBold"/>
                <a:sym typeface="Lora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707" name="Google Shape;4707;p174"/>
          <p:cNvSpPr txBox="1"/>
          <p:nvPr>
            <p:ph idx="1" type="body"/>
          </p:nvPr>
        </p:nvSpPr>
        <p:spPr>
          <a:xfrm>
            <a:off x="534175" y="1190525"/>
            <a:ext cx="7400100" cy="17082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00334E"/>
                </a:solidFill>
                <a:latin typeface="Work Sans"/>
                <a:ea typeface="Work Sans"/>
                <a:cs typeface="Work Sans"/>
                <a:sym typeface="Work Sans"/>
              </a:defRPr>
            </a:lvl1pPr>
            <a:lvl2pPr indent="-292100" lvl="1" marL="914400" algn="l">
              <a:lnSpc>
                <a:spcPct val="100000"/>
              </a:lnSpc>
              <a:spcBef>
                <a:spcPts val="0"/>
              </a:spcBef>
              <a:spcAft>
                <a:spcPts val="0"/>
              </a:spcAft>
              <a:buClr>
                <a:srgbClr val="00334E"/>
              </a:buClr>
              <a:buSzPts val="1000"/>
              <a:buChar char="○"/>
              <a:defRPr sz="1000">
                <a:solidFill>
                  <a:srgbClr val="00334E"/>
                </a:solidFill>
                <a:latin typeface="Work Sans"/>
                <a:ea typeface="Work Sans"/>
                <a:cs typeface="Work Sans"/>
                <a:sym typeface="Work Sans"/>
              </a:defRPr>
            </a:lvl2pPr>
            <a:lvl3pPr indent="-317500" lvl="2" marL="13716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3pPr>
            <a:lvl4pPr indent="-317500" lvl="3" marL="18288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4pPr>
            <a:lvl5pPr indent="-317500" lvl="4" marL="22860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5pPr>
            <a:lvl6pPr indent="-317500" lvl="5" marL="27432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6pPr>
            <a:lvl7pPr indent="-317500" lvl="6" marL="32004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7pPr>
            <a:lvl8pPr indent="-317500" lvl="7" marL="36576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8pPr>
            <a:lvl9pPr indent="-317500" lvl="8" marL="41148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9pPr>
          </a:lstStyle>
          <a:p/>
        </p:txBody>
      </p:sp>
      <p:sp>
        <p:nvSpPr>
          <p:cNvPr id="4708" name="Google Shape;4708;p174"/>
          <p:cNvSpPr txBox="1"/>
          <p:nvPr>
            <p:ph idx="2" type="subTitle"/>
          </p:nvPr>
        </p:nvSpPr>
        <p:spPr>
          <a:xfrm>
            <a:off x="534175" y="796025"/>
            <a:ext cx="4260300" cy="3945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SzPts val="1800"/>
              <a:buNone/>
              <a:defRPr sz="1500">
                <a:solidFill>
                  <a:srgbClr val="00334E"/>
                </a:solidFill>
                <a:latin typeface="Work Sans"/>
                <a:ea typeface="Work Sans"/>
                <a:cs typeface="Work Sans"/>
                <a:sym typeface="Work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4709" name="Google Shape;4709;p174"/>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4710" name="Google Shape;4710;p174"/>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2022</a:t>
            </a:r>
            <a:endParaRPr b="0" i="0" sz="600" u="none" cap="none" strike="noStrike">
              <a:solidFill>
                <a:srgbClr val="666666"/>
              </a:solidFill>
              <a:latin typeface="Work Sans"/>
              <a:ea typeface="Work Sans"/>
              <a:cs typeface="Work Sans"/>
              <a:sym typeface="Work Sans"/>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Subtitle and body Slide / Shapes 2 2">
  <p:cSld name="Cover Slide - Brands_6_1_2_1_5">
    <p:spTree>
      <p:nvGrpSpPr>
        <p:cNvPr id="4711" name="Shape 4711"/>
        <p:cNvGrpSpPr/>
        <p:nvPr/>
      </p:nvGrpSpPr>
      <p:grpSpPr>
        <a:xfrm>
          <a:off x="0" y="0"/>
          <a:ext cx="0" cy="0"/>
          <a:chOff x="0" y="0"/>
          <a:chExt cx="0" cy="0"/>
        </a:xfrm>
      </p:grpSpPr>
      <p:sp>
        <p:nvSpPr>
          <p:cNvPr id="4712" name="Google Shape;4712;p175"/>
          <p:cNvSpPr/>
          <p:nvPr/>
        </p:nvSpPr>
        <p:spPr>
          <a:xfrm rot="4899983">
            <a:off x="-2058775" y="2878013"/>
            <a:ext cx="3905357" cy="4352823"/>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3" name="Google Shape;4713;p175"/>
          <p:cNvSpPr/>
          <p:nvPr/>
        </p:nvSpPr>
        <p:spPr>
          <a:xfrm rot="-454686">
            <a:off x="7218745" y="-768998"/>
            <a:ext cx="3049329" cy="1841861"/>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F6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4" name="Google Shape;4714;p175"/>
          <p:cNvSpPr/>
          <p:nvPr/>
        </p:nvSpPr>
        <p:spPr>
          <a:xfrm>
            <a:off x="-101925" y="-23643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5" name="Google Shape;4715;p175"/>
          <p:cNvSpPr/>
          <p:nvPr/>
        </p:nvSpPr>
        <p:spPr>
          <a:xfrm>
            <a:off x="-35748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6" name="Google Shape;4716;p175"/>
          <p:cNvSpPr/>
          <p:nvPr/>
        </p:nvSpPr>
        <p:spPr>
          <a:xfrm>
            <a:off x="91440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7" name="Google Shape;4717;p175"/>
          <p:cNvSpPr/>
          <p:nvPr/>
        </p:nvSpPr>
        <p:spPr>
          <a:xfrm>
            <a:off x="-101925" y="51435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8" name="Google Shape;4718;p175"/>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cxnSp>
        <p:nvCxnSpPr>
          <p:cNvPr id="4719" name="Google Shape;4719;p175"/>
          <p:cNvCxnSpPr/>
          <p:nvPr/>
        </p:nvCxnSpPr>
        <p:spPr>
          <a:xfrm flipH="1" rot="10800000">
            <a:off x="0" y="643075"/>
            <a:ext cx="445800" cy="1500"/>
          </a:xfrm>
          <a:prstGeom prst="straightConnector1">
            <a:avLst/>
          </a:prstGeom>
          <a:noFill/>
          <a:ln cap="flat" cmpd="sng" w="28575">
            <a:solidFill>
              <a:srgbClr val="00334E"/>
            </a:solidFill>
            <a:prstDash val="solid"/>
            <a:round/>
            <a:headEnd len="sm" w="sm" type="none"/>
            <a:tailEnd len="sm" w="sm" type="none"/>
          </a:ln>
        </p:spPr>
      </p:cxnSp>
      <p:sp>
        <p:nvSpPr>
          <p:cNvPr id="4720" name="Google Shape;4720;p175"/>
          <p:cNvSpPr txBox="1"/>
          <p:nvPr>
            <p:ph type="title"/>
          </p:nvPr>
        </p:nvSpPr>
        <p:spPr>
          <a:xfrm>
            <a:off x="534175" y="324375"/>
            <a:ext cx="7581900" cy="680400"/>
          </a:xfrm>
          <a:prstGeom prst="rect">
            <a:avLst/>
          </a:prstGeom>
          <a:noFill/>
          <a:ln>
            <a:noFill/>
          </a:ln>
        </p:spPr>
        <p:txBody>
          <a:bodyPr anchorCtr="0" anchor="t" bIns="91425" lIns="91425" spcFirstLastPara="1" rIns="91425" wrap="square" tIns="91425">
            <a:noAutofit/>
          </a:bodyPr>
          <a:lstStyle>
            <a:lvl1pPr lvl="0" marR="0" algn="l">
              <a:lnSpc>
                <a:spcPct val="115000"/>
              </a:lnSpc>
              <a:spcBef>
                <a:spcPts val="0"/>
              </a:spcBef>
              <a:spcAft>
                <a:spcPts val="0"/>
              </a:spcAft>
              <a:buSzPts val="2800"/>
              <a:buNone/>
              <a:defRPr>
                <a:solidFill>
                  <a:srgbClr val="00334E"/>
                </a:solidFill>
                <a:latin typeface="Lora"/>
                <a:ea typeface="Lora"/>
                <a:cs typeface="Lora"/>
                <a:sym typeface="Lora"/>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721" name="Google Shape;4721;p175"/>
          <p:cNvSpPr txBox="1"/>
          <p:nvPr>
            <p:ph idx="1" type="body"/>
          </p:nvPr>
        </p:nvSpPr>
        <p:spPr>
          <a:xfrm>
            <a:off x="534175" y="1190525"/>
            <a:ext cx="7400100" cy="1708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SzPts val="1800"/>
              <a:buNone/>
              <a:defRPr sz="1000">
                <a:solidFill>
                  <a:srgbClr val="00334E"/>
                </a:solidFill>
                <a:latin typeface="Work Sans"/>
                <a:ea typeface="Work Sans"/>
                <a:cs typeface="Work Sans"/>
                <a:sym typeface="Work Sans"/>
              </a:defRPr>
            </a:lvl1pPr>
            <a:lvl2pPr indent="-292100" lvl="1" marL="914400" algn="l">
              <a:lnSpc>
                <a:spcPct val="100000"/>
              </a:lnSpc>
              <a:spcBef>
                <a:spcPts val="0"/>
              </a:spcBef>
              <a:spcAft>
                <a:spcPts val="0"/>
              </a:spcAft>
              <a:buClr>
                <a:srgbClr val="00334E"/>
              </a:buClr>
              <a:buSzPts val="1000"/>
              <a:buChar char="○"/>
              <a:defRPr sz="1000">
                <a:solidFill>
                  <a:srgbClr val="00334E"/>
                </a:solidFill>
                <a:latin typeface="Work Sans"/>
                <a:ea typeface="Work Sans"/>
                <a:cs typeface="Work Sans"/>
                <a:sym typeface="Work Sans"/>
              </a:defRPr>
            </a:lvl2pPr>
            <a:lvl3pPr indent="-317500" lvl="2" marL="1371600" algn="l">
              <a:lnSpc>
                <a:spcPct val="100000"/>
              </a:lnSpc>
              <a:spcBef>
                <a:spcPts val="1600"/>
              </a:spcBef>
              <a:spcAft>
                <a:spcPts val="0"/>
              </a:spcAft>
              <a:buClr>
                <a:srgbClr val="00334E"/>
              </a:buClr>
              <a:buSzPts val="1400"/>
              <a:buChar char="■"/>
              <a:defRPr sz="1000">
                <a:solidFill>
                  <a:srgbClr val="00334E"/>
                </a:solidFill>
                <a:latin typeface="Work Sans"/>
                <a:ea typeface="Work Sans"/>
                <a:cs typeface="Work Sans"/>
                <a:sym typeface="Work Sans"/>
              </a:defRPr>
            </a:lvl3pPr>
            <a:lvl4pPr indent="-317500" lvl="3" marL="1828800" algn="l">
              <a:lnSpc>
                <a:spcPct val="100000"/>
              </a:lnSpc>
              <a:spcBef>
                <a:spcPts val="1600"/>
              </a:spcBef>
              <a:spcAft>
                <a:spcPts val="0"/>
              </a:spcAft>
              <a:buClr>
                <a:srgbClr val="00334E"/>
              </a:buClr>
              <a:buSzPts val="1400"/>
              <a:buChar char="●"/>
              <a:defRPr sz="1000">
                <a:solidFill>
                  <a:srgbClr val="00334E"/>
                </a:solidFill>
                <a:latin typeface="Work Sans"/>
                <a:ea typeface="Work Sans"/>
                <a:cs typeface="Work Sans"/>
                <a:sym typeface="Work Sans"/>
              </a:defRPr>
            </a:lvl4pPr>
            <a:lvl5pPr indent="-317500" lvl="4" marL="2286000" algn="l">
              <a:lnSpc>
                <a:spcPct val="100000"/>
              </a:lnSpc>
              <a:spcBef>
                <a:spcPts val="1600"/>
              </a:spcBef>
              <a:spcAft>
                <a:spcPts val="0"/>
              </a:spcAft>
              <a:buClr>
                <a:srgbClr val="00334E"/>
              </a:buClr>
              <a:buSzPts val="1400"/>
              <a:buChar char="○"/>
              <a:defRPr sz="1000">
                <a:solidFill>
                  <a:srgbClr val="00334E"/>
                </a:solidFill>
                <a:latin typeface="Work Sans"/>
                <a:ea typeface="Work Sans"/>
                <a:cs typeface="Work Sans"/>
                <a:sym typeface="Work Sans"/>
              </a:defRPr>
            </a:lvl5pPr>
            <a:lvl6pPr indent="-317500" lvl="5" marL="2743200" algn="l">
              <a:lnSpc>
                <a:spcPct val="100000"/>
              </a:lnSpc>
              <a:spcBef>
                <a:spcPts val="1600"/>
              </a:spcBef>
              <a:spcAft>
                <a:spcPts val="0"/>
              </a:spcAft>
              <a:buSzPts val="1400"/>
              <a:buChar char="■"/>
              <a:defRPr sz="1000">
                <a:solidFill>
                  <a:srgbClr val="00334E"/>
                </a:solidFill>
                <a:latin typeface="Work Sans"/>
                <a:ea typeface="Work Sans"/>
                <a:cs typeface="Work Sans"/>
                <a:sym typeface="Work Sans"/>
              </a:defRPr>
            </a:lvl6pPr>
            <a:lvl7pPr indent="-317500" lvl="6" marL="3200400" algn="l">
              <a:lnSpc>
                <a:spcPct val="100000"/>
              </a:lnSpc>
              <a:spcBef>
                <a:spcPts val="1600"/>
              </a:spcBef>
              <a:spcAft>
                <a:spcPts val="0"/>
              </a:spcAft>
              <a:buSzPts val="1400"/>
              <a:buChar char="●"/>
              <a:defRPr sz="1000">
                <a:solidFill>
                  <a:srgbClr val="00334E"/>
                </a:solidFill>
                <a:latin typeface="Work Sans"/>
                <a:ea typeface="Work Sans"/>
                <a:cs typeface="Work Sans"/>
                <a:sym typeface="Work Sans"/>
              </a:defRPr>
            </a:lvl7pPr>
            <a:lvl8pPr indent="-317500" lvl="7" marL="3657600" algn="l">
              <a:lnSpc>
                <a:spcPct val="100000"/>
              </a:lnSpc>
              <a:spcBef>
                <a:spcPts val="1600"/>
              </a:spcBef>
              <a:spcAft>
                <a:spcPts val="0"/>
              </a:spcAft>
              <a:buSzPts val="1400"/>
              <a:buChar char="○"/>
              <a:defRPr sz="1000">
                <a:solidFill>
                  <a:srgbClr val="00334E"/>
                </a:solidFill>
                <a:latin typeface="Work Sans"/>
                <a:ea typeface="Work Sans"/>
                <a:cs typeface="Work Sans"/>
                <a:sym typeface="Work Sans"/>
              </a:defRPr>
            </a:lvl8pPr>
            <a:lvl9pPr indent="-317500" lvl="8" marL="4114800" algn="l">
              <a:lnSpc>
                <a:spcPct val="100000"/>
              </a:lnSpc>
              <a:spcBef>
                <a:spcPts val="1600"/>
              </a:spcBef>
              <a:spcAft>
                <a:spcPts val="1600"/>
              </a:spcAft>
              <a:buSzPts val="1400"/>
              <a:buChar char="■"/>
              <a:defRPr sz="1000">
                <a:solidFill>
                  <a:srgbClr val="00334E"/>
                </a:solidFill>
                <a:latin typeface="Work Sans"/>
                <a:ea typeface="Work Sans"/>
                <a:cs typeface="Work Sans"/>
                <a:sym typeface="Work Sans"/>
              </a:defRPr>
            </a:lvl9pPr>
          </a:lstStyle>
          <a:p/>
        </p:txBody>
      </p:sp>
      <p:sp>
        <p:nvSpPr>
          <p:cNvPr id="4722" name="Google Shape;4722;p175"/>
          <p:cNvSpPr txBox="1"/>
          <p:nvPr>
            <p:ph idx="2" type="subTitle"/>
          </p:nvPr>
        </p:nvSpPr>
        <p:spPr>
          <a:xfrm>
            <a:off x="534175" y="796025"/>
            <a:ext cx="4260300" cy="394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800"/>
              <a:buNone/>
              <a:defRPr sz="1500">
                <a:solidFill>
                  <a:srgbClr val="00334E"/>
                </a:solidFill>
                <a:latin typeface="Work Sans"/>
                <a:ea typeface="Work Sans"/>
                <a:cs typeface="Work Sans"/>
                <a:sym typeface="Work Sans"/>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4723" name="Google Shape;4723;p175"/>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2022</a:t>
            </a:r>
            <a:endParaRPr b="0" i="0" sz="600" u="none" cap="none" strike="noStrike">
              <a:solidFill>
                <a:srgbClr val="666666"/>
              </a:solidFill>
              <a:latin typeface="Work Sans"/>
              <a:ea typeface="Work Sans"/>
              <a:cs typeface="Work Sans"/>
              <a:sym typeface="Work Sans"/>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Subtitle and body Slide / Shapes 2 3">
  <p:cSld name="Cover Slide - Brands_6_1_2_1_6">
    <p:spTree>
      <p:nvGrpSpPr>
        <p:cNvPr id="4724" name="Shape 4724"/>
        <p:cNvGrpSpPr/>
        <p:nvPr/>
      </p:nvGrpSpPr>
      <p:grpSpPr>
        <a:xfrm>
          <a:off x="0" y="0"/>
          <a:ext cx="0" cy="0"/>
          <a:chOff x="0" y="0"/>
          <a:chExt cx="0" cy="0"/>
        </a:xfrm>
      </p:grpSpPr>
      <p:sp>
        <p:nvSpPr>
          <p:cNvPr id="4725" name="Google Shape;4725;p176"/>
          <p:cNvSpPr/>
          <p:nvPr/>
        </p:nvSpPr>
        <p:spPr>
          <a:xfrm rot="4899983">
            <a:off x="-2058775" y="2878013"/>
            <a:ext cx="3905357" cy="4352823"/>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6" name="Google Shape;4726;p176"/>
          <p:cNvSpPr/>
          <p:nvPr/>
        </p:nvSpPr>
        <p:spPr>
          <a:xfrm rot="-454686">
            <a:off x="7218745" y="-768998"/>
            <a:ext cx="3049329" cy="1841861"/>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F6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7" name="Google Shape;4727;p176"/>
          <p:cNvSpPr/>
          <p:nvPr/>
        </p:nvSpPr>
        <p:spPr>
          <a:xfrm>
            <a:off x="-101925" y="-23643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8" name="Google Shape;4728;p176"/>
          <p:cNvSpPr/>
          <p:nvPr/>
        </p:nvSpPr>
        <p:spPr>
          <a:xfrm>
            <a:off x="-35748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9" name="Google Shape;4729;p176"/>
          <p:cNvSpPr/>
          <p:nvPr/>
        </p:nvSpPr>
        <p:spPr>
          <a:xfrm>
            <a:off x="91440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0" name="Google Shape;4730;p176"/>
          <p:cNvSpPr/>
          <p:nvPr/>
        </p:nvSpPr>
        <p:spPr>
          <a:xfrm>
            <a:off x="-101925" y="51435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1" name="Google Shape;4731;p176"/>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cxnSp>
        <p:nvCxnSpPr>
          <p:cNvPr id="4732" name="Google Shape;4732;p176"/>
          <p:cNvCxnSpPr/>
          <p:nvPr/>
        </p:nvCxnSpPr>
        <p:spPr>
          <a:xfrm flipH="1" rot="10800000">
            <a:off x="0" y="643075"/>
            <a:ext cx="445800" cy="1500"/>
          </a:xfrm>
          <a:prstGeom prst="straightConnector1">
            <a:avLst/>
          </a:prstGeom>
          <a:noFill/>
          <a:ln cap="flat" cmpd="sng" w="28575">
            <a:solidFill>
              <a:srgbClr val="00334E"/>
            </a:solidFill>
            <a:prstDash val="solid"/>
            <a:round/>
            <a:headEnd len="sm" w="sm" type="none"/>
            <a:tailEnd len="sm" w="sm" type="none"/>
          </a:ln>
        </p:spPr>
      </p:cxnSp>
      <p:sp>
        <p:nvSpPr>
          <p:cNvPr id="4733" name="Google Shape;4733;p176"/>
          <p:cNvSpPr txBox="1"/>
          <p:nvPr>
            <p:ph type="title"/>
          </p:nvPr>
        </p:nvSpPr>
        <p:spPr>
          <a:xfrm>
            <a:off x="534175" y="324375"/>
            <a:ext cx="7581900" cy="680400"/>
          </a:xfrm>
          <a:prstGeom prst="rect">
            <a:avLst/>
          </a:prstGeom>
          <a:noFill/>
          <a:ln>
            <a:noFill/>
          </a:ln>
        </p:spPr>
        <p:txBody>
          <a:bodyPr anchorCtr="0" anchor="t" bIns="91425" lIns="91425" spcFirstLastPara="1" rIns="91425" wrap="square" tIns="91425">
            <a:noAutofit/>
          </a:bodyPr>
          <a:lstStyle>
            <a:lvl1pPr lvl="0" marR="0" algn="l">
              <a:lnSpc>
                <a:spcPct val="115000"/>
              </a:lnSpc>
              <a:spcBef>
                <a:spcPts val="0"/>
              </a:spcBef>
              <a:spcAft>
                <a:spcPts val="0"/>
              </a:spcAft>
              <a:buSzPts val="2800"/>
              <a:buNone/>
              <a:defRPr>
                <a:solidFill>
                  <a:srgbClr val="00334E"/>
                </a:solidFill>
                <a:latin typeface="Lora"/>
                <a:ea typeface="Lora"/>
                <a:cs typeface="Lora"/>
                <a:sym typeface="Lora"/>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734" name="Google Shape;4734;p176"/>
          <p:cNvSpPr txBox="1"/>
          <p:nvPr>
            <p:ph idx="1" type="body"/>
          </p:nvPr>
        </p:nvSpPr>
        <p:spPr>
          <a:xfrm>
            <a:off x="534175" y="1190525"/>
            <a:ext cx="7400100" cy="1708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SzPts val="1800"/>
              <a:buNone/>
              <a:defRPr sz="1000">
                <a:solidFill>
                  <a:srgbClr val="00334E"/>
                </a:solidFill>
                <a:latin typeface="Work Sans"/>
                <a:ea typeface="Work Sans"/>
                <a:cs typeface="Work Sans"/>
                <a:sym typeface="Work Sans"/>
              </a:defRPr>
            </a:lvl1pPr>
            <a:lvl2pPr indent="-292100" lvl="1" marL="914400" algn="l">
              <a:lnSpc>
                <a:spcPct val="100000"/>
              </a:lnSpc>
              <a:spcBef>
                <a:spcPts val="0"/>
              </a:spcBef>
              <a:spcAft>
                <a:spcPts val="0"/>
              </a:spcAft>
              <a:buClr>
                <a:srgbClr val="00334E"/>
              </a:buClr>
              <a:buSzPts val="1000"/>
              <a:buChar char="○"/>
              <a:defRPr sz="1000">
                <a:solidFill>
                  <a:srgbClr val="00334E"/>
                </a:solidFill>
                <a:latin typeface="Work Sans"/>
                <a:ea typeface="Work Sans"/>
                <a:cs typeface="Work Sans"/>
                <a:sym typeface="Work Sans"/>
              </a:defRPr>
            </a:lvl2pPr>
            <a:lvl3pPr indent="-317500" lvl="2" marL="1371600" algn="l">
              <a:lnSpc>
                <a:spcPct val="100000"/>
              </a:lnSpc>
              <a:spcBef>
                <a:spcPts val="1600"/>
              </a:spcBef>
              <a:spcAft>
                <a:spcPts val="0"/>
              </a:spcAft>
              <a:buClr>
                <a:srgbClr val="00334E"/>
              </a:buClr>
              <a:buSzPts val="1400"/>
              <a:buChar char="■"/>
              <a:defRPr sz="1000">
                <a:solidFill>
                  <a:srgbClr val="00334E"/>
                </a:solidFill>
                <a:latin typeface="Work Sans"/>
                <a:ea typeface="Work Sans"/>
                <a:cs typeface="Work Sans"/>
                <a:sym typeface="Work Sans"/>
              </a:defRPr>
            </a:lvl3pPr>
            <a:lvl4pPr indent="-317500" lvl="3" marL="1828800" algn="l">
              <a:lnSpc>
                <a:spcPct val="100000"/>
              </a:lnSpc>
              <a:spcBef>
                <a:spcPts val="1600"/>
              </a:spcBef>
              <a:spcAft>
                <a:spcPts val="0"/>
              </a:spcAft>
              <a:buClr>
                <a:srgbClr val="00334E"/>
              </a:buClr>
              <a:buSzPts val="1400"/>
              <a:buChar char="●"/>
              <a:defRPr sz="1000">
                <a:solidFill>
                  <a:srgbClr val="00334E"/>
                </a:solidFill>
                <a:latin typeface="Work Sans"/>
                <a:ea typeface="Work Sans"/>
                <a:cs typeface="Work Sans"/>
                <a:sym typeface="Work Sans"/>
              </a:defRPr>
            </a:lvl4pPr>
            <a:lvl5pPr indent="-317500" lvl="4" marL="2286000" algn="l">
              <a:lnSpc>
                <a:spcPct val="100000"/>
              </a:lnSpc>
              <a:spcBef>
                <a:spcPts val="1600"/>
              </a:spcBef>
              <a:spcAft>
                <a:spcPts val="0"/>
              </a:spcAft>
              <a:buClr>
                <a:srgbClr val="00334E"/>
              </a:buClr>
              <a:buSzPts val="1400"/>
              <a:buChar char="○"/>
              <a:defRPr sz="1000">
                <a:solidFill>
                  <a:srgbClr val="00334E"/>
                </a:solidFill>
                <a:latin typeface="Work Sans"/>
                <a:ea typeface="Work Sans"/>
                <a:cs typeface="Work Sans"/>
                <a:sym typeface="Work Sans"/>
              </a:defRPr>
            </a:lvl5pPr>
            <a:lvl6pPr indent="-317500" lvl="5" marL="2743200" algn="l">
              <a:lnSpc>
                <a:spcPct val="100000"/>
              </a:lnSpc>
              <a:spcBef>
                <a:spcPts val="1600"/>
              </a:spcBef>
              <a:spcAft>
                <a:spcPts val="0"/>
              </a:spcAft>
              <a:buSzPts val="1400"/>
              <a:buChar char="■"/>
              <a:defRPr sz="1000">
                <a:solidFill>
                  <a:srgbClr val="00334E"/>
                </a:solidFill>
                <a:latin typeface="Work Sans"/>
                <a:ea typeface="Work Sans"/>
                <a:cs typeface="Work Sans"/>
                <a:sym typeface="Work Sans"/>
              </a:defRPr>
            </a:lvl6pPr>
            <a:lvl7pPr indent="-317500" lvl="6" marL="3200400" algn="l">
              <a:lnSpc>
                <a:spcPct val="100000"/>
              </a:lnSpc>
              <a:spcBef>
                <a:spcPts val="1600"/>
              </a:spcBef>
              <a:spcAft>
                <a:spcPts val="0"/>
              </a:spcAft>
              <a:buSzPts val="1400"/>
              <a:buChar char="●"/>
              <a:defRPr sz="1000">
                <a:solidFill>
                  <a:srgbClr val="00334E"/>
                </a:solidFill>
                <a:latin typeface="Work Sans"/>
                <a:ea typeface="Work Sans"/>
                <a:cs typeface="Work Sans"/>
                <a:sym typeface="Work Sans"/>
              </a:defRPr>
            </a:lvl7pPr>
            <a:lvl8pPr indent="-317500" lvl="7" marL="3657600" algn="l">
              <a:lnSpc>
                <a:spcPct val="100000"/>
              </a:lnSpc>
              <a:spcBef>
                <a:spcPts val="1600"/>
              </a:spcBef>
              <a:spcAft>
                <a:spcPts val="0"/>
              </a:spcAft>
              <a:buSzPts val="1400"/>
              <a:buChar char="○"/>
              <a:defRPr sz="1000">
                <a:solidFill>
                  <a:srgbClr val="00334E"/>
                </a:solidFill>
                <a:latin typeface="Work Sans"/>
                <a:ea typeface="Work Sans"/>
                <a:cs typeface="Work Sans"/>
                <a:sym typeface="Work Sans"/>
              </a:defRPr>
            </a:lvl8pPr>
            <a:lvl9pPr indent="-317500" lvl="8" marL="4114800" algn="l">
              <a:lnSpc>
                <a:spcPct val="100000"/>
              </a:lnSpc>
              <a:spcBef>
                <a:spcPts val="1600"/>
              </a:spcBef>
              <a:spcAft>
                <a:spcPts val="1600"/>
              </a:spcAft>
              <a:buSzPts val="1400"/>
              <a:buChar char="■"/>
              <a:defRPr sz="1000">
                <a:solidFill>
                  <a:srgbClr val="00334E"/>
                </a:solidFill>
                <a:latin typeface="Work Sans"/>
                <a:ea typeface="Work Sans"/>
                <a:cs typeface="Work Sans"/>
                <a:sym typeface="Work Sans"/>
              </a:defRPr>
            </a:lvl9pPr>
          </a:lstStyle>
          <a:p/>
        </p:txBody>
      </p:sp>
      <p:sp>
        <p:nvSpPr>
          <p:cNvPr id="4735" name="Google Shape;4735;p176"/>
          <p:cNvSpPr txBox="1"/>
          <p:nvPr>
            <p:ph idx="2" type="subTitle"/>
          </p:nvPr>
        </p:nvSpPr>
        <p:spPr>
          <a:xfrm>
            <a:off x="534175" y="796025"/>
            <a:ext cx="4260300" cy="394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800"/>
              <a:buNone/>
              <a:defRPr sz="1500">
                <a:solidFill>
                  <a:srgbClr val="00334E"/>
                </a:solidFill>
                <a:latin typeface="Work Sans"/>
                <a:ea typeface="Work Sans"/>
                <a:cs typeface="Work Sans"/>
                <a:sym typeface="Work Sans"/>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4736" name="Google Shape;4736;p176"/>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2022</a:t>
            </a:r>
            <a:endParaRPr b="0" i="0" sz="600" u="none" cap="none" strike="noStrike">
              <a:solidFill>
                <a:srgbClr val="666666"/>
              </a:solidFill>
              <a:latin typeface="Work Sans"/>
              <a:ea typeface="Work Sans"/>
              <a:cs typeface="Work Sans"/>
              <a:sym typeface="Work Sans"/>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Main Title,Subtitle and Clear Space 1 1">
  <p:cSld name="CUSTOM_1_1_2_1">
    <p:spTree>
      <p:nvGrpSpPr>
        <p:cNvPr id="4737" name="Shape 4737"/>
        <p:cNvGrpSpPr/>
        <p:nvPr/>
      </p:nvGrpSpPr>
      <p:grpSpPr>
        <a:xfrm>
          <a:off x="0" y="0"/>
          <a:ext cx="0" cy="0"/>
          <a:chOff x="0" y="0"/>
          <a:chExt cx="0" cy="0"/>
        </a:xfrm>
      </p:grpSpPr>
      <p:pic>
        <p:nvPicPr>
          <p:cNvPr id="4738" name="Google Shape;4738;p177"/>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grpSp>
        <p:nvGrpSpPr>
          <p:cNvPr id="4739" name="Google Shape;4739;p177"/>
          <p:cNvGrpSpPr/>
          <p:nvPr/>
        </p:nvGrpSpPr>
        <p:grpSpPr>
          <a:xfrm>
            <a:off x="6053956" y="-772243"/>
            <a:ext cx="1171827" cy="1136512"/>
            <a:chOff x="3213650" y="306450"/>
            <a:chExt cx="1532200" cy="1486025"/>
          </a:xfrm>
        </p:grpSpPr>
        <p:grpSp>
          <p:nvGrpSpPr>
            <p:cNvPr id="4740" name="Google Shape;4740;p177"/>
            <p:cNvGrpSpPr/>
            <p:nvPr/>
          </p:nvGrpSpPr>
          <p:grpSpPr>
            <a:xfrm>
              <a:off x="3213650" y="306450"/>
              <a:ext cx="1532200" cy="140700"/>
              <a:chOff x="3213650" y="306450"/>
              <a:chExt cx="1532200" cy="140700"/>
            </a:xfrm>
          </p:grpSpPr>
          <p:sp>
            <p:nvSpPr>
              <p:cNvPr id="4741" name="Google Shape;4741;p177"/>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2" name="Google Shape;4742;p177"/>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3" name="Google Shape;4743;p177"/>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4" name="Google Shape;4744;p177"/>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5" name="Google Shape;4745;p177"/>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46" name="Google Shape;4746;p177"/>
            <p:cNvGrpSpPr/>
            <p:nvPr/>
          </p:nvGrpSpPr>
          <p:grpSpPr>
            <a:xfrm>
              <a:off x="3213650" y="575515"/>
              <a:ext cx="1532200" cy="140700"/>
              <a:chOff x="3213650" y="306450"/>
              <a:chExt cx="1532200" cy="140700"/>
            </a:xfrm>
          </p:grpSpPr>
          <p:sp>
            <p:nvSpPr>
              <p:cNvPr id="4747" name="Google Shape;4747;p177"/>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8" name="Google Shape;4748;p177"/>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9" name="Google Shape;4749;p177"/>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0" name="Google Shape;4750;p177"/>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1" name="Google Shape;4751;p177"/>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52" name="Google Shape;4752;p177"/>
            <p:cNvGrpSpPr/>
            <p:nvPr/>
          </p:nvGrpSpPr>
          <p:grpSpPr>
            <a:xfrm>
              <a:off x="3213650" y="844580"/>
              <a:ext cx="1532200" cy="140700"/>
              <a:chOff x="3213650" y="306450"/>
              <a:chExt cx="1532200" cy="140700"/>
            </a:xfrm>
          </p:grpSpPr>
          <p:sp>
            <p:nvSpPr>
              <p:cNvPr id="4753" name="Google Shape;4753;p177"/>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4" name="Google Shape;4754;p177"/>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5" name="Google Shape;4755;p177"/>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6" name="Google Shape;4756;p177"/>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7" name="Google Shape;4757;p177"/>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58" name="Google Shape;4758;p177"/>
            <p:cNvGrpSpPr/>
            <p:nvPr/>
          </p:nvGrpSpPr>
          <p:grpSpPr>
            <a:xfrm>
              <a:off x="3213650" y="1113645"/>
              <a:ext cx="1532200" cy="140700"/>
              <a:chOff x="3213650" y="306450"/>
              <a:chExt cx="1532200" cy="140700"/>
            </a:xfrm>
          </p:grpSpPr>
          <p:sp>
            <p:nvSpPr>
              <p:cNvPr id="4759" name="Google Shape;4759;p177"/>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0" name="Google Shape;4760;p177"/>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1" name="Google Shape;4761;p177"/>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2" name="Google Shape;4762;p177"/>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3" name="Google Shape;4763;p177"/>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64" name="Google Shape;4764;p177"/>
            <p:cNvGrpSpPr/>
            <p:nvPr/>
          </p:nvGrpSpPr>
          <p:grpSpPr>
            <a:xfrm>
              <a:off x="3213650" y="1382710"/>
              <a:ext cx="1532200" cy="140700"/>
              <a:chOff x="3213650" y="306450"/>
              <a:chExt cx="1532200" cy="140700"/>
            </a:xfrm>
          </p:grpSpPr>
          <p:sp>
            <p:nvSpPr>
              <p:cNvPr id="4765" name="Google Shape;4765;p177"/>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6" name="Google Shape;4766;p177"/>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7" name="Google Shape;4767;p177"/>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8" name="Google Shape;4768;p177"/>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9" name="Google Shape;4769;p177"/>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70" name="Google Shape;4770;p177"/>
            <p:cNvGrpSpPr/>
            <p:nvPr/>
          </p:nvGrpSpPr>
          <p:grpSpPr>
            <a:xfrm>
              <a:off x="3213650" y="1651775"/>
              <a:ext cx="1532200" cy="140700"/>
              <a:chOff x="3213650" y="306450"/>
              <a:chExt cx="1532200" cy="140700"/>
            </a:xfrm>
          </p:grpSpPr>
          <p:sp>
            <p:nvSpPr>
              <p:cNvPr id="4771" name="Google Shape;4771;p177"/>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2" name="Google Shape;4772;p177"/>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3" name="Google Shape;4773;p177"/>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4" name="Google Shape;4774;p177"/>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5" name="Google Shape;4775;p177"/>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776" name="Google Shape;4776;p177"/>
          <p:cNvSpPr/>
          <p:nvPr/>
        </p:nvSpPr>
        <p:spPr>
          <a:xfrm>
            <a:off x="-723700" y="3748325"/>
            <a:ext cx="1171800" cy="1171800"/>
          </a:xfrm>
          <a:prstGeom prst="donut">
            <a:avLst>
              <a:gd fmla="val 47882" name="adj"/>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7" name="Google Shape;4777;p177"/>
          <p:cNvSpPr/>
          <p:nvPr/>
        </p:nvSpPr>
        <p:spPr>
          <a:xfrm>
            <a:off x="798788" y="2224063"/>
            <a:ext cx="2366700" cy="2038500"/>
          </a:xfrm>
          <a:prstGeom prst="roundRect">
            <a:avLst>
              <a:gd fmla="val 0" name="adj"/>
            </a:avLst>
          </a:prstGeom>
          <a:solidFill>
            <a:srgbClr val="FFFFFF"/>
          </a:solidFill>
          <a:ln cap="flat" cmpd="sng" w="9525">
            <a:solidFill>
              <a:srgbClr val="356D82"/>
            </a:solidFill>
            <a:prstDash val="solid"/>
            <a:round/>
            <a:headEnd len="sm" w="sm" type="none"/>
            <a:tailEnd len="sm" w="sm" type="none"/>
          </a:ln>
        </p:spPr>
        <p:txBody>
          <a:bodyPr anchorCtr="0" anchor="t" bIns="36000" lIns="36000" spcFirstLastPara="1" rIns="36000" wrap="square" tIns="36000">
            <a:noAutofit/>
          </a:bodyPr>
          <a:lstStyle/>
          <a:p>
            <a:pPr indent="0" lvl="0" marL="57150" marR="68580" rtl="0" algn="ctr">
              <a:lnSpc>
                <a:spcPct val="100000"/>
              </a:lnSpc>
              <a:spcBef>
                <a:spcPts val="0"/>
              </a:spcBef>
              <a:spcAft>
                <a:spcPts val="0"/>
              </a:spcAft>
              <a:buClr>
                <a:srgbClr val="000000"/>
              </a:buClr>
              <a:buSzPts val="1000"/>
              <a:buFont typeface="Arial"/>
              <a:buNone/>
            </a:pPr>
            <a:r>
              <a:t/>
            </a:r>
            <a:endParaRPr b="1" i="0" sz="900" u="none" cap="none" strike="noStrike">
              <a:solidFill>
                <a:srgbClr val="00334E"/>
              </a:solidFill>
              <a:latin typeface="Work Sans"/>
              <a:ea typeface="Work Sans"/>
              <a:cs typeface="Work Sans"/>
              <a:sym typeface="Work Sans"/>
            </a:endParaRPr>
          </a:p>
          <a:p>
            <a:pPr indent="0" lvl="0" marL="0" marR="68580" rtl="0" algn="l">
              <a:lnSpc>
                <a:spcPct val="100000"/>
              </a:lnSpc>
              <a:spcBef>
                <a:spcPts val="0"/>
              </a:spcBef>
              <a:spcAft>
                <a:spcPts val="0"/>
              </a:spcAft>
              <a:buClr>
                <a:srgbClr val="000000"/>
              </a:buClr>
              <a:buSzPts val="1000"/>
              <a:buFont typeface="Arial"/>
              <a:buNone/>
            </a:pPr>
            <a:r>
              <a:t/>
            </a:r>
            <a:endParaRPr b="0" i="0" sz="700" u="none" cap="none" strike="noStrike">
              <a:solidFill>
                <a:srgbClr val="00334E"/>
              </a:solidFill>
              <a:latin typeface="Work Sans"/>
              <a:ea typeface="Work Sans"/>
              <a:cs typeface="Work Sans"/>
              <a:sym typeface="Work Sans"/>
            </a:endParaRPr>
          </a:p>
        </p:txBody>
      </p:sp>
      <p:sp>
        <p:nvSpPr>
          <p:cNvPr id="4778" name="Google Shape;4778;p177"/>
          <p:cNvSpPr/>
          <p:nvPr/>
        </p:nvSpPr>
        <p:spPr>
          <a:xfrm>
            <a:off x="3428913" y="2224063"/>
            <a:ext cx="2373000" cy="2038500"/>
          </a:xfrm>
          <a:prstGeom prst="roundRect">
            <a:avLst>
              <a:gd fmla="val 0" name="adj"/>
            </a:avLst>
          </a:prstGeom>
          <a:solidFill>
            <a:srgbClr val="FFFFFF"/>
          </a:solidFill>
          <a:ln cap="flat" cmpd="sng" w="9525">
            <a:solidFill>
              <a:srgbClr val="FF654E"/>
            </a:solidFill>
            <a:prstDash val="solid"/>
            <a:round/>
            <a:headEnd len="sm" w="sm" type="none"/>
            <a:tailEnd len="sm" w="sm" type="none"/>
          </a:ln>
        </p:spPr>
        <p:txBody>
          <a:bodyPr anchorCtr="0" anchor="t" bIns="36000" lIns="36000" spcFirstLastPara="1" rIns="36000" wrap="square" tIns="36000">
            <a:noAutofit/>
          </a:bodyPr>
          <a:lstStyle/>
          <a:p>
            <a:pPr indent="0" lvl="0" marL="57150" marR="68580" rtl="0" algn="ctr">
              <a:lnSpc>
                <a:spcPct val="100000"/>
              </a:lnSpc>
              <a:spcBef>
                <a:spcPts val="0"/>
              </a:spcBef>
              <a:spcAft>
                <a:spcPts val="0"/>
              </a:spcAft>
              <a:buClr>
                <a:srgbClr val="000000"/>
              </a:buClr>
              <a:buSzPts val="1000"/>
              <a:buFont typeface="Arial"/>
              <a:buNone/>
            </a:pPr>
            <a:r>
              <a:t/>
            </a:r>
            <a:endParaRPr b="1" i="0" sz="900" u="none" cap="none" strike="noStrike">
              <a:solidFill>
                <a:srgbClr val="00334E"/>
              </a:solidFill>
              <a:latin typeface="Work Sans"/>
              <a:ea typeface="Work Sans"/>
              <a:cs typeface="Work Sans"/>
              <a:sym typeface="Work Sans"/>
            </a:endParaRPr>
          </a:p>
          <a:p>
            <a:pPr indent="0" lvl="0" marL="57150" marR="68580" rtl="0" algn="ctr">
              <a:lnSpc>
                <a:spcPct val="100000"/>
              </a:lnSpc>
              <a:spcBef>
                <a:spcPts val="0"/>
              </a:spcBef>
              <a:spcAft>
                <a:spcPts val="0"/>
              </a:spcAft>
              <a:buClr>
                <a:srgbClr val="000000"/>
              </a:buClr>
              <a:buSzPts val="1000"/>
              <a:buFont typeface="Arial"/>
              <a:buNone/>
            </a:pPr>
            <a:r>
              <a:t/>
            </a:r>
            <a:endParaRPr b="0" i="0" sz="700" u="none" cap="none" strike="noStrike">
              <a:solidFill>
                <a:srgbClr val="00334E"/>
              </a:solidFill>
              <a:latin typeface="Work Sans"/>
              <a:ea typeface="Work Sans"/>
              <a:cs typeface="Work Sans"/>
              <a:sym typeface="Work Sans"/>
            </a:endParaRPr>
          </a:p>
        </p:txBody>
      </p:sp>
      <p:sp>
        <p:nvSpPr>
          <p:cNvPr id="4779" name="Google Shape;4779;p177"/>
          <p:cNvSpPr/>
          <p:nvPr/>
        </p:nvSpPr>
        <p:spPr>
          <a:xfrm>
            <a:off x="6065463" y="2224063"/>
            <a:ext cx="2379300" cy="2038500"/>
          </a:xfrm>
          <a:prstGeom prst="roundRect">
            <a:avLst>
              <a:gd fmla="val 0" name="adj"/>
            </a:avLst>
          </a:prstGeom>
          <a:solidFill>
            <a:srgbClr val="FFFFFF"/>
          </a:solidFill>
          <a:ln cap="flat" cmpd="sng" w="9525">
            <a:solidFill>
              <a:srgbClr val="00334E"/>
            </a:solidFill>
            <a:prstDash val="solid"/>
            <a:round/>
            <a:headEnd len="sm" w="sm" type="none"/>
            <a:tailEnd len="sm" w="sm" type="none"/>
          </a:ln>
        </p:spPr>
        <p:txBody>
          <a:bodyPr anchorCtr="0" anchor="t" bIns="36000" lIns="36000" spcFirstLastPara="1" rIns="36000" wrap="square" tIns="36000">
            <a:noAutofit/>
          </a:bodyPr>
          <a:lstStyle/>
          <a:p>
            <a:pPr indent="0" lvl="0" marL="57150" marR="77152" rtl="0" algn="ctr">
              <a:lnSpc>
                <a:spcPct val="100000"/>
              </a:lnSpc>
              <a:spcBef>
                <a:spcPts val="0"/>
              </a:spcBef>
              <a:spcAft>
                <a:spcPts val="0"/>
              </a:spcAft>
              <a:buClr>
                <a:srgbClr val="000000"/>
              </a:buClr>
              <a:buSzPts val="1000"/>
              <a:buFont typeface="Arial"/>
              <a:buNone/>
            </a:pPr>
            <a:r>
              <a:t/>
            </a:r>
            <a:endParaRPr b="1" i="0" sz="900" u="none" cap="none" strike="noStrike">
              <a:solidFill>
                <a:srgbClr val="00334E"/>
              </a:solidFill>
              <a:latin typeface="Work Sans"/>
              <a:ea typeface="Work Sans"/>
              <a:cs typeface="Work Sans"/>
              <a:sym typeface="Work Sans"/>
            </a:endParaRPr>
          </a:p>
          <a:p>
            <a:pPr indent="0" lvl="0" marL="57150" marR="77152" rtl="0" algn="ctr">
              <a:lnSpc>
                <a:spcPct val="100000"/>
              </a:lnSpc>
              <a:spcBef>
                <a:spcPts val="0"/>
              </a:spcBef>
              <a:spcAft>
                <a:spcPts val="0"/>
              </a:spcAft>
              <a:buClr>
                <a:srgbClr val="000000"/>
              </a:buClr>
              <a:buSzPts val="1000"/>
              <a:buFont typeface="Arial"/>
              <a:buNone/>
            </a:pPr>
            <a:r>
              <a:t/>
            </a:r>
            <a:endParaRPr b="0" i="0" sz="700" u="none" cap="none" strike="noStrike">
              <a:solidFill>
                <a:srgbClr val="00334E"/>
              </a:solidFill>
              <a:latin typeface="Work Sans"/>
              <a:ea typeface="Work Sans"/>
              <a:cs typeface="Work Sans"/>
              <a:sym typeface="Work Sans"/>
            </a:endParaRPr>
          </a:p>
        </p:txBody>
      </p:sp>
      <p:sp>
        <p:nvSpPr>
          <p:cNvPr id="4780" name="Google Shape;4780;p177"/>
          <p:cNvSpPr txBox="1"/>
          <p:nvPr>
            <p:ph type="title"/>
          </p:nvPr>
        </p:nvSpPr>
        <p:spPr>
          <a:xfrm>
            <a:off x="934088" y="3079350"/>
            <a:ext cx="2096100" cy="135000"/>
          </a:xfrm>
          <a:prstGeom prst="rect">
            <a:avLst/>
          </a:prstGeom>
          <a:noFill/>
          <a:ln>
            <a:noFill/>
          </a:ln>
        </p:spPr>
        <p:txBody>
          <a:bodyPr anchorCtr="0" anchor="t" bIns="0" lIns="0" spcFirstLastPara="1" rIns="0" wrap="square" tIns="0">
            <a:normAutofit/>
          </a:bodyPr>
          <a:lstStyle>
            <a:lvl1pPr lvl="0" marR="0" algn="ctr">
              <a:lnSpc>
                <a:spcPct val="100000"/>
              </a:lnSpc>
              <a:spcBef>
                <a:spcPts val="0"/>
              </a:spcBef>
              <a:spcAft>
                <a:spcPts val="0"/>
              </a:spcAft>
              <a:buSzPts val="2800"/>
              <a:buNone/>
              <a:defRPr b="1" sz="1000">
                <a:solidFill>
                  <a:srgbClr val="0D4D69"/>
                </a:solidFill>
                <a:latin typeface="Work Sans"/>
                <a:ea typeface="Work Sans"/>
                <a:cs typeface="Work Sans"/>
                <a:sym typeface="Work Sans"/>
              </a:defRPr>
            </a:lvl1pPr>
            <a:lvl2pPr lvl="1" algn="ctr">
              <a:lnSpc>
                <a:spcPct val="100000"/>
              </a:lnSpc>
              <a:spcBef>
                <a:spcPts val="0"/>
              </a:spcBef>
              <a:spcAft>
                <a:spcPts val="0"/>
              </a:spcAft>
              <a:buSzPts val="1100"/>
              <a:buNone/>
              <a:defRPr sz="1100">
                <a:latin typeface="Work Sans"/>
                <a:ea typeface="Work Sans"/>
                <a:cs typeface="Work Sans"/>
                <a:sym typeface="Work Sans"/>
              </a:defRPr>
            </a:lvl2pPr>
            <a:lvl3pPr lvl="2" algn="ctr">
              <a:lnSpc>
                <a:spcPct val="100000"/>
              </a:lnSpc>
              <a:spcBef>
                <a:spcPts val="0"/>
              </a:spcBef>
              <a:spcAft>
                <a:spcPts val="0"/>
              </a:spcAft>
              <a:buSzPts val="1100"/>
              <a:buNone/>
              <a:defRPr sz="1100">
                <a:latin typeface="Work Sans"/>
                <a:ea typeface="Work Sans"/>
                <a:cs typeface="Work Sans"/>
                <a:sym typeface="Work Sans"/>
              </a:defRPr>
            </a:lvl3pPr>
            <a:lvl4pPr lvl="3" algn="ctr">
              <a:lnSpc>
                <a:spcPct val="100000"/>
              </a:lnSpc>
              <a:spcBef>
                <a:spcPts val="0"/>
              </a:spcBef>
              <a:spcAft>
                <a:spcPts val="0"/>
              </a:spcAft>
              <a:buSzPts val="1100"/>
              <a:buNone/>
              <a:defRPr sz="1100">
                <a:latin typeface="Work Sans"/>
                <a:ea typeface="Work Sans"/>
                <a:cs typeface="Work Sans"/>
                <a:sym typeface="Work Sans"/>
              </a:defRPr>
            </a:lvl4pPr>
            <a:lvl5pPr lvl="4" algn="ctr">
              <a:lnSpc>
                <a:spcPct val="100000"/>
              </a:lnSpc>
              <a:spcBef>
                <a:spcPts val="0"/>
              </a:spcBef>
              <a:spcAft>
                <a:spcPts val="0"/>
              </a:spcAft>
              <a:buSzPts val="1100"/>
              <a:buNone/>
              <a:defRPr sz="1100">
                <a:latin typeface="Work Sans"/>
                <a:ea typeface="Work Sans"/>
                <a:cs typeface="Work Sans"/>
                <a:sym typeface="Work Sans"/>
              </a:defRPr>
            </a:lvl5pPr>
            <a:lvl6pPr lvl="5" algn="ctr">
              <a:lnSpc>
                <a:spcPct val="100000"/>
              </a:lnSpc>
              <a:spcBef>
                <a:spcPts val="0"/>
              </a:spcBef>
              <a:spcAft>
                <a:spcPts val="0"/>
              </a:spcAft>
              <a:buSzPts val="1100"/>
              <a:buNone/>
              <a:defRPr sz="1100">
                <a:latin typeface="Work Sans"/>
                <a:ea typeface="Work Sans"/>
                <a:cs typeface="Work Sans"/>
                <a:sym typeface="Work Sans"/>
              </a:defRPr>
            </a:lvl6pPr>
            <a:lvl7pPr lvl="6" algn="ctr">
              <a:lnSpc>
                <a:spcPct val="100000"/>
              </a:lnSpc>
              <a:spcBef>
                <a:spcPts val="0"/>
              </a:spcBef>
              <a:spcAft>
                <a:spcPts val="0"/>
              </a:spcAft>
              <a:buSzPts val="1100"/>
              <a:buNone/>
              <a:defRPr sz="1100">
                <a:latin typeface="Work Sans"/>
                <a:ea typeface="Work Sans"/>
                <a:cs typeface="Work Sans"/>
                <a:sym typeface="Work Sans"/>
              </a:defRPr>
            </a:lvl7pPr>
            <a:lvl8pPr lvl="7" algn="ctr">
              <a:lnSpc>
                <a:spcPct val="100000"/>
              </a:lnSpc>
              <a:spcBef>
                <a:spcPts val="0"/>
              </a:spcBef>
              <a:spcAft>
                <a:spcPts val="0"/>
              </a:spcAft>
              <a:buSzPts val="1100"/>
              <a:buNone/>
              <a:defRPr sz="1100">
                <a:latin typeface="Work Sans"/>
                <a:ea typeface="Work Sans"/>
                <a:cs typeface="Work Sans"/>
                <a:sym typeface="Work Sans"/>
              </a:defRPr>
            </a:lvl8pPr>
            <a:lvl9pPr lvl="8" algn="ctr">
              <a:lnSpc>
                <a:spcPct val="100000"/>
              </a:lnSpc>
              <a:spcBef>
                <a:spcPts val="0"/>
              </a:spcBef>
              <a:spcAft>
                <a:spcPts val="0"/>
              </a:spcAft>
              <a:buSzPts val="1100"/>
              <a:buNone/>
              <a:defRPr sz="1100">
                <a:latin typeface="Work Sans"/>
                <a:ea typeface="Work Sans"/>
                <a:cs typeface="Work Sans"/>
                <a:sym typeface="Work Sans"/>
              </a:defRPr>
            </a:lvl9pPr>
          </a:lstStyle>
          <a:p/>
        </p:txBody>
      </p:sp>
      <p:sp>
        <p:nvSpPr>
          <p:cNvPr id="4781" name="Google Shape;4781;p177"/>
          <p:cNvSpPr txBox="1"/>
          <p:nvPr>
            <p:ph idx="2" type="title"/>
          </p:nvPr>
        </p:nvSpPr>
        <p:spPr>
          <a:xfrm>
            <a:off x="1056788" y="3448600"/>
            <a:ext cx="1839000" cy="518100"/>
          </a:xfrm>
          <a:prstGeom prst="rect">
            <a:avLst/>
          </a:prstGeom>
          <a:noFill/>
          <a:ln>
            <a:noFill/>
          </a:ln>
        </p:spPr>
        <p:txBody>
          <a:bodyPr anchorCtr="0" anchor="t" bIns="0" lIns="0" spcFirstLastPara="1" rIns="0" wrap="square" tIns="0">
            <a:normAutofit/>
          </a:bodyPr>
          <a:lstStyle>
            <a:lvl1pPr lvl="0" marR="0" algn="ctr">
              <a:lnSpc>
                <a:spcPct val="100000"/>
              </a:lnSpc>
              <a:spcBef>
                <a:spcPts val="0"/>
              </a:spcBef>
              <a:spcAft>
                <a:spcPts val="0"/>
              </a:spcAft>
              <a:buSzPts val="2800"/>
              <a:buNone/>
              <a:defRPr sz="800">
                <a:solidFill>
                  <a:srgbClr val="0D4D69"/>
                </a:solidFill>
                <a:latin typeface="Work Sans"/>
                <a:ea typeface="Work Sans"/>
                <a:cs typeface="Work Sans"/>
                <a:sym typeface="Work Sans"/>
              </a:defRPr>
            </a:lvl1pPr>
            <a:lvl2pPr lvl="1" algn="l">
              <a:lnSpc>
                <a:spcPct val="100000"/>
              </a:lnSpc>
              <a:spcBef>
                <a:spcPts val="0"/>
              </a:spcBef>
              <a:spcAft>
                <a:spcPts val="0"/>
              </a:spcAft>
              <a:buSzPts val="1100"/>
              <a:buNone/>
              <a:defRPr sz="1100">
                <a:latin typeface="Work Sans"/>
                <a:ea typeface="Work Sans"/>
                <a:cs typeface="Work Sans"/>
                <a:sym typeface="Work Sans"/>
              </a:defRPr>
            </a:lvl2pPr>
            <a:lvl3pPr lvl="2" algn="l">
              <a:lnSpc>
                <a:spcPct val="100000"/>
              </a:lnSpc>
              <a:spcBef>
                <a:spcPts val="0"/>
              </a:spcBef>
              <a:spcAft>
                <a:spcPts val="0"/>
              </a:spcAft>
              <a:buSzPts val="1100"/>
              <a:buNone/>
              <a:defRPr sz="1100">
                <a:latin typeface="Work Sans"/>
                <a:ea typeface="Work Sans"/>
                <a:cs typeface="Work Sans"/>
                <a:sym typeface="Work Sans"/>
              </a:defRPr>
            </a:lvl3pPr>
            <a:lvl4pPr lvl="3" algn="l">
              <a:lnSpc>
                <a:spcPct val="100000"/>
              </a:lnSpc>
              <a:spcBef>
                <a:spcPts val="0"/>
              </a:spcBef>
              <a:spcAft>
                <a:spcPts val="0"/>
              </a:spcAft>
              <a:buSzPts val="1100"/>
              <a:buNone/>
              <a:defRPr sz="1100">
                <a:latin typeface="Work Sans"/>
                <a:ea typeface="Work Sans"/>
                <a:cs typeface="Work Sans"/>
                <a:sym typeface="Work Sans"/>
              </a:defRPr>
            </a:lvl4pPr>
            <a:lvl5pPr lvl="4" algn="l">
              <a:lnSpc>
                <a:spcPct val="100000"/>
              </a:lnSpc>
              <a:spcBef>
                <a:spcPts val="0"/>
              </a:spcBef>
              <a:spcAft>
                <a:spcPts val="0"/>
              </a:spcAft>
              <a:buSzPts val="1100"/>
              <a:buNone/>
              <a:defRPr sz="1100">
                <a:latin typeface="Work Sans"/>
                <a:ea typeface="Work Sans"/>
                <a:cs typeface="Work Sans"/>
                <a:sym typeface="Work Sans"/>
              </a:defRPr>
            </a:lvl5pPr>
            <a:lvl6pPr lvl="5" algn="l">
              <a:lnSpc>
                <a:spcPct val="100000"/>
              </a:lnSpc>
              <a:spcBef>
                <a:spcPts val="0"/>
              </a:spcBef>
              <a:spcAft>
                <a:spcPts val="0"/>
              </a:spcAft>
              <a:buSzPts val="1100"/>
              <a:buNone/>
              <a:defRPr sz="1100">
                <a:latin typeface="Work Sans"/>
                <a:ea typeface="Work Sans"/>
                <a:cs typeface="Work Sans"/>
                <a:sym typeface="Work Sans"/>
              </a:defRPr>
            </a:lvl6pPr>
            <a:lvl7pPr lvl="6" algn="l">
              <a:lnSpc>
                <a:spcPct val="100000"/>
              </a:lnSpc>
              <a:spcBef>
                <a:spcPts val="0"/>
              </a:spcBef>
              <a:spcAft>
                <a:spcPts val="0"/>
              </a:spcAft>
              <a:buSzPts val="1100"/>
              <a:buNone/>
              <a:defRPr sz="1100">
                <a:latin typeface="Work Sans"/>
                <a:ea typeface="Work Sans"/>
                <a:cs typeface="Work Sans"/>
                <a:sym typeface="Work Sans"/>
              </a:defRPr>
            </a:lvl7pPr>
            <a:lvl8pPr lvl="7" algn="l">
              <a:lnSpc>
                <a:spcPct val="100000"/>
              </a:lnSpc>
              <a:spcBef>
                <a:spcPts val="0"/>
              </a:spcBef>
              <a:spcAft>
                <a:spcPts val="0"/>
              </a:spcAft>
              <a:buSzPts val="1100"/>
              <a:buNone/>
              <a:defRPr sz="1100">
                <a:latin typeface="Work Sans"/>
                <a:ea typeface="Work Sans"/>
                <a:cs typeface="Work Sans"/>
                <a:sym typeface="Work Sans"/>
              </a:defRPr>
            </a:lvl8pPr>
            <a:lvl9pPr lvl="8" algn="l">
              <a:lnSpc>
                <a:spcPct val="100000"/>
              </a:lnSpc>
              <a:spcBef>
                <a:spcPts val="0"/>
              </a:spcBef>
              <a:spcAft>
                <a:spcPts val="0"/>
              </a:spcAft>
              <a:buSzPts val="1100"/>
              <a:buNone/>
              <a:defRPr sz="1100">
                <a:latin typeface="Work Sans"/>
                <a:ea typeface="Work Sans"/>
                <a:cs typeface="Work Sans"/>
                <a:sym typeface="Work Sans"/>
              </a:defRPr>
            </a:lvl9pPr>
          </a:lstStyle>
          <a:p/>
        </p:txBody>
      </p:sp>
      <p:sp>
        <p:nvSpPr>
          <p:cNvPr id="4782" name="Google Shape;4782;p177"/>
          <p:cNvSpPr txBox="1"/>
          <p:nvPr>
            <p:ph idx="3" type="title"/>
          </p:nvPr>
        </p:nvSpPr>
        <p:spPr>
          <a:xfrm>
            <a:off x="3552813" y="3079350"/>
            <a:ext cx="2096100" cy="135000"/>
          </a:xfrm>
          <a:prstGeom prst="rect">
            <a:avLst/>
          </a:prstGeom>
          <a:noFill/>
          <a:ln>
            <a:noFill/>
          </a:ln>
        </p:spPr>
        <p:txBody>
          <a:bodyPr anchorCtr="0" anchor="t" bIns="0" lIns="0" spcFirstLastPara="1" rIns="0" wrap="square" tIns="0">
            <a:normAutofit/>
          </a:bodyPr>
          <a:lstStyle>
            <a:lvl1pPr lvl="0" marR="0" algn="ctr">
              <a:lnSpc>
                <a:spcPct val="100000"/>
              </a:lnSpc>
              <a:spcBef>
                <a:spcPts val="0"/>
              </a:spcBef>
              <a:spcAft>
                <a:spcPts val="0"/>
              </a:spcAft>
              <a:buSzPts val="2800"/>
              <a:buNone/>
              <a:defRPr b="1" sz="1000">
                <a:solidFill>
                  <a:srgbClr val="0D4D69"/>
                </a:solidFill>
                <a:latin typeface="Work Sans"/>
                <a:ea typeface="Work Sans"/>
                <a:cs typeface="Work Sans"/>
                <a:sym typeface="Work Sans"/>
              </a:defRPr>
            </a:lvl1pPr>
            <a:lvl2pPr lvl="1" algn="ctr">
              <a:lnSpc>
                <a:spcPct val="100000"/>
              </a:lnSpc>
              <a:spcBef>
                <a:spcPts val="0"/>
              </a:spcBef>
              <a:spcAft>
                <a:spcPts val="0"/>
              </a:spcAft>
              <a:buSzPts val="1100"/>
              <a:buNone/>
              <a:defRPr sz="1100">
                <a:latin typeface="Work Sans"/>
                <a:ea typeface="Work Sans"/>
                <a:cs typeface="Work Sans"/>
                <a:sym typeface="Work Sans"/>
              </a:defRPr>
            </a:lvl2pPr>
            <a:lvl3pPr lvl="2" algn="ctr">
              <a:lnSpc>
                <a:spcPct val="100000"/>
              </a:lnSpc>
              <a:spcBef>
                <a:spcPts val="0"/>
              </a:spcBef>
              <a:spcAft>
                <a:spcPts val="0"/>
              </a:spcAft>
              <a:buSzPts val="1100"/>
              <a:buNone/>
              <a:defRPr sz="1100">
                <a:latin typeface="Work Sans"/>
                <a:ea typeface="Work Sans"/>
                <a:cs typeface="Work Sans"/>
                <a:sym typeface="Work Sans"/>
              </a:defRPr>
            </a:lvl3pPr>
            <a:lvl4pPr lvl="3" algn="ctr">
              <a:lnSpc>
                <a:spcPct val="100000"/>
              </a:lnSpc>
              <a:spcBef>
                <a:spcPts val="0"/>
              </a:spcBef>
              <a:spcAft>
                <a:spcPts val="0"/>
              </a:spcAft>
              <a:buSzPts val="1100"/>
              <a:buNone/>
              <a:defRPr sz="1100">
                <a:latin typeface="Work Sans"/>
                <a:ea typeface="Work Sans"/>
                <a:cs typeface="Work Sans"/>
                <a:sym typeface="Work Sans"/>
              </a:defRPr>
            </a:lvl4pPr>
            <a:lvl5pPr lvl="4" algn="ctr">
              <a:lnSpc>
                <a:spcPct val="100000"/>
              </a:lnSpc>
              <a:spcBef>
                <a:spcPts val="0"/>
              </a:spcBef>
              <a:spcAft>
                <a:spcPts val="0"/>
              </a:spcAft>
              <a:buSzPts val="1100"/>
              <a:buNone/>
              <a:defRPr sz="1100">
                <a:latin typeface="Work Sans"/>
                <a:ea typeface="Work Sans"/>
                <a:cs typeface="Work Sans"/>
                <a:sym typeface="Work Sans"/>
              </a:defRPr>
            </a:lvl5pPr>
            <a:lvl6pPr lvl="5" algn="ctr">
              <a:lnSpc>
                <a:spcPct val="100000"/>
              </a:lnSpc>
              <a:spcBef>
                <a:spcPts val="0"/>
              </a:spcBef>
              <a:spcAft>
                <a:spcPts val="0"/>
              </a:spcAft>
              <a:buSzPts val="1100"/>
              <a:buNone/>
              <a:defRPr sz="1100">
                <a:latin typeface="Work Sans"/>
                <a:ea typeface="Work Sans"/>
                <a:cs typeface="Work Sans"/>
                <a:sym typeface="Work Sans"/>
              </a:defRPr>
            </a:lvl6pPr>
            <a:lvl7pPr lvl="6" algn="ctr">
              <a:lnSpc>
                <a:spcPct val="100000"/>
              </a:lnSpc>
              <a:spcBef>
                <a:spcPts val="0"/>
              </a:spcBef>
              <a:spcAft>
                <a:spcPts val="0"/>
              </a:spcAft>
              <a:buSzPts val="1100"/>
              <a:buNone/>
              <a:defRPr sz="1100">
                <a:latin typeface="Work Sans"/>
                <a:ea typeface="Work Sans"/>
                <a:cs typeface="Work Sans"/>
                <a:sym typeface="Work Sans"/>
              </a:defRPr>
            </a:lvl7pPr>
            <a:lvl8pPr lvl="7" algn="ctr">
              <a:lnSpc>
                <a:spcPct val="100000"/>
              </a:lnSpc>
              <a:spcBef>
                <a:spcPts val="0"/>
              </a:spcBef>
              <a:spcAft>
                <a:spcPts val="0"/>
              </a:spcAft>
              <a:buSzPts val="1100"/>
              <a:buNone/>
              <a:defRPr sz="1100">
                <a:latin typeface="Work Sans"/>
                <a:ea typeface="Work Sans"/>
                <a:cs typeface="Work Sans"/>
                <a:sym typeface="Work Sans"/>
              </a:defRPr>
            </a:lvl8pPr>
            <a:lvl9pPr lvl="8" algn="ctr">
              <a:lnSpc>
                <a:spcPct val="100000"/>
              </a:lnSpc>
              <a:spcBef>
                <a:spcPts val="0"/>
              </a:spcBef>
              <a:spcAft>
                <a:spcPts val="0"/>
              </a:spcAft>
              <a:buSzPts val="1100"/>
              <a:buNone/>
              <a:defRPr sz="1100">
                <a:latin typeface="Work Sans"/>
                <a:ea typeface="Work Sans"/>
                <a:cs typeface="Work Sans"/>
                <a:sym typeface="Work Sans"/>
              </a:defRPr>
            </a:lvl9pPr>
          </a:lstStyle>
          <a:p/>
        </p:txBody>
      </p:sp>
      <p:sp>
        <p:nvSpPr>
          <p:cNvPr id="4783" name="Google Shape;4783;p177"/>
          <p:cNvSpPr txBox="1"/>
          <p:nvPr>
            <p:ph idx="4" type="title"/>
          </p:nvPr>
        </p:nvSpPr>
        <p:spPr>
          <a:xfrm>
            <a:off x="3675513" y="3448600"/>
            <a:ext cx="1839000" cy="518100"/>
          </a:xfrm>
          <a:prstGeom prst="rect">
            <a:avLst/>
          </a:prstGeom>
          <a:noFill/>
          <a:ln>
            <a:noFill/>
          </a:ln>
        </p:spPr>
        <p:txBody>
          <a:bodyPr anchorCtr="0" anchor="t" bIns="0" lIns="0" spcFirstLastPara="1" rIns="0" wrap="square" tIns="0">
            <a:normAutofit/>
          </a:bodyPr>
          <a:lstStyle>
            <a:lvl1pPr lvl="0" marR="0" algn="ctr">
              <a:lnSpc>
                <a:spcPct val="100000"/>
              </a:lnSpc>
              <a:spcBef>
                <a:spcPts val="0"/>
              </a:spcBef>
              <a:spcAft>
                <a:spcPts val="0"/>
              </a:spcAft>
              <a:buSzPts val="2800"/>
              <a:buNone/>
              <a:defRPr sz="800">
                <a:solidFill>
                  <a:srgbClr val="0D4D69"/>
                </a:solidFill>
                <a:latin typeface="Work Sans"/>
                <a:ea typeface="Work Sans"/>
                <a:cs typeface="Work Sans"/>
                <a:sym typeface="Work Sans"/>
              </a:defRPr>
            </a:lvl1pPr>
            <a:lvl2pPr lvl="1" algn="l">
              <a:lnSpc>
                <a:spcPct val="100000"/>
              </a:lnSpc>
              <a:spcBef>
                <a:spcPts val="0"/>
              </a:spcBef>
              <a:spcAft>
                <a:spcPts val="0"/>
              </a:spcAft>
              <a:buSzPts val="1100"/>
              <a:buNone/>
              <a:defRPr sz="1100">
                <a:latin typeface="Work Sans"/>
                <a:ea typeface="Work Sans"/>
                <a:cs typeface="Work Sans"/>
                <a:sym typeface="Work Sans"/>
              </a:defRPr>
            </a:lvl2pPr>
            <a:lvl3pPr lvl="2" algn="l">
              <a:lnSpc>
                <a:spcPct val="100000"/>
              </a:lnSpc>
              <a:spcBef>
                <a:spcPts val="0"/>
              </a:spcBef>
              <a:spcAft>
                <a:spcPts val="0"/>
              </a:spcAft>
              <a:buSzPts val="1100"/>
              <a:buNone/>
              <a:defRPr sz="1100">
                <a:latin typeface="Work Sans"/>
                <a:ea typeface="Work Sans"/>
                <a:cs typeface="Work Sans"/>
                <a:sym typeface="Work Sans"/>
              </a:defRPr>
            </a:lvl3pPr>
            <a:lvl4pPr lvl="3" algn="l">
              <a:lnSpc>
                <a:spcPct val="100000"/>
              </a:lnSpc>
              <a:spcBef>
                <a:spcPts val="0"/>
              </a:spcBef>
              <a:spcAft>
                <a:spcPts val="0"/>
              </a:spcAft>
              <a:buSzPts val="1100"/>
              <a:buNone/>
              <a:defRPr sz="1100">
                <a:latin typeface="Work Sans"/>
                <a:ea typeface="Work Sans"/>
                <a:cs typeface="Work Sans"/>
                <a:sym typeface="Work Sans"/>
              </a:defRPr>
            </a:lvl4pPr>
            <a:lvl5pPr lvl="4" algn="l">
              <a:lnSpc>
                <a:spcPct val="100000"/>
              </a:lnSpc>
              <a:spcBef>
                <a:spcPts val="0"/>
              </a:spcBef>
              <a:spcAft>
                <a:spcPts val="0"/>
              </a:spcAft>
              <a:buSzPts val="1100"/>
              <a:buNone/>
              <a:defRPr sz="1100">
                <a:latin typeface="Work Sans"/>
                <a:ea typeface="Work Sans"/>
                <a:cs typeface="Work Sans"/>
                <a:sym typeface="Work Sans"/>
              </a:defRPr>
            </a:lvl5pPr>
            <a:lvl6pPr lvl="5" algn="l">
              <a:lnSpc>
                <a:spcPct val="100000"/>
              </a:lnSpc>
              <a:spcBef>
                <a:spcPts val="0"/>
              </a:spcBef>
              <a:spcAft>
                <a:spcPts val="0"/>
              </a:spcAft>
              <a:buSzPts val="1100"/>
              <a:buNone/>
              <a:defRPr sz="1100">
                <a:latin typeface="Work Sans"/>
                <a:ea typeface="Work Sans"/>
                <a:cs typeface="Work Sans"/>
                <a:sym typeface="Work Sans"/>
              </a:defRPr>
            </a:lvl6pPr>
            <a:lvl7pPr lvl="6" algn="l">
              <a:lnSpc>
                <a:spcPct val="100000"/>
              </a:lnSpc>
              <a:spcBef>
                <a:spcPts val="0"/>
              </a:spcBef>
              <a:spcAft>
                <a:spcPts val="0"/>
              </a:spcAft>
              <a:buSzPts val="1100"/>
              <a:buNone/>
              <a:defRPr sz="1100">
                <a:latin typeface="Work Sans"/>
                <a:ea typeface="Work Sans"/>
                <a:cs typeface="Work Sans"/>
                <a:sym typeface="Work Sans"/>
              </a:defRPr>
            </a:lvl7pPr>
            <a:lvl8pPr lvl="7" algn="l">
              <a:lnSpc>
                <a:spcPct val="100000"/>
              </a:lnSpc>
              <a:spcBef>
                <a:spcPts val="0"/>
              </a:spcBef>
              <a:spcAft>
                <a:spcPts val="0"/>
              </a:spcAft>
              <a:buSzPts val="1100"/>
              <a:buNone/>
              <a:defRPr sz="1100">
                <a:latin typeface="Work Sans"/>
                <a:ea typeface="Work Sans"/>
                <a:cs typeface="Work Sans"/>
                <a:sym typeface="Work Sans"/>
              </a:defRPr>
            </a:lvl8pPr>
            <a:lvl9pPr lvl="8" algn="l">
              <a:lnSpc>
                <a:spcPct val="100000"/>
              </a:lnSpc>
              <a:spcBef>
                <a:spcPts val="0"/>
              </a:spcBef>
              <a:spcAft>
                <a:spcPts val="0"/>
              </a:spcAft>
              <a:buSzPts val="1100"/>
              <a:buNone/>
              <a:defRPr sz="1100">
                <a:latin typeface="Work Sans"/>
                <a:ea typeface="Work Sans"/>
                <a:cs typeface="Work Sans"/>
                <a:sym typeface="Work Sans"/>
              </a:defRPr>
            </a:lvl9pPr>
          </a:lstStyle>
          <a:p/>
        </p:txBody>
      </p:sp>
      <p:sp>
        <p:nvSpPr>
          <p:cNvPr id="4784" name="Google Shape;4784;p177"/>
          <p:cNvSpPr txBox="1"/>
          <p:nvPr>
            <p:ph idx="5" type="title"/>
          </p:nvPr>
        </p:nvSpPr>
        <p:spPr>
          <a:xfrm>
            <a:off x="6207063" y="3079350"/>
            <a:ext cx="2096100" cy="135000"/>
          </a:xfrm>
          <a:prstGeom prst="rect">
            <a:avLst/>
          </a:prstGeom>
          <a:noFill/>
          <a:ln>
            <a:noFill/>
          </a:ln>
        </p:spPr>
        <p:txBody>
          <a:bodyPr anchorCtr="0" anchor="t" bIns="0" lIns="0" spcFirstLastPara="1" rIns="0" wrap="square" tIns="0">
            <a:normAutofit/>
          </a:bodyPr>
          <a:lstStyle>
            <a:lvl1pPr lvl="0" marR="0" algn="ctr">
              <a:lnSpc>
                <a:spcPct val="100000"/>
              </a:lnSpc>
              <a:spcBef>
                <a:spcPts val="0"/>
              </a:spcBef>
              <a:spcAft>
                <a:spcPts val="0"/>
              </a:spcAft>
              <a:buSzPts val="2800"/>
              <a:buNone/>
              <a:defRPr b="1" sz="1000">
                <a:solidFill>
                  <a:srgbClr val="0D4D69"/>
                </a:solidFill>
                <a:latin typeface="Work Sans"/>
                <a:ea typeface="Work Sans"/>
                <a:cs typeface="Work Sans"/>
                <a:sym typeface="Work Sans"/>
              </a:defRPr>
            </a:lvl1pPr>
            <a:lvl2pPr lvl="1" algn="ctr">
              <a:lnSpc>
                <a:spcPct val="100000"/>
              </a:lnSpc>
              <a:spcBef>
                <a:spcPts val="0"/>
              </a:spcBef>
              <a:spcAft>
                <a:spcPts val="0"/>
              </a:spcAft>
              <a:buSzPts val="1100"/>
              <a:buNone/>
              <a:defRPr sz="1100">
                <a:latin typeface="Work Sans"/>
                <a:ea typeface="Work Sans"/>
                <a:cs typeface="Work Sans"/>
                <a:sym typeface="Work Sans"/>
              </a:defRPr>
            </a:lvl2pPr>
            <a:lvl3pPr lvl="2" algn="ctr">
              <a:lnSpc>
                <a:spcPct val="100000"/>
              </a:lnSpc>
              <a:spcBef>
                <a:spcPts val="0"/>
              </a:spcBef>
              <a:spcAft>
                <a:spcPts val="0"/>
              </a:spcAft>
              <a:buSzPts val="1100"/>
              <a:buNone/>
              <a:defRPr sz="1100">
                <a:latin typeface="Work Sans"/>
                <a:ea typeface="Work Sans"/>
                <a:cs typeface="Work Sans"/>
                <a:sym typeface="Work Sans"/>
              </a:defRPr>
            </a:lvl3pPr>
            <a:lvl4pPr lvl="3" algn="ctr">
              <a:lnSpc>
                <a:spcPct val="100000"/>
              </a:lnSpc>
              <a:spcBef>
                <a:spcPts val="0"/>
              </a:spcBef>
              <a:spcAft>
                <a:spcPts val="0"/>
              </a:spcAft>
              <a:buSzPts val="1100"/>
              <a:buNone/>
              <a:defRPr sz="1100">
                <a:latin typeface="Work Sans"/>
                <a:ea typeface="Work Sans"/>
                <a:cs typeface="Work Sans"/>
                <a:sym typeface="Work Sans"/>
              </a:defRPr>
            </a:lvl4pPr>
            <a:lvl5pPr lvl="4" algn="ctr">
              <a:lnSpc>
                <a:spcPct val="100000"/>
              </a:lnSpc>
              <a:spcBef>
                <a:spcPts val="0"/>
              </a:spcBef>
              <a:spcAft>
                <a:spcPts val="0"/>
              </a:spcAft>
              <a:buSzPts val="1100"/>
              <a:buNone/>
              <a:defRPr sz="1100">
                <a:latin typeface="Work Sans"/>
                <a:ea typeface="Work Sans"/>
                <a:cs typeface="Work Sans"/>
                <a:sym typeface="Work Sans"/>
              </a:defRPr>
            </a:lvl5pPr>
            <a:lvl6pPr lvl="5" algn="ctr">
              <a:lnSpc>
                <a:spcPct val="100000"/>
              </a:lnSpc>
              <a:spcBef>
                <a:spcPts val="0"/>
              </a:spcBef>
              <a:spcAft>
                <a:spcPts val="0"/>
              </a:spcAft>
              <a:buSzPts val="1100"/>
              <a:buNone/>
              <a:defRPr sz="1100">
                <a:latin typeface="Work Sans"/>
                <a:ea typeface="Work Sans"/>
                <a:cs typeface="Work Sans"/>
                <a:sym typeface="Work Sans"/>
              </a:defRPr>
            </a:lvl6pPr>
            <a:lvl7pPr lvl="6" algn="ctr">
              <a:lnSpc>
                <a:spcPct val="100000"/>
              </a:lnSpc>
              <a:spcBef>
                <a:spcPts val="0"/>
              </a:spcBef>
              <a:spcAft>
                <a:spcPts val="0"/>
              </a:spcAft>
              <a:buSzPts val="1100"/>
              <a:buNone/>
              <a:defRPr sz="1100">
                <a:latin typeface="Work Sans"/>
                <a:ea typeface="Work Sans"/>
                <a:cs typeface="Work Sans"/>
                <a:sym typeface="Work Sans"/>
              </a:defRPr>
            </a:lvl7pPr>
            <a:lvl8pPr lvl="7" algn="ctr">
              <a:lnSpc>
                <a:spcPct val="100000"/>
              </a:lnSpc>
              <a:spcBef>
                <a:spcPts val="0"/>
              </a:spcBef>
              <a:spcAft>
                <a:spcPts val="0"/>
              </a:spcAft>
              <a:buSzPts val="1100"/>
              <a:buNone/>
              <a:defRPr sz="1100">
                <a:latin typeface="Work Sans"/>
                <a:ea typeface="Work Sans"/>
                <a:cs typeface="Work Sans"/>
                <a:sym typeface="Work Sans"/>
              </a:defRPr>
            </a:lvl8pPr>
            <a:lvl9pPr lvl="8" algn="ctr">
              <a:lnSpc>
                <a:spcPct val="100000"/>
              </a:lnSpc>
              <a:spcBef>
                <a:spcPts val="0"/>
              </a:spcBef>
              <a:spcAft>
                <a:spcPts val="0"/>
              </a:spcAft>
              <a:buSzPts val="1100"/>
              <a:buNone/>
              <a:defRPr sz="1100">
                <a:latin typeface="Work Sans"/>
                <a:ea typeface="Work Sans"/>
                <a:cs typeface="Work Sans"/>
                <a:sym typeface="Work Sans"/>
              </a:defRPr>
            </a:lvl9pPr>
          </a:lstStyle>
          <a:p/>
        </p:txBody>
      </p:sp>
      <p:sp>
        <p:nvSpPr>
          <p:cNvPr id="4785" name="Google Shape;4785;p177"/>
          <p:cNvSpPr txBox="1"/>
          <p:nvPr>
            <p:ph idx="6" type="title"/>
          </p:nvPr>
        </p:nvSpPr>
        <p:spPr>
          <a:xfrm>
            <a:off x="6329763" y="3448600"/>
            <a:ext cx="1839000" cy="518100"/>
          </a:xfrm>
          <a:prstGeom prst="rect">
            <a:avLst/>
          </a:prstGeom>
          <a:noFill/>
          <a:ln>
            <a:noFill/>
          </a:ln>
        </p:spPr>
        <p:txBody>
          <a:bodyPr anchorCtr="0" anchor="t" bIns="0" lIns="0" spcFirstLastPara="1" rIns="0" wrap="square" tIns="0">
            <a:normAutofit/>
          </a:bodyPr>
          <a:lstStyle>
            <a:lvl1pPr lvl="0" marR="0" algn="ctr">
              <a:lnSpc>
                <a:spcPct val="100000"/>
              </a:lnSpc>
              <a:spcBef>
                <a:spcPts val="0"/>
              </a:spcBef>
              <a:spcAft>
                <a:spcPts val="0"/>
              </a:spcAft>
              <a:buSzPts val="2800"/>
              <a:buNone/>
              <a:defRPr sz="800">
                <a:solidFill>
                  <a:srgbClr val="0D4D69"/>
                </a:solidFill>
                <a:latin typeface="Work Sans"/>
                <a:ea typeface="Work Sans"/>
                <a:cs typeface="Work Sans"/>
                <a:sym typeface="Work Sans"/>
              </a:defRPr>
            </a:lvl1pPr>
            <a:lvl2pPr lvl="1" algn="l">
              <a:lnSpc>
                <a:spcPct val="100000"/>
              </a:lnSpc>
              <a:spcBef>
                <a:spcPts val="0"/>
              </a:spcBef>
              <a:spcAft>
                <a:spcPts val="0"/>
              </a:spcAft>
              <a:buSzPts val="1100"/>
              <a:buNone/>
              <a:defRPr sz="1100">
                <a:latin typeface="Work Sans"/>
                <a:ea typeface="Work Sans"/>
                <a:cs typeface="Work Sans"/>
                <a:sym typeface="Work Sans"/>
              </a:defRPr>
            </a:lvl2pPr>
            <a:lvl3pPr lvl="2" algn="l">
              <a:lnSpc>
                <a:spcPct val="100000"/>
              </a:lnSpc>
              <a:spcBef>
                <a:spcPts val="0"/>
              </a:spcBef>
              <a:spcAft>
                <a:spcPts val="0"/>
              </a:spcAft>
              <a:buSzPts val="1100"/>
              <a:buNone/>
              <a:defRPr sz="1100">
                <a:latin typeface="Work Sans"/>
                <a:ea typeface="Work Sans"/>
                <a:cs typeface="Work Sans"/>
                <a:sym typeface="Work Sans"/>
              </a:defRPr>
            </a:lvl3pPr>
            <a:lvl4pPr lvl="3" algn="l">
              <a:lnSpc>
                <a:spcPct val="100000"/>
              </a:lnSpc>
              <a:spcBef>
                <a:spcPts val="0"/>
              </a:spcBef>
              <a:spcAft>
                <a:spcPts val="0"/>
              </a:spcAft>
              <a:buSzPts val="1100"/>
              <a:buNone/>
              <a:defRPr sz="1100">
                <a:latin typeface="Work Sans"/>
                <a:ea typeface="Work Sans"/>
                <a:cs typeface="Work Sans"/>
                <a:sym typeface="Work Sans"/>
              </a:defRPr>
            </a:lvl4pPr>
            <a:lvl5pPr lvl="4" algn="l">
              <a:lnSpc>
                <a:spcPct val="100000"/>
              </a:lnSpc>
              <a:spcBef>
                <a:spcPts val="0"/>
              </a:spcBef>
              <a:spcAft>
                <a:spcPts val="0"/>
              </a:spcAft>
              <a:buSzPts val="1100"/>
              <a:buNone/>
              <a:defRPr sz="1100">
                <a:latin typeface="Work Sans"/>
                <a:ea typeface="Work Sans"/>
                <a:cs typeface="Work Sans"/>
                <a:sym typeface="Work Sans"/>
              </a:defRPr>
            </a:lvl5pPr>
            <a:lvl6pPr lvl="5" algn="l">
              <a:lnSpc>
                <a:spcPct val="100000"/>
              </a:lnSpc>
              <a:spcBef>
                <a:spcPts val="0"/>
              </a:spcBef>
              <a:spcAft>
                <a:spcPts val="0"/>
              </a:spcAft>
              <a:buSzPts val="1100"/>
              <a:buNone/>
              <a:defRPr sz="1100">
                <a:latin typeface="Work Sans"/>
                <a:ea typeface="Work Sans"/>
                <a:cs typeface="Work Sans"/>
                <a:sym typeface="Work Sans"/>
              </a:defRPr>
            </a:lvl6pPr>
            <a:lvl7pPr lvl="6" algn="l">
              <a:lnSpc>
                <a:spcPct val="100000"/>
              </a:lnSpc>
              <a:spcBef>
                <a:spcPts val="0"/>
              </a:spcBef>
              <a:spcAft>
                <a:spcPts val="0"/>
              </a:spcAft>
              <a:buSzPts val="1100"/>
              <a:buNone/>
              <a:defRPr sz="1100">
                <a:latin typeface="Work Sans"/>
                <a:ea typeface="Work Sans"/>
                <a:cs typeface="Work Sans"/>
                <a:sym typeface="Work Sans"/>
              </a:defRPr>
            </a:lvl7pPr>
            <a:lvl8pPr lvl="7" algn="l">
              <a:lnSpc>
                <a:spcPct val="100000"/>
              </a:lnSpc>
              <a:spcBef>
                <a:spcPts val="0"/>
              </a:spcBef>
              <a:spcAft>
                <a:spcPts val="0"/>
              </a:spcAft>
              <a:buSzPts val="1100"/>
              <a:buNone/>
              <a:defRPr sz="1100">
                <a:latin typeface="Work Sans"/>
                <a:ea typeface="Work Sans"/>
                <a:cs typeface="Work Sans"/>
                <a:sym typeface="Work Sans"/>
              </a:defRPr>
            </a:lvl8pPr>
            <a:lvl9pPr lvl="8" algn="l">
              <a:lnSpc>
                <a:spcPct val="100000"/>
              </a:lnSpc>
              <a:spcBef>
                <a:spcPts val="0"/>
              </a:spcBef>
              <a:spcAft>
                <a:spcPts val="0"/>
              </a:spcAft>
              <a:buSzPts val="1100"/>
              <a:buNone/>
              <a:defRPr sz="1100">
                <a:latin typeface="Work Sans"/>
                <a:ea typeface="Work Sans"/>
                <a:cs typeface="Work Sans"/>
                <a:sym typeface="Work Sans"/>
              </a:defRPr>
            </a:lvl9pPr>
          </a:lstStyle>
          <a:p/>
        </p:txBody>
      </p:sp>
      <p:cxnSp>
        <p:nvCxnSpPr>
          <p:cNvPr id="4786" name="Google Shape;4786;p177"/>
          <p:cNvCxnSpPr/>
          <p:nvPr/>
        </p:nvCxnSpPr>
        <p:spPr>
          <a:xfrm flipH="1" rot="10800000">
            <a:off x="0" y="636325"/>
            <a:ext cx="445800" cy="1500"/>
          </a:xfrm>
          <a:prstGeom prst="straightConnector1">
            <a:avLst/>
          </a:prstGeom>
          <a:noFill/>
          <a:ln cap="flat" cmpd="sng" w="28575">
            <a:solidFill>
              <a:srgbClr val="00334E"/>
            </a:solidFill>
            <a:prstDash val="solid"/>
            <a:round/>
            <a:headEnd len="sm" w="sm" type="none"/>
            <a:tailEnd len="sm" w="sm" type="none"/>
          </a:ln>
        </p:spPr>
      </p:cxnSp>
      <p:sp>
        <p:nvSpPr>
          <p:cNvPr id="4787" name="Google Shape;4787;p177"/>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2022</a:t>
            </a:r>
            <a:endParaRPr b="0" i="0" sz="600" u="none" cap="none" strike="noStrike">
              <a:solidFill>
                <a:srgbClr val="666666"/>
              </a:solidFill>
              <a:latin typeface="Work Sans"/>
              <a:ea typeface="Work Sans"/>
              <a:cs typeface="Work Sans"/>
              <a:sym typeface="Work Sans"/>
            </a:endParaRPr>
          </a:p>
        </p:txBody>
      </p:sp>
      <p:sp>
        <p:nvSpPr>
          <p:cNvPr id="4788" name="Google Shape;4788;p177"/>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4789" name="Google Shape;4789;p177"/>
          <p:cNvSpPr txBox="1"/>
          <p:nvPr>
            <p:ph idx="7" type="title"/>
          </p:nvPr>
        </p:nvSpPr>
        <p:spPr>
          <a:xfrm>
            <a:off x="568025" y="895600"/>
            <a:ext cx="7108500" cy="276900"/>
          </a:xfrm>
          <a:prstGeom prst="rect">
            <a:avLst/>
          </a:prstGeom>
          <a:noFill/>
          <a:ln>
            <a:noFill/>
          </a:ln>
        </p:spPr>
        <p:txBody>
          <a:bodyPr anchorCtr="0" anchor="t" bIns="0" lIns="0" spcFirstLastPara="1" rIns="0" wrap="square" tIns="0">
            <a:normAutofit/>
          </a:bodyPr>
          <a:lstStyle>
            <a:lvl1pPr lvl="0" marR="0" algn="l">
              <a:lnSpc>
                <a:spcPct val="100000"/>
              </a:lnSpc>
              <a:spcBef>
                <a:spcPts val="0"/>
              </a:spcBef>
              <a:spcAft>
                <a:spcPts val="0"/>
              </a:spcAft>
              <a:buSzPts val="2800"/>
              <a:buNone/>
              <a:defRPr sz="1500">
                <a:solidFill>
                  <a:srgbClr val="00334E"/>
                </a:solidFill>
                <a:latin typeface="Work Sans"/>
                <a:ea typeface="Work Sans"/>
                <a:cs typeface="Work Sans"/>
                <a:sym typeface="Work Sans"/>
              </a:defRPr>
            </a:lvl1pPr>
            <a:lvl2pPr lvl="1" algn="l">
              <a:lnSpc>
                <a:spcPct val="100000"/>
              </a:lnSpc>
              <a:spcBef>
                <a:spcPts val="0"/>
              </a:spcBef>
              <a:spcAft>
                <a:spcPts val="0"/>
              </a:spcAft>
              <a:buSzPts val="1100"/>
              <a:buNone/>
              <a:defRPr sz="1100">
                <a:latin typeface="Work Sans"/>
                <a:ea typeface="Work Sans"/>
                <a:cs typeface="Work Sans"/>
                <a:sym typeface="Work Sans"/>
              </a:defRPr>
            </a:lvl2pPr>
            <a:lvl3pPr lvl="2" algn="l">
              <a:lnSpc>
                <a:spcPct val="100000"/>
              </a:lnSpc>
              <a:spcBef>
                <a:spcPts val="0"/>
              </a:spcBef>
              <a:spcAft>
                <a:spcPts val="0"/>
              </a:spcAft>
              <a:buSzPts val="1100"/>
              <a:buNone/>
              <a:defRPr sz="1100">
                <a:latin typeface="Work Sans"/>
                <a:ea typeface="Work Sans"/>
                <a:cs typeface="Work Sans"/>
                <a:sym typeface="Work Sans"/>
              </a:defRPr>
            </a:lvl3pPr>
            <a:lvl4pPr lvl="3" algn="l">
              <a:lnSpc>
                <a:spcPct val="100000"/>
              </a:lnSpc>
              <a:spcBef>
                <a:spcPts val="0"/>
              </a:spcBef>
              <a:spcAft>
                <a:spcPts val="0"/>
              </a:spcAft>
              <a:buSzPts val="1100"/>
              <a:buNone/>
              <a:defRPr sz="1100">
                <a:latin typeface="Work Sans"/>
                <a:ea typeface="Work Sans"/>
                <a:cs typeface="Work Sans"/>
                <a:sym typeface="Work Sans"/>
              </a:defRPr>
            </a:lvl4pPr>
            <a:lvl5pPr lvl="4" algn="l">
              <a:lnSpc>
                <a:spcPct val="100000"/>
              </a:lnSpc>
              <a:spcBef>
                <a:spcPts val="0"/>
              </a:spcBef>
              <a:spcAft>
                <a:spcPts val="0"/>
              </a:spcAft>
              <a:buSzPts val="1100"/>
              <a:buNone/>
              <a:defRPr sz="1100">
                <a:latin typeface="Work Sans"/>
                <a:ea typeface="Work Sans"/>
                <a:cs typeface="Work Sans"/>
                <a:sym typeface="Work Sans"/>
              </a:defRPr>
            </a:lvl5pPr>
            <a:lvl6pPr lvl="5" algn="l">
              <a:lnSpc>
                <a:spcPct val="100000"/>
              </a:lnSpc>
              <a:spcBef>
                <a:spcPts val="0"/>
              </a:spcBef>
              <a:spcAft>
                <a:spcPts val="0"/>
              </a:spcAft>
              <a:buSzPts val="1100"/>
              <a:buNone/>
              <a:defRPr sz="1100">
                <a:latin typeface="Work Sans"/>
                <a:ea typeface="Work Sans"/>
                <a:cs typeface="Work Sans"/>
                <a:sym typeface="Work Sans"/>
              </a:defRPr>
            </a:lvl6pPr>
            <a:lvl7pPr lvl="6" algn="l">
              <a:lnSpc>
                <a:spcPct val="100000"/>
              </a:lnSpc>
              <a:spcBef>
                <a:spcPts val="0"/>
              </a:spcBef>
              <a:spcAft>
                <a:spcPts val="0"/>
              </a:spcAft>
              <a:buSzPts val="1100"/>
              <a:buNone/>
              <a:defRPr sz="1100">
                <a:latin typeface="Work Sans"/>
                <a:ea typeface="Work Sans"/>
                <a:cs typeface="Work Sans"/>
                <a:sym typeface="Work Sans"/>
              </a:defRPr>
            </a:lvl7pPr>
            <a:lvl8pPr lvl="7" algn="l">
              <a:lnSpc>
                <a:spcPct val="100000"/>
              </a:lnSpc>
              <a:spcBef>
                <a:spcPts val="0"/>
              </a:spcBef>
              <a:spcAft>
                <a:spcPts val="0"/>
              </a:spcAft>
              <a:buSzPts val="1100"/>
              <a:buNone/>
              <a:defRPr sz="1100">
                <a:latin typeface="Work Sans"/>
                <a:ea typeface="Work Sans"/>
                <a:cs typeface="Work Sans"/>
                <a:sym typeface="Work Sans"/>
              </a:defRPr>
            </a:lvl8pPr>
            <a:lvl9pPr lvl="8" algn="l">
              <a:lnSpc>
                <a:spcPct val="100000"/>
              </a:lnSpc>
              <a:spcBef>
                <a:spcPts val="0"/>
              </a:spcBef>
              <a:spcAft>
                <a:spcPts val="0"/>
              </a:spcAft>
              <a:buSzPts val="1100"/>
              <a:buNone/>
              <a:defRPr sz="1100">
                <a:latin typeface="Work Sans"/>
                <a:ea typeface="Work Sans"/>
                <a:cs typeface="Work Sans"/>
                <a:sym typeface="Work Sans"/>
              </a:defRPr>
            </a:lvl9pPr>
          </a:lstStyle>
          <a:p/>
        </p:txBody>
      </p:sp>
      <p:sp>
        <p:nvSpPr>
          <p:cNvPr id="4790" name="Google Shape;4790;p177"/>
          <p:cNvSpPr txBox="1"/>
          <p:nvPr>
            <p:ph idx="8" type="title"/>
          </p:nvPr>
        </p:nvSpPr>
        <p:spPr>
          <a:xfrm>
            <a:off x="568023" y="488800"/>
            <a:ext cx="7108500" cy="468900"/>
          </a:xfrm>
          <a:prstGeom prst="rect">
            <a:avLst/>
          </a:prstGeom>
          <a:noFill/>
          <a:ln>
            <a:noFill/>
          </a:ln>
        </p:spPr>
        <p:txBody>
          <a:bodyPr anchorCtr="0" anchor="t" bIns="0" lIns="0" spcFirstLastPara="1" rIns="0" wrap="square" tIns="0">
            <a:normAutofit/>
          </a:bodyPr>
          <a:lstStyle>
            <a:lvl1pPr lvl="0" marR="0" algn="l">
              <a:lnSpc>
                <a:spcPct val="80000"/>
              </a:lnSpc>
              <a:spcBef>
                <a:spcPts val="0"/>
              </a:spcBef>
              <a:spcAft>
                <a:spcPts val="0"/>
              </a:spcAft>
              <a:buSzPts val="2800"/>
              <a:buNone/>
              <a:defRPr sz="2800">
                <a:solidFill>
                  <a:srgbClr val="00334E"/>
                </a:solidFill>
                <a:latin typeface="Lora SemiBold"/>
                <a:ea typeface="Lora SemiBold"/>
                <a:cs typeface="Lora SemiBold"/>
                <a:sym typeface="Lora SemiBold"/>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4791" name="Google Shape;4791;p177"/>
          <p:cNvSpPr/>
          <p:nvPr/>
        </p:nvSpPr>
        <p:spPr>
          <a:xfrm>
            <a:off x="-101925" y="-962025"/>
            <a:ext cx="10808100" cy="961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2" name="Google Shape;4792;p177"/>
          <p:cNvSpPr/>
          <p:nvPr/>
        </p:nvSpPr>
        <p:spPr>
          <a:xfrm>
            <a:off x="-1092000" y="-962025"/>
            <a:ext cx="1092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3" name="Google Shape;4793;p177"/>
          <p:cNvSpPr/>
          <p:nvPr/>
        </p:nvSpPr>
        <p:spPr>
          <a:xfrm>
            <a:off x="9144000" y="-962025"/>
            <a:ext cx="1956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4" name="Google Shape;4794;p177"/>
          <p:cNvSpPr/>
          <p:nvPr/>
        </p:nvSpPr>
        <p:spPr>
          <a:xfrm>
            <a:off x="-101925" y="5143500"/>
            <a:ext cx="10808100" cy="1430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1037">
          <p15:clr>
            <a:srgbClr val="FA7B17"/>
          </p15:clr>
        </p15:guide>
        <p15:guide id="2" orient="horz" pos="1281">
          <p15:clr>
            <a:srgbClr val="FA7B17"/>
          </p15:clr>
        </p15:guide>
        <p15:guide id="3" orient="horz" pos="1401">
          <p15:clr>
            <a:srgbClr val="FA7B17"/>
          </p15:clr>
        </p15:guide>
        <p15:guide id="4" orient="horz" pos="1734">
          <p15:clr>
            <a:srgbClr val="FA7B17"/>
          </p15:clr>
        </p15:guide>
        <p15:guide id="5" orient="horz" pos="1839">
          <p15:clr>
            <a:srgbClr val="FA7B17"/>
          </p15:clr>
        </p15:guide>
        <p15:guide id="6" orient="horz" pos="2186">
          <p15:clr>
            <a:srgbClr val="FA7B17"/>
          </p15:clr>
        </p15:guide>
        <p15:guide id="7" orient="horz" pos="2277">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over Slide - Brands_6_1_1_1">
    <p:spTree>
      <p:nvGrpSpPr>
        <p:cNvPr id="248" name="Shape 248"/>
        <p:cNvGrpSpPr/>
        <p:nvPr/>
      </p:nvGrpSpPr>
      <p:grpSpPr>
        <a:xfrm>
          <a:off x="0" y="0"/>
          <a:ext cx="0" cy="0"/>
          <a:chOff x="0" y="0"/>
          <a:chExt cx="0" cy="0"/>
        </a:xfrm>
      </p:grpSpPr>
      <p:sp>
        <p:nvSpPr>
          <p:cNvPr id="249" name="Google Shape;249;p25"/>
          <p:cNvSpPr/>
          <p:nvPr/>
        </p:nvSpPr>
        <p:spPr>
          <a:xfrm>
            <a:off x="3917625" y="-2364125"/>
            <a:ext cx="61809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25"/>
          <p:cNvSpPr/>
          <p:nvPr/>
        </p:nvSpPr>
        <p:spPr>
          <a:xfrm>
            <a:off x="9144000" y="-1825950"/>
            <a:ext cx="3574800" cy="6028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25"/>
          <p:cNvSpPr txBox="1"/>
          <p:nvPr>
            <p:ph type="title"/>
          </p:nvPr>
        </p:nvSpPr>
        <p:spPr>
          <a:xfrm>
            <a:off x="508900" y="1815688"/>
            <a:ext cx="3900600" cy="11169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800"/>
              <a:buNone/>
              <a:defRPr sz="4100">
                <a:solidFill>
                  <a:srgbClr val="00334E"/>
                </a:solidFill>
                <a:latin typeface="Lora SemiBold"/>
                <a:ea typeface="Lora SemiBold"/>
                <a:cs typeface="Lora SemiBold"/>
                <a:sym typeface="Lora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2" name="Google Shape;252;p25"/>
          <p:cNvSpPr txBox="1"/>
          <p:nvPr>
            <p:ph idx="1" type="subTitle"/>
          </p:nvPr>
        </p:nvSpPr>
        <p:spPr>
          <a:xfrm>
            <a:off x="508900" y="3016475"/>
            <a:ext cx="3534600" cy="15405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SzPts val="1800"/>
              <a:buNone/>
              <a:defRPr sz="1400">
                <a:solidFill>
                  <a:srgbClr val="00334E"/>
                </a:solidFill>
                <a:latin typeface="Work Sans"/>
                <a:ea typeface="Work Sans"/>
                <a:cs typeface="Work Sans"/>
                <a:sym typeface="Work Sans"/>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Basic Light">
  <p:cSld name="CUSTOM_1_1">
    <p:spTree>
      <p:nvGrpSpPr>
        <p:cNvPr id="4795" name="Shape 4795"/>
        <p:cNvGrpSpPr/>
        <p:nvPr/>
      </p:nvGrpSpPr>
      <p:grpSpPr>
        <a:xfrm>
          <a:off x="0" y="0"/>
          <a:ext cx="0" cy="0"/>
          <a:chOff x="0" y="0"/>
          <a:chExt cx="0" cy="0"/>
        </a:xfrm>
      </p:grpSpPr>
      <p:pic>
        <p:nvPicPr>
          <p:cNvPr id="4796" name="Google Shape;4796;p178"/>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cxnSp>
        <p:nvCxnSpPr>
          <p:cNvPr id="4797" name="Google Shape;4797;p178"/>
          <p:cNvCxnSpPr/>
          <p:nvPr/>
        </p:nvCxnSpPr>
        <p:spPr>
          <a:xfrm flipH="1" rot="10800000">
            <a:off x="0" y="636325"/>
            <a:ext cx="445800" cy="1500"/>
          </a:xfrm>
          <a:prstGeom prst="straightConnector1">
            <a:avLst/>
          </a:prstGeom>
          <a:noFill/>
          <a:ln cap="flat" cmpd="sng" w="28575">
            <a:solidFill>
              <a:srgbClr val="00334E"/>
            </a:solidFill>
            <a:prstDash val="solid"/>
            <a:round/>
            <a:headEnd len="sm" w="sm" type="none"/>
            <a:tailEnd len="sm" w="sm" type="none"/>
          </a:ln>
        </p:spPr>
      </p:cxnSp>
      <p:sp>
        <p:nvSpPr>
          <p:cNvPr id="4798" name="Google Shape;4798;p178"/>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2022</a:t>
            </a:r>
            <a:endParaRPr b="0" i="0" sz="600" u="none" cap="none" strike="noStrike">
              <a:solidFill>
                <a:srgbClr val="666666"/>
              </a:solidFill>
              <a:latin typeface="Work Sans"/>
              <a:ea typeface="Work Sans"/>
              <a:cs typeface="Work Sans"/>
              <a:sym typeface="Work Sans"/>
            </a:endParaRPr>
          </a:p>
        </p:txBody>
      </p:sp>
      <p:sp>
        <p:nvSpPr>
          <p:cNvPr id="4799" name="Google Shape;4799;p178"/>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4800" name="Google Shape;4800;p178"/>
          <p:cNvSpPr txBox="1"/>
          <p:nvPr>
            <p:ph type="title"/>
          </p:nvPr>
        </p:nvSpPr>
        <p:spPr>
          <a:xfrm>
            <a:off x="568025" y="895600"/>
            <a:ext cx="7108500" cy="276900"/>
          </a:xfrm>
          <a:prstGeom prst="rect">
            <a:avLst/>
          </a:prstGeom>
          <a:noFill/>
          <a:ln>
            <a:noFill/>
          </a:ln>
        </p:spPr>
        <p:txBody>
          <a:bodyPr anchorCtr="0" anchor="t" bIns="0" lIns="0" spcFirstLastPara="1" rIns="0" wrap="square" tIns="0">
            <a:normAutofit/>
          </a:bodyPr>
          <a:lstStyle>
            <a:lvl1pPr lvl="0" marR="0" algn="l">
              <a:lnSpc>
                <a:spcPct val="100000"/>
              </a:lnSpc>
              <a:spcBef>
                <a:spcPts val="0"/>
              </a:spcBef>
              <a:spcAft>
                <a:spcPts val="0"/>
              </a:spcAft>
              <a:buSzPts val="2800"/>
              <a:buNone/>
              <a:defRPr sz="1500">
                <a:solidFill>
                  <a:srgbClr val="00334E"/>
                </a:solidFill>
                <a:latin typeface="Work Sans"/>
                <a:ea typeface="Work Sans"/>
                <a:cs typeface="Work Sans"/>
                <a:sym typeface="Work Sans"/>
              </a:defRPr>
            </a:lvl1pPr>
            <a:lvl2pPr lvl="1" algn="l">
              <a:lnSpc>
                <a:spcPct val="100000"/>
              </a:lnSpc>
              <a:spcBef>
                <a:spcPts val="0"/>
              </a:spcBef>
              <a:spcAft>
                <a:spcPts val="0"/>
              </a:spcAft>
              <a:buSzPts val="1100"/>
              <a:buNone/>
              <a:defRPr sz="1100">
                <a:latin typeface="Work Sans"/>
                <a:ea typeface="Work Sans"/>
                <a:cs typeface="Work Sans"/>
                <a:sym typeface="Work Sans"/>
              </a:defRPr>
            </a:lvl2pPr>
            <a:lvl3pPr lvl="2" algn="l">
              <a:lnSpc>
                <a:spcPct val="100000"/>
              </a:lnSpc>
              <a:spcBef>
                <a:spcPts val="0"/>
              </a:spcBef>
              <a:spcAft>
                <a:spcPts val="0"/>
              </a:spcAft>
              <a:buSzPts val="1100"/>
              <a:buNone/>
              <a:defRPr sz="1100">
                <a:latin typeface="Work Sans"/>
                <a:ea typeface="Work Sans"/>
                <a:cs typeface="Work Sans"/>
                <a:sym typeface="Work Sans"/>
              </a:defRPr>
            </a:lvl3pPr>
            <a:lvl4pPr lvl="3" algn="l">
              <a:lnSpc>
                <a:spcPct val="100000"/>
              </a:lnSpc>
              <a:spcBef>
                <a:spcPts val="0"/>
              </a:spcBef>
              <a:spcAft>
                <a:spcPts val="0"/>
              </a:spcAft>
              <a:buSzPts val="1100"/>
              <a:buNone/>
              <a:defRPr sz="1100">
                <a:latin typeface="Work Sans"/>
                <a:ea typeface="Work Sans"/>
                <a:cs typeface="Work Sans"/>
                <a:sym typeface="Work Sans"/>
              </a:defRPr>
            </a:lvl4pPr>
            <a:lvl5pPr lvl="4" algn="l">
              <a:lnSpc>
                <a:spcPct val="100000"/>
              </a:lnSpc>
              <a:spcBef>
                <a:spcPts val="0"/>
              </a:spcBef>
              <a:spcAft>
                <a:spcPts val="0"/>
              </a:spcAft>
              <a:buSzPts val="1100"/>
              <a:buNone/>
              <a:defRPr sz="1100">
                <a:latin typeface="Work Sans"/>
                <a:ea typeface="Work Sans"/>
                <a:cs typeface="Work Sans"/>
                <a:sym typeface="Work Sans"/>
              </a:defRPr>
            </a:lvl5pPr>
            <a:lvl6pPr lvl="5" algn="l">
              <a:lnSpc>
                <a:spcPct val="100000"/>
              </a:lnSpc>
              <a:spcBef>
                <a:spcPts val="0"/>
              </a:spcBef>
              <a:spcAft>
                <a:spcPts val="0"/>
              </a:spcAft>
              <a:buSzPts val="1100"/>
              <a:buNone/>
              <a:defRPr sz="1100">
                <a:latin typeface="Work Sans"/>
                <a:ea typeface="Work Sans"/>
                <a:cs typeface="Work Sans"/>
                <a:sym typeface="Work Sans"/>
              </a:defRPr>
            </a:lvl6pPr>
            <a:lvl7pPr lvl="6" algn="l">
              <a:lnSpc>
                <a:spcPct val="100000"/>
              </a:lnSpc>
              <a:spcBef>
                <a:spcPts val="0"/>
              </a:spcBef>
              <a:spcAft>
                <a:spcPts val="0"/>
              </a:spcAft>
              <a:buSzPts val="1100"/>
              <a:buNone/>
              <a:defRPr sz="1100">
                <a:latin typeface="Work Sans"/>
                <a:ea typeface="Work Sans"/>
                <a:cs typeface="Work Sans"/>
                <a:sym typeface="Work Sans"/>
              </a:defRPr>
            </a:lvl7pPr>
            <a:lvl8pPr lvl="7" algn="l">
              <a:lnSpc>
                <a:spcPct val="100000"/>
              </a:lnSpc>
              <a:spcBef>
                <a:spcPts val="0"/>
              </a:spcBef>
              <a:spcAft>
                <a:spcPts val="0"/>
              </a:spcAft>
              <a:buSzPts val="1100"/>
              <a:buNone/>
              <a:defRPr sz="1100">
                <a:latin typeface="Work Sans"/>
                <a:ea typeface="Work Sans"/>
                <a:cs typeface="Work Sans"/>
                <a:sym typeface="Work Sans"/>
              </a:defRPr>
            </a:lvl8pPr>
            <a:lvl9pPr lvl="8" algn="l">
              <a:lnSpc>
                <a:spcPct val="100000"/>
              </a:lnSpc>
              <a:spcBef>
                <a:spcPts val="0"/>
              </a:spcBef>
              <a:spcAft>
                <a:spcPts val="0"/>
              </a:spcAft>
              <a:buSzPts val="1100"/>
              <a:buNone/>
              <a:defRPr sz="1100">
                <a:latin typeface="Work Sans"/>
                <a:ea typeface="Work Sans"/>
                <a:cs typeface="Work Sans"/>
                <a:sym typeface="Work Sans"/>
              </a:defRPr>
            </a:lvl9pPr>
          </a:lstStyle>
          <a:p/>
        </p:txBody>
      </p:sp>
      <p:sp>
        <p:nvSpPr>
          <p:cNvPr id="4801" name="Google Shape;4801;p178"/>
          <p:cNvSpPr txBox="1"/>
          <p:nvPr>
            <p:ph idx="2" type="title"/>
          </p:nvPr>
        </p:nvSpPr>
        <p:spPr>
          <a:xfrm>
            <a:off x="568023" y="488800"/>
            <a:ext cx="7108500" cy="468900"/>
          </a:xfrm>
          <a:prstGeom prst="rect">
            <a:avLst/>
          </a:prstGeom>
          <a:noFill/>
          <a:ln>
            <a:noFill/>
          </a:ln>
        </p:spPr>
        <p:txBody>
          <a:bodyPr anchorCtr="0" anchor="t" bIns="0" lIns="0" spcFirstLastPara="1" rIns="0" wrap="square" tIns="0">
            <a:normAutofit/>
          </a:bodyPr>
          <a:lstStyle>
            <a:lvl1pPr lvl="0" marR="0" algn="l">
              <a:lnSpc>
                <a:spcPct val="80000"/>
              </a:lnSpc>
              <a:spcBef>
                <a:spcPts val="0"/>
              </a:spcBef>
              <a:spcAft>
                <a:spcPts val="0"/>
              </a:spcAft>
              <a:buSzPts val="2800"/>
              <a:buNone/>
              <a:defRPr sz="2800">
                <a:solidFill>
                  <a:srgbClr val="00334E"/>
                </a:solidFill>
                <a:latin typeface="Lora SemiBold"/>
                <a:ea typeface="Lora SemiBold"/>
                <a:cs typeface="Lora SemiBold"/>
                <a:sym typeface="Lora SemiBold"/>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Tree>
  </p:cSld>
  <p:clrMapOvr>
    <a:masterClrMapping/>
  </p:clrMapOvr>
  <p:extLst>
    <p:ext uri="{DCECCB84-F9BA-43D5-87BE-67443E8EF086}">
      <p15:sldGuideLst>
        <p15:guide id="1" orient="horz" pos="401">
          <p15:clr>
            <a:srgbClr val="FA7B17"/>
          </p15:clr>
        </p15:guide>
        <p15:guide id="2" orient="horz" pos="480">
          <p15:clr>
            <a:srgbClr val="FA7B17"/>
          </p15:clr>
        </p15:guide>
      </p15:sldGuideLst>
    </p:ext>
  </p:extLst>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Basic Light 3 1">
  <p:cSld name="CUSTOM_1_1_5_1">
    <p:spTree>
      <p:nvGrpSpPr>
        <p:cNvPr id="4802" name="Shape 4802"/>
        <p:cNvGrpSpPr/>
        <p:nvPr/>
      </p:nvGrpSpPr>
      <p:grpSpPr>
        <a:xfrm>
          <a:off x="0" y="0"/>
          <a:ext cx="0" cy="0"/>
          <a:chOff x="0" y="0"/>
          <a:chExt cx="0" cy="0"/>
        </a:xfrm>
      </p:grpSpPr>
      <p:sp>
        <p:nvSpPr>
          <p:cNvPr id="4803" name="Google Shape;4803;p179"/>
          <p:cNvSpPr/>
          <p:nvPr/>
        </p:nvSpPr>
        <p:spPr>
          <a:xfrm rot="6983414">
            <a:off x="8342898" y="962415"/>
            <a:ext cx="2356984" cy="2109245"/>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4" name="Google Shape;4804;p179"/>
          <p:cNvSpPr/>
          <p:nvPr/>
        </p:nvSpPr>
        <p:spPr>
          <a:xfrm rot="-454686">
            <a:off x="-2183363" y="1992053"/>
            <a:ext cx="3049329" cy="1841833"/>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05" name="Google Shape;4805;p179"/>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4806" name="Google Shape;4806;p179"/>
          <p:cNvSpPr txBox="1"/>
          <p:nvPr>
            <p:ph idx="1" type="body"/>
          </p:nvPr>
        </p:nvSpPr>
        <p:spPr>
          <a:xfrm>
            <a:off x="568020" y="1918975"/>
            <a:ext cx="3485700" cy="1908600"/>
          </a:xfrm>
          <a:prstGeom prst="rect">
            <a:avLst/>
          </a:prstGeom>
          <a:noFill/>
          <a:ln>
            <a:noFill/>
          </a:ln>
        </p:spPr>
        <p:txBody>
          <a:bodyPr anchorCtr="0" anchor="t" bIns="0" lIns="0" spcFirstLastPara="1" rIns="0" wrap="square" tIns="0">
            <a:normAutofit/>
          </a:bodyPr>
          <a:lstStyle>
            <a:lvl1pPr indent="-292100" lvl="0" marL="457200" algn="l">
              <a:lnSpc>
                <a:spcPct val="115000"/>
              </a:lnSpc>
              <a:spcBef>
                <a:spcPts val="0"/>
              </a:spcBef>
              <a:spcAft>
                <a:spcPts val="0"/>
              </a:spcAft>
              <a:buSzPts val="1000"/>
              <a:buChar char="●"/>
              <a:defRPr sz="1000"/>
            </a:lvl1pPr>
            <a:lvl2pPr indent="-292100" lvl="1" marL="914400" algn="l">
              <a:lnSpc>
                <a:spcPct val="115000"/>
              </a:lnSpc>
              <a:spcBef>
                <a:spcPts val="0"/>
              </a:spcBef>
              <a:spcAft>
                <a:spcPts val="0"/>
              </a:spcAft>
              <a:buSzPts val="1000"/>
              <a:buChar char="○"/>
              <a:defRPr sz="1000"/>
            </a:lvl2pPr>
            <a:lvl3pPr indent="-292100" lvl="2" marL="1371600" algn="l">
              <a:lnSpc>
                <a:spcPct val="115000"/>
              </a:lnSpc>
              <a:spcBef>
                <a:spcPts val="0"/>
              </a:spcBef>
              <a:spcAft>
                <a:spcPts val="0"/>
              </a:spcAft>
              <a:buSzPts val="1000"/>
              <a:buChar char="■"/>
              <a:defRPr sz="1000"/>
            </a:lvl3pPr>
            <a:lvl4pPr indent="-292100" lvl="3" marL="1828800" algn="l">
              <a:lnSpc>
                <a:spcPct val="115000"/>
              </a:lnSpc>
              <a:spcBef>
                <a:spcPts val="0"/>
              </a:spcBef>
              <a:spcAft>
                <a:spcPts val="0"/>
              </a:spcAft>
              <a:buSzPts val="1000"/>
              <a:buChar char="●"/>
              <a:defRPr sz="1000"/>
            </a:lvl4pPr>
            <a:lvl5pPr indent="-317500" lvl="4" marL="2286000" algn="l">
              <a:lnSpc>
                <a:spcPct val="115000"/>
              </a:lnSpc>
              <a:spcBef>
                <a:spcPts val="0"/>
              </a:spcBef>
              <a:spcAft>
                <a:spcPts val="0"/>
              </a:spcAft>
              <a:buSzPts val="1400"/>
              <a:buChar char="○"/>
              <a:defRPr/>
            </a:lvl5pPr>
            <a:lvl6pPr indent="-292100" lvl="5" marL="2743200" algn="l">
              <a:lnSpc>
                <a:spcPct val="115000"/>
              </a:lnSpc>
              <a:spcBef>
                <a:spcPts val="0"/>
              </a:spcBef>
              <a:spcAft>
                <a:spcPts val="0"/>
              </a:spcAft>
              <a:buSzPts val="1000"/>
              <a:buChar char="■"/>
              <a:defRPr sz="1000"/>
            </a:lvl6pPr>
            <a:lvl7pPr indent="-292100" lvl="6" marL="3200400" algn="l">
              <a:lnSpc>
                <a:spcPct val="115000"/>
              </a:lnSpc>
              <a:spcBef>
                <a:spcPts val="0"/>
              </a:spcBef>
              <a:spcAft>
                <a:spcPts val="0"/>
              </a:spcAft>
              <a:buSzPts val="1000"/>
              <a:buChar char="●"/>
              <a:defRPr sz="1000"/>
            </a:lvl7pPr>
            <a:lvl8pPr indent="-292100" lvl="7" marL="3657600" algn="l">
              <a:lnSpc>
                <a:spcPct val="115000"/>
              </a:lnSpc>
              <a:spcBef>
                <a:spcPts val="0"/>
              </a:spcBef>
              <a:spcAft>
                <a:spcPts val="0"/>
              </a:spcAft>
              <a:buSzPts val="1000"/>
              <a:buChar char="○"/>
              <a:defRPr sz="1000"/>
            </a:lvl8pPr>
            <a:lvl9pPr indent="-292100" lvl="8" marL="4114800" algn="l">
              <a:lnSpc>
                <a:spcPct val="115000"/>
              </a:lnSpc>
              <a:spcBef>
                <a:spcPts val="0"/>
              </a:spcBef>
              <a:spcAft>
                <a:spcPts val="0"/>
              </a:spcAft>
              <a:buSzPts val="1000"/>
              <a:buChar char="■"/>
              <a:defRPr sz="1000"/>
            </a:lvl9pPr>
          </a:lstStyle>
          <a:p/>
        </p:txBody>
      </p:sp>
      <p:sp>
        <p:nvSpPr>
          <p:cNvPr id="4807" name="Google Shape;4807;p179"/>
          <p:cNvSpPr txBox="1"/>
          <p:nvPr>
            <p:ph type="title"/>
          </p:nvPr>
        </p:nvSpPr>
        <p:spPr>
          <a:xfrm>
            <a:off x="568025" y="1107050"/>
            <a:ext cx="3574800" cy="761100"/>
          </a:xfrm>
          <a:prstGeom prst="rect">
            <a:avLst/>
          </a:prstGeom>
          <a:noFill/>
          <a:ln>
            <a:noFill/>
          </a:ln>
        </p:spPr>
        <p:txBody>
          <a:bodyPr anchorCtr="0" anchor="t" bIns="0" lIns="0" spcFirstLastPara="1" rIns="0" wrap="square" tIns="0">
            <a:normAutofit/>
          </a:bodyPr>
          <a:lstStyle>
            <a:lvl1pPr lvl="0" marR="0" algn="l">
              <a:lnSpc>
                <a:spcPct val="80000"/>
              </a:lnSpc>
              <a:spcBef>
                <a:spcPts val="0"/>
              </a:spcBef>
              <a:spcAft>
                <a:spcPts val="0"/>
              </a:spcAft>
              <a:buSzPts val="2800"/>
              <a:buNone/>
              <a:defRPr sz="2800">
                <a:solidFill>
                  <a:srgbClr val="00334E"/>
                </a:solidFill>
                <a:latin typeface="Lora SemiBold"/>
                <a:ea typeface="Lora SemiBold"/>
                <a:cs typeface="Lora SemiBold"/>
                <a:sym typeface="Lora SemiBold"/>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4808" name="Google Shape;4808;p179"/>
          <p:cNvSpPr txBox="1"/>
          <p:nvPr>
            <p:ph idx="2" type="subTitle"/>
          </p:nvPr>
        </p:nvSpPr>
        <p:spPr>
          <a:xfrm>
            <a:off x="568013" y="627875"/>
            <a:ext cx="7566900" cy="247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800"/>
              <a:buNone/>
              <a:defRPr sz="1500">
                <a:solidFill>
                  <a:srgbClr val="00334E"/>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cxnSp>
        <p:nvCxnSpPr>
          <p:cNvPr id="4809" name="Google Shape;4809;p179"/>
          <p:cNvCxnSpPr/>
          <p:nvPr/>
        </p:nvCxnSpPr>
        <p:spPr>
          <a:xfrm flipH="1" rot="10800000">
            <a:off x="0" y="1271725"/>
            <a:ext cx="445800" cy="1500"/>
          </a:xfrm>
          <a:prstGeom prst="straightConnector1">
            <a:avLst/>
          </a:prstGeom>
          <a:noFill/>
          <a:ln cap="flat" cmpd="sng" w="28575">
            <a:solidFill>
              <a:srgbClr val="00334E"/>
            </a:solidFill>
            <a:prstDash val="solid"/>
            <a:round/>
            <a:headEnd len="sm" w="sm" type="none"/>
            <a:tailEnd len="sm" w="sm" type="none"/>
          </a:ln>
        </p:spPr>
      </p:cxnSp>
      <p:sp>
        <p:nvSpPr>
          <p:cNvPr id="4810" name="Google Shape;4810;p179"/>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2022</a:t>
            </a:r>
            <a:endParaRPr b="0" i="0" sz="600" u="none" cap="none" strike="noStrike">
              <a:solidFill>
                <a:srgbClr val="666666"/>
              </a:solidFill>
              <a:latin typeface="Work Sans"/>
              <a:ea typeface="Work Sans"/>
              <a:cs typeface="Work Sans"/>
              <a:sym typeface="Work Sans"/>
            </a:endParaRPr>
          </a:p>
        </p:txBody>
      </p:sp>
      <p:sp>
        <p:nvSpPr>
          <p:cNvPr id="4811" name="Google Shape;4811;p179"/>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4812" name="Google Shape;4812;p179"/>
          <p:cNvSpPr/>
          <p:nvPr/>
        </p:nvSpPr>
        <p:spPr>
          <a:xfrm>
            <a:off x="-101925" y="-962025"/>
            <a:ext cx="10808100" cy="961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3" name="Google Shape;4813;p179"/>
          <p:cNvSpPr/>
          <p:nvPr/>
        </p:nvSpPr>
        <p:spPr>
          <a:xfrm>
            <a:off x="9144000" y="-962025"/>
            <a:ext cx="1956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4" name="Google Shape;4814;p179"/>
          <p:cNvSpPr/>
          <p:nvPr/>
        </p:nvSpPr>
        <p:spPr>
          <a:xfrm>
            <a:off x="-101925" y="5143500"/>
            <a:ext cx="10808100" cy="1430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5" name="Google Shape;4815;p179"/>
          <p:cNvSpPr/>
          <p:nvPr/>
        </p:nvSpPr>
        <p:spPr>
          <a:xfrm>
            <a:off x="-2291400" y="-962025"/>
            <a:ext cx="22917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802">
          <p15:clr>
            <a:srgbClr val="FA7B17"/>
          </p15:clr>
        </p15:guide>
        <p15:guide id="2" orient="horz" pos="864">
          <p15:clr>
            <a:srgbClr val="FA7B17"/>
          </p15:clr>
        </p15:guide>
        <p15:guide id="3" orient="horz" pos="504">
          <p15:clr>
            <a:srgbClr val="FA7B17"/>
          </p15:clr>
        </p15:guide>
      </p15:sldGuideLst>
    </p:ext>
  </p:extLst>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Subtitle and body Slide">
  <p:cSld name="Cover Slide - Brands_6_5">
    <p:spTree>
      <p:nvGrpSpPr>
        <p:cNvPr id="4816" name="Shape 4816"/>
        <p:cNvGrpSpPr/>
        <p:nvPr/>
      </p:nvGrpSpPr>
      <p:grpSpPr>
        <a:xfrm>
          <a:off x="0" y="0"/>
          <a:ext cx="0" cy="0"/>
          <a:chOff x="0" y="0"/>
          <a:chExt cx="0" cy="0"/>
        </a:xfrm>
      </p:grpSpPr>
      <p:sp>
        <p:nvSpPr>
          <p:cNvPr id="4817" name="Google Shape;4817;p180"/>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2022</a:t>
            </a:r>
            <a:endParaRPr b="0" i="0" sz="600" u="none" cap="none" strike="noStrike">
              <a:solidFill>
                <a:srgbClr val="666666"/>
              </a:solidFill>
              <a:latin typeface="Work Sans"/>
              <a:ea typeface="Work Sans"/>
              <a:cs typeface="Work Sans"/>
              <a:sym typeface="Work Sans"/>
            </a:endParaRPr>
          </a:p>
        </p:txBody>
      </p:sp>
      <p:sp>
        <p:nvSpPr>
          <p:cNvPr id="4818" name="Google Shape;4818;p180"/>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cxnSp>
        <p:nvCxnSpPr>
          <p:cNvPr id="4819" name="Google Shape;4819;p180"/>
          <p:cNvCxnSpPr/>
          <p:nvPr/>
        </p:nvCxnSpPr>
        <p:spPr>
          <a:xfrm flipH="1" rot="10800000">
            <a:off x="0" y="643075"/>
            <a:ext cx="445800" cy="1500"/>
          </a:xfrm>
          <a:prstGeom prst="straightConnector1">
            <a:avLst/>
          </a:prstGeom>
          <a:noFill/>
          <a:ln cap="flat" cmpd="sng" w="28575">
            <a:solidFill>
              <a:srgbClr val="00334E"/>
            </a:solidFill>
            <a:prstDash val="solid"/>
            <a:round/>
            <a:headEnd len="sm" w="sm" type="none"/>
            <a:tailEnd len="sm" w="sm" type="none"/>
          </a:ln>
        </p:spPr>
      </p:cxnSp>
      <p:sp>
        <p:nvSpPr>
          <p:cNvPr id="4820" name="Google Shape;4820;p180"/>
          <p:cNvSpPr txBox="1"/>
          <p:nvPr>
            <p:ph type="title"/>
          </p:nvPr>
        </p:nvSpPr>
        <p:spPr>
          <a:xfrm>
            <a:off x="534175" y="324375"/>
            <a:ext cx="7581900" cy="680400"/>
          </a:xfrm>
          <a:prstGeom prst="rect">
            <a:avLst/>
          </a:prstGeom>
          <a:noFill/>
          <a:ln>
            <a:noFill/>
          </a:ln>
        </p:spPr>
        <p:txBody>
          <a:bodyPr anchorCtr="0" anchor="t" bIns="91425" lIns="91425" spcFirstLastPara="1" rIns="91425" wrap="square" tIns="91425">
            <a:normAutofit/>
          </a:bodyPr>
          <a:lstStyle>
            <a:lvl1pPr lvl="0" marR="0" algn="l">
              <a:lnSpc>
                <a:spcPct val="115000"/>
              </a:lnSpc>
              <a:spcBef>
                <a:spcPts val="0"/>
              </a:spcBef>
              <a:spcAft>
                <a:spcPts val="0"/>
              </a:spcAft>
              <a:buSzPts val="2800"/>
              <a:buNone/>
              <a:defRPr>
                <a:solidFill>
                  <a:srgbClr val="00334E"/>
                </a:solidFill>
                <a:latin typeface="Lora SemiBold"/>
                <a:ea typeface="Lora SemiBold"/>
                <a:cs typeface="Lora SemiBold"/>
                <a:sym typeface="Lora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821" name="Google Shape;4821;p180"/>
          <p:cNvSpPr txBox="1"/>
          <p:nvPr>
            <p:ph idx="1" type="body"/>
          </p:nvPr>
        </p:nvSpPr>
        <p:spPr>
          <a:xfrm>
            <a:off x="534175" y="1190525"/>
            <a:ext cx="7400100" cy="17082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00334E"/>
                </a:solidFill>
                <a:latin typeface="Work Sans"/>
                <a:ea typeface="Work Sans"/>
                <a:cs typeface="Work Sans"/>
                <a:sym typeface="Work Sans"/>
              </a:defRPr>
            </a:lvl1pPr>
            <a:lvl2pPr indent="-292100" lvl="1" marL="914400" algn="l">
              <a:lnSpc>
                <a:spcPct val="100000"/>
              </a:lnSpc>
              <a:spcBef>
                <a:spcPts val="0"/>
              </a:spcBef>
              <a:spcAft>
                <a:spcPts val="0"/>
              </a:spcAft>
              <a:buClr>
                <a:srgbClr val="00334E"/>
              </a:buClr>
              <a:buSzPts val="1000"/>
              <a:buChar char="○"/>
              <a:defRPr sz="1000">
                <a:solidFill>
                  <a:srgbClr val="00334E"/>
                </a:solidFill>
                <a:latin typeface="Work Sans"/>
                <a:ea typeface="Work Sans"/>
                <a:cs typeface="Work Sans"/>
                <a:sym typeface="Work Sans"/>
              </a:defRPr>
            </a:lvl2pPr>
            <a:lvl3pPr indent="-317500" lvl="2" marL="13716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3pPr>
            <a:lvl4pPr indent="-317500" lvl="3" marL="18288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4pPr>
            <a:lvl5pPr indent="-317500" lvl="4" marL="22860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5pPr>
            <a:lvl6pPr indent="-317500" lvl="5" marL="27432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6pPr>
            <a:lvl7pPr indent="-317500" lvl="6" marL="32004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7pPr>
            <a:lvl8pPr indent="-317500" lvl="7" marL="36576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8pPr>
            <a:lvl9pPr indent="-317500" lvl="8" marL="41148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9pPr>
          </a:lstStyle>
          <a:p/>
        </p:txBody>
      </p:sp>
      <p:sp>
        <p:nvSpPr>
          <p:cNvPr id="4822" name="Google Shape;4822;p180"/>
          <p:cNvSpPr txBox="1"/>
          <p:nvPr>
            <p:ph idx="2" type="subTitle"/>
          </p:nvPr>
        </p:nvSpPr>
        <p:spPr>
          <a:xfrm>
            <a:off x="534175" y="796025"/>
            <a:ext cx="4260300" cy="3945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SzPts val="1800"/>
              <a:buNone/>
              <a:defRPr sz="1500">
                <a:solidFill>
                  <a:srgbClr val="00334E"/>
                </a:solidFill>
                <a:latin typeface="Work Sans"/>
                <a:ea typeface="Work Sans"/>
                <a:cs typeface="Work Sans"/>
                <a:sym typeface="Work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 Slide / Shape 6 1">
  <p:cSld name="Cover Slide - Brands_6_1_2_1_1_1_3">
    <p:spTree>
      <p:nvGrpSpPr>
        <p:cNvPr id="4823" name="Shape 4823"/>
        <p:cNvGrpSpPr/>
        <p:nvPr/>
      </p:nvGrpSpPr>
      <p:grpSpPr>
        <a:xfrm>
          <a:off x="0" y="0"/>
          <a:ext cx="0" cy="0"/>
          <a:chOff x="0" y="0"/>
          <a:chExt cx="0" cy="0"/>
        </a:xfrm>
      </p:grpSpPr>
      <p:grpSp>
        <p:nvGrpSpPr>
          <p:cNvPr id="4824" name="Google Shape;4824;p181"/>
          <p:cNvGrpSpPr/>
          <p:nvPr/>
        </p:nvGrpSpPr>
        <p:grpSpPr>
          <a:xfrm>
            <a:off x="-758962" y="3857227"/>
            <a:ext cx="1173665" cy="1138147"/>
            <a:chOff x="3213650" y="306450"/>
            <a:chExt cx="1532200" cy="1486025"/>
          </a:xfrm>
        </p:grpSpPr>
        <p:grpSp>
          <p:nvGrpSpPr>
            <p:cNvPr id="4825" name="Google Shape;4825;p181"/>
            <p:cNvGrpSpPr/>
            <p:nvPr/>
          </p:nvGrpSpPr>
          <p:grpSpPr>
            <a:xfrm>
              <a:off x="3213650" y="306450"/>
              <a:ext cx="1532200" cy="140700"/>
              <a:chOff x="3213650" y="306450"/>
              <a:chExt cx="1532200" cy="140700"/>
            </a:xfrm>
          </p:grpSpPr>
          <p:sp>
            <p:nvSpPr>
              <p:cNvPr id="4826" name="Google Shape;4826;p181"/>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7" name="Google Shape;4827;p181"/>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8" name="Google Shape;4828;p181"/>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9" name="Google Shape;4829;p181"/>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0" name="Google Shape;4830;p181"/>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31" name="Google Shape;4831;p181"/>
            <p:cNvGrpSpPr/>
            <p:nvPr/>
          </p:nvGrpSpPr>
          <p:grpSpPr>
            <a:xfrm>
              <a:off x="3213650" y="575515"/>
              <a:ext cx="1532200" cy="140700"/>
              <a:chOff x="3213650" y="306450"/>
              <a:chExt cx="1532200" cy="140700"/>
            </a:xfrm>
          </p:grpSpPr>
          <p:sp>
            <p:nvSpPr>
              <p:cNvPr id="4832" name="Google Shape;4832;p181"/>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3" name="Google Shape;4833;p181"/>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4" name="Google Shape;4834;p181"/>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5" name="Google Shape;4835;p181"/>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6" name="Google Shape;4836;p181"/>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37" name="Google Shape;4837;p181"/>
            <p:cNvGrpSpPr/>
            <p:nvPr/>
          </p:nvGrpSpPr>
          <p:grpSpPr>
            <a:xfrm>
              <a:off x="3213650" y="844580"/>
              <a:ext cx="1532200" cy="140700"/>
              <a:chOff x="3213650" y="306450"/>
              <a:chExt cx="1532200" cy="140700"/>
            </a:xfrm>
          </p:grpSpPr>
          <p:sp>
            <p:nvSpPr>
              <p:cNvPr id="4838" name="Google Shape;4838;p181"/>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9" name="Google Shape;4839;p181"/>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0" name="Google Shape;4840;p181"/>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1" name="Google Shape;4841;p181"/>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2" name="Google Shape;4842;p181"/>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43" name="Google Shape;4843;p181"/>
            <p:cNvGrpSpPr/>
            <p:nvPr/>
          </p:nvGrpSpPr>
          <p:grpSpPr>
            <a:xfrm>
              <a:off x="3213650" y="1113645"/>
              <a:ext cx="1532200" cy="140700"/>
              <a:chOff x="3213650" y="306450"/>
              <a:chExt cx="1532200" cy="140700"/>
            </a:xfrm>
          </p:grpSpPr>
          <p:sp>
            <p:nvSpPr>
              <p:cNvPr id="4844" name="Google Shape;4844;p181"/>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5" name="Google Shape;4845;p181"/>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6" name="Google Shape;4846;p181"/>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7" name="Google Shape;4847;p181"/>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8" name="Google Shape;4848;p181"/>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49" name="Google Shape;4849;p181"/>
            <p:cNvGrpSpPr/>
            <p:nvPr/>
          </p:nvGrpSpPr>
          <p:grpSpPr>
            <a:xfrm>
              <a:off x="3213650" y="1382710"/>
              <a:ext cx="1532200" cy="140700"/>
              <a:chOff x="3213650" y="306450"/>
              <a:chExt cx="1532200" cy="140700"/>
            </a:xfrm>
          </p:grpSpPr>
          <p:sp>
            <p:nvSpPr>
              <p:cNvPr id="4850" name="Google Shape;4850;p181"/>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1" name="Google Shape;4851;p181"/>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2" name="Google Shape;4852;p181"/>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3" name="Google Shape;4853;p181"/>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4" name="Google Shape;4854;p181"/>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55" name="Google Shape;4855;p181"/>
            <p:cNvGrpSpPr/>
            <p:nvPr/>
          </p:nvGrpSpPr>
          <p:grpSpPr>
            <a:xfrm>
              <a:off x="3213650" y="1651775"/>
              <a:ext cx="1532200" cy="140700"/>
              <a:chOff x="3213650" y="306450"/>
              <a:chExt cx="1532200" cy="140700"/>
            </a:xfrm>
          </p:grpSpPr>
          <p:sp>
            <p:nvSpPr>
              <p:cNvPr id="4856" name="Google Shape;4856;p181"/>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7" name="Google Shape;4857;p181"/>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8" name="Google Shape;4858;p181"/>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9" name="Google Shape;4859;p181"/>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0" name="Google Shape;4860;p181"/>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861" name="Google Shape;4861;p181"/>
          <p:cNvSpPr/>
          <p:nvPr/>
        </p:nvSpPr>
        <p:spPr>
          <a:xfrm>
            <a:off x="6116175" y="-1321100"/>
            <a:ext cx="1929300" cy="1929300"/>
          </a:xfrm>
          <a:prstGeom prst="donut">
            <a:avLst>
              <a:gd fmla="val 17506" name="adj"/>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2" name="Google Shape;4862;p181"/>
          <p:cNvSpPr/>
          <p:nvPr/>
        </p:nvSpPr>
        <p:spPr>
          <a:xfrm>
            <a:off x="-101925" y="-23643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3" name="Google Shape;4863;p181"/>
          <p:cNvSpPr/>
          <p:nvPr/>
        </p:nvSpPr>
        <p:spPr>
          <a:xfrm>
            <a:off x="-35748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4" name="Google Shape;4864;p181"/>
          <p:cNvSpPr/>
          <p:nvPr/>
        </p:nvSpPr>
        <p:spPr>
          <a:xfrm>
            <a:off x="91440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5" name="Google Shape;4865;p181"/>
          <p:cNvSpPr/>
          <p:nvPr/>
        </p:nvSpPr>
        <p:spPr>
          <a:xfrm>
            <a:off x="-101925" y="51435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6" name="Google Shape;4866;p181"/>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4867" name="Google Shape;4867;p181"/>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Work Sans"/>
                <a:ea typeface="Work Sans"/>
                <a:cs typeface="Work Sans"/>
                <a:sym typeface="Work Sans"/>
              </a:rPr>
              <a:t>Captiv8 | 2022</a:t>
            </a:r>
            <a:endParaRPr b="0" i="0" sz="600" u="none" cap="none" strike="noStrike">
              <a:solidFill>
                <a:srgbClr val="FFFFFF"/>
              </a:solidFill>
              <a:latin typeface="Work Sans"/>
              <a:ea typeface="Work Sans"/>
              <a:cs typeface="Work Sans"/>
              <a:sym typeface="Work Sans"/>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Subtitle and body Slide 1 2">
  <p:cSld name="Cover Slide - Brands_6_3_2">
    <p:spTree>
      <p:nvGrpSpPr>
        <p:cNvPr id="4868" name="Shape 4868"/>
        <p:cNvGrpSpPr/>
        <p:nvPr/>
      </p:nvGrpSpPr>
      <p:grpSpPr>
        <a:xfrm>
          <a:off x="0" y="0"/>
          <a:ext cx="0" cy="0"/>
          <a:chOff x="0" y="0"/>
          <a:chExt cx="0" cy="0"/>
        </a:xfrm>
      </p:grpSpPr>
      <p:sp>
        <p:nvSpPr>
          <p:cNvPr id="4869" name="Google Shape;4869;p182"/>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cxnSp>
        <p:nvCxnSpPr>
          <p:cNvPr id="4870" name="Google Shape;4870;p182"/>
          <p:cNvCxnSpPr/>
          <p:nvPr/>
        </p:nvCxnSpPr>
        <p:spPr>
          <a:xfrm flipH="1" rot="10800000">
            <a:off x="0" y="643075"/>
            <a:ext cx="445800" cy="1500"/>
          </a:xfrm>
          <a:prstGeom prst="straightConnector1">
            <a:avLst/>
          </a:prstGeom>
          <a:noFill/>
          <a:ln cap="flat" cmpd="sng" w="28575">
            <a:solidFill>
              <a:srgbClr val="00334E"/>
            </a:solidFill>
            <a:prstDash val="solid"/>
            <a:round/>
            <a:headEnd len="sm" w="sm" type="none"/>
            <a:tailEnd len="sm" w="sm" type="none"/>
          </a:ln>
        </p:spPr>
      </p:cxnSp>
      <p:sp>
        <p:nvSpPr>
          <p:cNvPr id="4871" name="Google Shape;4871;p182"/>
          <p:cNvSpPr txBox="1"/>
          <p:nvPr>
            <p:ph type="title"/>
          </p:nvPr>
        </p:nvSpPr>
        <p:spPr>
          <a:xfrm>
            <a:off x="534175" y="324375"/>
            <a:ext cx="7581900" cy="680400"/>
          </a:xfrm>
          <a:prstGeom prst="rect">
            <a:avLst/>
          </a:prstGeom>
          <a:noFill/>
          <a:ln>
            <a:noFill/>
          </a:ln>
        </p:spPr>
        <p:txBody>
          <a:bodyPr anchorCtr="0" anchor="t" bIns="91425" lIns="91425" spcFirstLastPara="1" rIns="91425" wrap="square" tIns="91425">
            <a:noAutofit/>
          </a:bodyPr>
          <a:lstStyle>
            <a:lvl1pPr lvl="0" marR="0" algn="l">
              <a:lnSpc>
                <a:spcPct val="115000"/>
              </a:lnSpc>
              <a:spcBef>
                <a:spcPts val="0"/>
              </a:spcBef>
              <a:spcAft>
                <a:spcPts val="0"/>
              </a:spcAft>
              <a:buSzPts val="2800"/>
              <a:buNone/>
              <a:defRPr>
                <a:solidFill>
                  <a:srgbClr val="00334E"/>
                </a:solidFill>
                <a:latin typeface="Lora"/>
                <a:ea typeface="Lora"/>
                <a:cs typeface="Lora"/>
                <a:sym typeface="Lora"/>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872" name="Google Shape;4872;p182"/>
          <p:cNvSpPr txBox="1"/>
          <p:nvPr>
            <p:ph idx="1" type="body"/>
          </p:nvPr>
        </p:nvSpPr>
        <p:spPr>
          <a:xfrm>
            <a:off x="534175" y="1190525"/>
            <a:ext cx="7400100" cy="1708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SzPts val="1800"/>
              <a:buNone/>
              <a:defRPr sz="1000">
                <a:solidFill>
                  <a:srgbClr val="00334E"/>
                </a:solidFill>
                <a:latin typeface="Work Sans"/>
                <a:ea typeface="Work Sans"/>
                <a:cs typeface="Work Sans"/>
                <a:sym typeface="Work Sans"/>
              </a:defRPr>
            </a:lvl1pPr>
            <a:lvl2pPr indent="-292100" lvl="1" marL="914400" algn="l">
              <a:lnSpc>
                <a:spcPct val="100000"/>
              </a:lnSpc>
              <a:spcBef>
                <a:spcPts val="0"/>
              </a:spcBef>
              <a:spcAft>
                <a:spcPts val="0"/>
              </a:spcAft>
              <a:buClr>
                <a:srgbClr val="00334E"/>
              </a:buClr>
              <a:buSzPts val="1000"/>
              <a:buChar char="○"/>
              <a:defRPr sz="1000">
                <a:solidFill>
                  <a:srgbClr val="00334E"/>
                </a:solidFill>
                <a:latin typeface="Work Sans"/>
                <a:ea typeface="Work Sans"/>
                <a:cs typeface="Work Sans"/>
                <a:sym typeface="Work Sans"/>
              </a:defRPr>
            </a:lvl2pPr>
            <a:lvl3pPr indent="-317500" lvl="2" marL="1371600" algn="l">
              <a:lnSpc>
                <a:spcPct val="100000"/>
              </a:lnSpc>
              <a:spcBef>
                <a:spcPts val="1600"/>
              </a:spcBef>
              <a:spcAft>
                <a:spcPts val="0"/>
              </a:spcAft>
              <a:buClr>
                <a:srgbClr val="00334E"/>
              </a:buClr>
              <a:buSzPts val="1400"/>
              <a:buChar char="■"/>
              <a:defRPr sz="1000">
                <a:solidFill>
                  <a:srgbClr val="00334E"/>
                </a:solidFill>
                <a:latin typeface="Work Sans"/>
                <a:ea typeface="Work Sans"/>
                <a:cs typeface="Work Sans"/>
                <a:sym typeface="Work Sans"/>
              </a:defRPr>
            </a:lvl3pPr>
            <a:lvl4pPr indent="-317500" lvl="3" marL="1828800" algn="l">
              <a:lnSpc>
                <a:spcPct val="100000"/>
              </a:lnSpc>
              <a:spcBef>
                <a:spcPts val="1600"/>
              </a:spcBef>
              <a:spcAft>
                <a:spcPts val="0"/>
              </a:spcAft>
              <a:buClr>
                <a:srgbClr val="00334E"/>
              </a:buClr>
              <a:buSzPts val="1400"/>
              <a:buChar char="●"/>
              <a:defRPr sz="1000">
                <a:solidFill>
                  <a:srgbClr val="00334E"/>
                </a:solidFill>
                <a:latin typeface="Work Sans"/>
                <a:ea typeface="Work Sans"/>
                <a:cs typeface="Work Sans"/>
                <a:sym typeface="Work Sans"/>
              </a:defRPr>
            </a:lvl4pPr>
            <a:lvl5pPr indent="-317500" lvl="4" marL="2286000" algn="l">
              <a:lnSpc>
                <a:spcPct val="100000"/>
              </a:lnSpc>
              <a:spcBef>
                <a:spcPts val="1600"/>
              </a:spcBef>
              <a:spcAft>
                <a:spcPts val="0"/>
              </a:spcAft>
              <a:buClr>
                <a:srgbClr val="00334E"/>
              </a:buClr>
              <a:buSzPts val="1400"/>
              <a:buChar char="○"/>
              <a:defRPr sz="1000">
                <a:solidFill>
                  <a:srgbClr val="00334E"/>
                </a:solidFill>
                <a:latin typeface="Work Sans"/>
                <a:ea typeface="Work Sans"/>
                <a:cs typeface="Work Sans"/>
                <a:sym typeface="Work Sans"/>
              </a:defRPr>
            </a:lvl5pPr>
            <a:lvl6pPr indent="-317500" lvl="5" marL="2743200" algn="l">
              <a:lnSpc>
                <a:spcPct val="100000"/>
              </a:lnSpc>
              <a:spcBef>
                <a:spcPts val="1600"/>
              </a:spcBef>
              <a:spcAft>
                <a:spcPts val="0"/>
              </a:spcAft>
              <a:buSzPts val="1400"/>
              <a:buChar char="■"/>
              <a:defRPr sz="1000">
                <a:solidFill>
                  <a:srgbClr val="00334E"/>
                </a:solidFill>
                <a:latin typeface="Work Sans"/>
                <a:ea typeface="Work Sans"/>
                <a:cs typeface="Work Sans"/>
                <a:sym typeface="Work Sans"/>
              </a:defRPr>
            </a:lvl6pPr>
            <a:lvl7pPr indent="-317500" lvl="6" marL="3200400" algn="l">
              <a:lnSpc>
                <a:spcPct val="100000"/>
              </a:lnSpc>
              <a:spcBef>
                <a:spcPts val="1600"/>
              </a:spcBef>
              <a:spcAft>
                <a:spcPts val="0"/>
              </a:spcAft>
              <a:buSzPts val="1400"/>
              <a:buChar char="●"/>
              <a:defRPr sz="1000">
                <a:solidFill>
                  <a:srgbClr val="00334E"/>
                </a:solidFill>
                <a:latin typeface="Work Sans"/>
                <a:ea typeface="Work Sans"/>
                <a:cs typeface="Work Sans"/>
                <a:sym typeface="Work Sans"/>
              </a:defRPr>
            </a:lvl7pPr>
            <a:lvl8pPr indent="-317500" lvl="7" marL="3657600" algn="l">
              <a:lnSpc>
                <a:spcPct val="100000"/>
              </a:lnSpc>
              <a:spcBef>
                <a:spcPts val="1600"/>
              </a:spcBef>
              <a:spcAft>
                <a:spcPts val="0"/>
              </a:spcAft>
              <a:buSzPts val="1400"/>
              <a:buChar char="○"/>
              <a:defRPr sz="1000">
                <a:solidFill>
                  <a:srgbClr val="00334E"/>
                </a:solidFill>
                <a:latin typeface="Work Sans"/>
                <a:ea typeface="Work Sans"/>
                <a:cs typeface="Work Sans"/>
                <a:sym typeface="Work Sans"/>
              </a:defRPr>
            </a:lvl8pPr>
            <a:lvl9pPr indent="-317500" lvl="8" marL="4114800" algn="l">
              <a:lnSpc>
                <a:spcPct val="100000"/>
              </a:lnSpc>
              <a:spcBef>
                <a:spcPts val="1600"/>
              </a:spcBef>
              <a:spcAft>
                <a:spcPts val="1600"/>
              </a:spcAft>
              <a:buSzPts val="1400"/>
              <a:buChar char="■"/>
              <a:defRPr sz="1000">
                <a:solidFill>
                  <a:srgbClr val="00334E"/>
                </a:solidFill>
                <a:latin typeface="Work Sans"/>
                <a:ea typeface="Work Sans"/>
                <a:cs typeface="Work Sans"/>
                <a:sym typeface="Work Sans"/>
              </a:defRPr>
            </a:lvl9pPr>
          </a:lstStyle>
          <a:p/>
        </p:txBody>
      </p:sp>
      <p:sp>
        <p:nvSpPr>
          <p:cNvPr id="4873" name="Google Shape;4873;p182"/>
          <p:cNvSpPr txBox="1"/>
          <p:nvPr>
            <p:ph idx="2" type="subTitle"/>
          </p:nvPr>
        </p:nvSpPr>
        <p:spPr>
          <a:xfrm>
            <a:off x="534175" y="796025"/>
            <a:ext cx="4260300" cy="394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800"/>
              <a:buNone/>
              <a:defRPr sz="1500">
                <a:solidFill>
                  <a:srgbClr val="00334E"/>
                </a:solidFill>
                <a:latin typeface="Work Sans"/>
                <a:ea typeface="Work Sans"/>
                <a:cs typeface="Work Sans"/>
                <a:sym typeface="Work Sans"/>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pic>
        <p:nvPicPr>
          <p:cNvPr id="4874" name="Google Shape;4874;p182"/>
          <p:cNvPicPr preferRelativeResize="0"/>
          <p:nvPr/>
        </p:nvPicPr>
        <p:blipFill rotWithShape="1">
          <a:blip r:embed="rId2">
            <a:alphaModFix/>
          </a:blip>
          <a:srcRect b="0" l="0" r="0" t="0"/>
          <a:stretch/>
        </p:blipFill>
        <p:spPr>
          <a:xfrm>
            <a:off x="8046051" y="218425"/>
            <a:ext cx="801850" cy="331004"/>
          </a:xfrm>
          <a:prstGeom prst="rect">
            <a:avLst/>
          </a:prstGeom>
          <a:noFill/>
          <a:ln>
            <a:noFill/>
          </a:ln>
        </p:spPr>
      </p:pic>
      <p:sp>
        <p:nvSpPr>
          <p:cNvPr id="4875" name="Google Shape;4875;p182"/>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2022</a:t>
            </a:r>
            <a:endParaRPr b="0" i="0" sz="600" u="none" cap="none" strike="noStrike">
              <a:solidFill>
                <a:srgbClr val="666666"/>
              </a:solidFill>
              <a:latin typeface="Work Sans"/>
              <a:ea typeface="Work Sans"/>
              <a:cs typeface="Work Sans"/>
              <a:sym typeface="Work Sans"/>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Subtitle and body Slide 1 3">
  <p:cSld name="Cover Slide - Brands_6_3_5">
    <p:spTree>
      <p:nvGrpSpPr>
        <p:cNvPr id="4876" name="Shape 4876"/>
        <p:cNvGrpSpPr/>
        <p:nvPr/>
      </p:nvGrpSpPr>
      <p:grpSpPr>
        <a:xfrm>
          <a:off x="0" y="0"/>
          <a:ext cx="0" cy="0"/>
          <a:chOff x="0" y="0"/>
          <a:chExt cx="0" cy="0"/>
        </a:xfrm>
      </p:grpSpPr>
      <p:sp>
        <p:nvSpPr>
          <p:cNvPr id="4877" name="Google Shape;4877;p183"/>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cxnSp>
        <p:nvCxnSpPr>
          <p:cNvPr id="4878" name="Google Shape;4878;p183"/>
          <p:cNvCxnSpPr/>
          <p:nvPr/>
        </p:nvCxnSpPr>
        <p:spPr>
          <a:xfrm flipH="1" rot="10800000">
            <a:off x="0" y="643075"/>
            <a:ext cx="445800" cy="1500"/>
          </a:xfrm>
          <a:prstGeom prst="straightConnector1">
            <a:avLst/>
          </a:prstGeom>
          <a:noFill/>
          <a:ln cap="flat" cmpd="sng" w="28575">
            <a:solidFill>
              <a:srgbClr val="00334E"/>
            </a:solidFill>
            <a:prstDash val="solid"/>
            <a:round/>
            <a:headEnd len="sm" w="sm" type="none"/>
            <a:tailEnd len="sm" w="sm" type="none"/>
          </a:ln>
        </p:spPr>
      </p:cxnSp>
      <p:sp>
        <p:nvSpPr>
          <p:cNvPr id="4879" name="Google Shape;4879;p183"/>
          <p:cNvSpPr txBox="1"/>
          <p:nvPr>
            <p:ph type="title"/>
          </p:nvPr>
        </p:nvSpPr>
        <p:spPr>
          <a:xfrm>
            <a:off x="534175" y="324375"/>
            <a:ext cx="7581900" cy="680400"/>
          </a:xfrm>
          <a:prstGeom prst="rect">
            <a:avLst/>
          </a:prstGeom>
          <a:noFill/>
          <a:ln>
            <a:noFill/>
          </a:ln>
        </p:spPr>
        <p:txBody>
          <a:bodyPr anchorCtr="0" anchor="t" bIns="91425" lIns="91425" spcFirstLastPara="1" rIns="91425" wrap="square" tIns="91425">
            <a:normAutofit/>
          </a:bodyPr>
          <a:lstStyle>
            <a:lvl1pPr lvl="0" marR="0" algn="l">
              <a:lnSpc>
                <a:spcPct val="115000"/>
              </a:lnSpc>
              <a:spcBef>
                <a:spcPts val="0"/>
              </a:spcBef>
              <a:spcAft>
                <a:spcPts val="0"/>
              </a:spcAft>
              <a:buSzPts val="2800"/>
              <a:buNone/>
              <a:defRPr>
                <a:solidFill>
                  <a:srgbClr val="00334E"/>
                </a:solidFill>
                <a:latin typeface="Lora SemiBold"/>
                <a:ea typeface="Lora SemiBold"/>
                <a:cs typeface="Lora SemiBold"/>
                <a:sym typeface="Lora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880" name="Google Shape;4880;p183"/>
          <p:cNvSpPr txBox="1"/>
          <p:nvPr>
            <p:ph idx="1" type="body"/>
          </p:nvPr>
        </p:nvSpPr>
        <p:spPr>
          <a:xfrm>
            <a:off x="534175" y="1190525"/>
            <a:ext cx="7400100" cy="17082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00334E"/>
                </a:solidFill>
                <a:latin typeface="Work Sans"/>
                <a:ea typeface="Work Sans"/>
                <a:cs typeface="Work Sans"/>
                <a:sym typeface="Work Sans"/>
              </a:defRPr>
            </a:lvl1pPr>
            <a:lvl2pPr indent="-292100" lvl="1" marL="914400" algn="l">
              <a:lnSpc>
                <a:spcPct val="100000"/>
              </a:lnSpc>
              <a:spcBef>
                <a:spcPts val="0"/>
              </a:spcBef>
              <a:spcAft>
                <a:spcPts val="0"/>
              </a:spcAft>
              <a:buClr>
                <a:srgbClr val="00334E"/>
              </a:buClr>
              <a:buSzPts val="1000"/>
              <a:buChar char="○"/>
              <a:defRPr sz="1000">
                <a:solidFill>
                  <a:srgbClr val="00334E"/>
                </a:solidFill>
                <a:latin typeface="Work Sans"/>
                <a:ea typeface="Work Sans"/>
                <a:cs typeface="Work Sans"/>
                <a:sym typeface="Work Sans"/>
              </a:defRPr>
            </a:lvl2pPr>
            <a:lvl3pPr indent="-317500" lvl="2" marL="13716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3pPr>
            <a:lvl4pPr indent="-317500" lvl="3" marL="18288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4pPr>
            <a:lvl5pPr indent="-317500" lvl="4" marL="22860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5pPr>
            <a:lvl6pPr indent="-317500" lvl="5" marL="27432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6pPr>
            <a:lvl7pPr indent="-317500" lvl="6" marL="32004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7pPr>
            <a:lvl8pPr indent="-317500" lvl="7" marL="36576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8pPr>
            <a:lvl9pPr indent="-317500" lvl="8" marL="41148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9pPr>
          </a:lstStyle>
          <a:p/>
        </p:txBody>
      </p:sp>
      <p:sp>
        <p:nvSpPr>
          <p:cNvPr id="4881" name="Google Shape;4881;p183"/>
          <p:cNvSpPr txBox="1"/>
          <p:nvPr>
            <p:ph idx="2" type="subTitle"/>
          </p:nvPr>
        </p:nvSpPr>
        <p:spPr>
          <a:xfrm>
            <a:off x="534175" y="796025"/>
            <a:ext cx="4260300" cy="3945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SzPts val="1800"/>
              <a:buNone/>
              <a:defRPr sz="1500">
                <a:solidFill>
                  <a:srgbClr val="00334E"/>
                </a:solidFill>
                <a:latin typeface="Work Sans"/>
                <a:ea typeface="Work Sans"/>
                <a:cs typeface="Work Sans"/>
                <a:sym typeface="Work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4882" name="Google Shape;4882;p183"/>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4883" name="Google Shape;4883;p183"/>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2022</a:t>
            </a:r>
            <a:endParaRPr b="0" i="0" sz="600" u="none" cap="none" strike="noStrike">
              <a:solidFill>
                <a:srgbClr val="666666"/>
              </a:solidFill>
              <a:latin typeface="Work Sans"/>
              <a:ea typeface="Work Sans"/>
              <a:cs typeface="Work Sans"/>
              <a:sym typeface="Work Sans"/>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Subtitle and body Slide 1 4">
  <p:cSld name="Cover Slide - Brands_6_3_6">
    <p:spTree>
      <p:nvGrpSpPr>
        <p:cNvPr id="4884" name="Shape 4884"/>
        <p:cNvGrpSpPr/>
        <p:nvPr/>
      </p:nvGrpSpPr>
      <p:grpSpPr>
        <a:xfrm>
          <a:off x="0" y="0"/>
          <a:ext cx="0" cy="0"/>
          <a:chOff x="0" y="0"/>
          <a:chExt cx="0" cy="0"/>
        </a:xfrm>
      </p:grpSpPr>
      <p:sp>
        <p:nvSpPr>
          <p:cNvPr id="4885" name="Google Shape;4885;p184"/>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cxnSp>
        <p:nvCxnSpPr>
          <p:cNvPr id="4886" name="Google Shape;4886;p184"/>
          <p:cNvCxnSpPr/>
          <p:nvPr/>
        </p:nvCxnSpPr>
        <p:spPr>
          <a:xfrm flipH="1" rot="10800000">
            <a:off x="0" y="643075"/>
            <a:ext cx="445800" cy="1500"/>
          </a:xfrm>
          <a:prstGeom prst="straightConnector1">
            <a:avLst/>
          </a:prstGeom>
          <a:noFill/>
          <a:ln cap="flat" cmpd="sng" w="28575">
            <a:solidFill>
              <a:srgbClr val="00334E"/>
            </a:solidFill>
            <a:prstDash val="solid"/>
            <a:round/>
            <a:headEnd len="sm" w="sm" type="none"/>
            <a:tailEnd len="sm" w="sm" type="none"/>
          </a:ln>
        </p:spPr>
      </p:cxnSp>
      <p:sp>
        <p:nvSpPr>
          <p:cNvPr id="4887" name="Google Shape;4887;p184"/>
          <p:cNvSpPr txBox="1"/>
          <p:nvPr>
            <p:ph idx="1" type="body"/>
          </p:nvPr>
        </p:nvSpPr>
        <p:spPr>
          <a:xfrm>
            <a:off x="534175" y="1190525"/>
            <a:ext cx="7400100" cy="17082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00334E"/>
                </a:solidFill>
                <a:latin typeface="Work Sans"/>
                <a:ea typeface="Work Sans"/>
                <a:cs typeface="Work Sans"/>
                <a:sym typeface="Work Sans"/>
              </a:defRPr>
            </a:lvl1pPr>
            <a:lvl2pPr indent="-292100" lvl="1" marL="914400" algn="l">
              <a:lnSpc>
                <a:spcPct val="100000"/>
              </a:lnSpc>
              <a:spcBef>
                <a:spcPts val="0"/>
              </a:spcBef>
              <a:spcAft>
                <a:spcPts val="0"/>
              </a:spcAft>
              <a:buClr>
                <a:srgbClr val="00334E"/>
              </a:buClr>
              <a:buSzPts val="1000"/>
              <a:buChar char="○"/>
              <a:defRPr sz="1000">
                <a:solidFill>
                  <a:srgbClr val="00334E"/>
                </a:solidFill>
                <a:latin typeface="Work Sans"/>
                <a:ea typeface="Work Sans"/>
                <a:cs typeface="Work Sans"/>
                <a:sym typeface="Work Sans"/>
              </a:defRPr>
            </a:lvl2pPr>
            <a:lvl3pPr indent="-317500" lvl="2" marL="13716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3pPr>
            <a:lvl4pPr indent="-317500" lvl="3" marL="18288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4pPr>
            <a:lvl5pPr indent="-317500" lvl="4" marL="22860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5pPr>
            <a:lvl6pPr indent="-317500" lvl="5" marL="27432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6pPr>
            <a:lvl7pPr indent="-317500" lvl="6" marL="32004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7pPr>
            <a:lvl8pPr indent="-317500" lvl="7" marL="36576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8pPr>
            <a:lvl9pPr indent="-317500" lvl="8" marL="41148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9pPr>
          </a:lstStyle>
          <a:p/>
        </p:txBody>
      </p:sp>
      <p:pic>
        <p:nvPicPr>
          <p:cNvPr id="4888" name="Google Shape;4888;p184"/>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4889" name="Google Shape;4889;p184"/>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2022</a:t>
            </a:r>
            <a:endParaRPr b="0" i="0" sz="600" u="none" cap="none" strike="noStrike">
              <a:solidFill>
                <a:srgbClr val="666666"/>
              </a:solidFill>
              <a:latin typeface="Work Sans"/>
              <a:ea typeface="Work Sans"/>
              <a:cs typeface="Work Sans"/>
              <a:sym typeface="Work Sans"/>
            </a:endParaRPr>
          </a:p>
        </p:txBody>
      </p:sp>
      <p:sp>
        <p:nvSpPr>
          <p:cNvPr id="4890" name="Google Shape;4890;p184"/>
          <p:cNvSpPr txBox="1"/>
          <p:nvPr>
            <p:ph type="title"/>
          </p:nvPr>
        </p:nvSpPr>
        <p:spPr>
          <a:xfrm>
            <a:off x="568025" y="895600"/>
            <a:ext cx="4575600" cy="276900"/>
          </a:xfrm>
          <a:prstGeom prst="rect">
            <a:avLst/>
          </a:prstGeom>
          <a:noFill/>
          <a:ln>
            <a:noFill/>
          </a:ln>
        </p:spPr>
        <p:txBody>
          <a:bodyPr anchorCtr="0" anchor="t" bIns="0" lIns="0" spcFirstLastPara="1" rIns="0" wrap="square" tIns="0">
            <a:normAutofit/>
          </a:bodyPr>
          <a:lstStyle>
            <a:lvl1pPr lvl="0" marR="0" algn="l">
              <a:lnSpc>
                <a:spcPct val="100000"/>
              </a:lnSpc>
              <a:spcBef>
                <a:spcPts val="0"/>
              </a:spcBef>
              <a:spcAft>
                <a:spcPts val="0"/>
              </a:spcAft>
              <a:buSzPts val="2800"/>
              <a:buNone/>
              <a:defRPr sz="1500">
                <a:solidFill>
                  <a:srgbClr val="00334E"/>
                </a:solidFill>
                <a:latin typeface="Work Sans"/>
                <a:ea typeface="Work Sans"/>
                <a:cs typeface="Work Sans"/>
                <a:sym typeface="Work Sans"/>
              </a:defRPr>
            </a:lvl1pPr>
            <a:lvl2pPr lvl="1" algn="l">
              <a:lnSpc>
                <a:spcPct val="100000"/>
              </a:lnSpc>
              <a:spcBef>
                <a:spcPts val="0"/>
              </a:spcBef>
              <a:spcAft>
                <a:spcPts val="0"/>
              </a:spcAft>
              <a:buSzPts val="1100"/>
              <a:buNone/>
              <a:defRPr sz="1100">
                <a:latin typeface="Work Sans"/>
                <a:ea typeface="Work Sans"/>
                <a:cs typeface="Work Sans"/>
                <a:sym typeface="Work Sans"/>
              </a:defRPr>
            </a:lvl2pPr>
            <a:lvl3pPr lvl="2" algn="l">
              <a:lnSpc>
                <a:spcPct val="100000"/>
              </a:lnSpc>
              <a:spcBef>
                <a:spcPts val="0"/>
              </a:spcBef>
              <a:spcAft>
                <a:spcPts val="0"/>
              </a:spcAft>
              <a:buSzPts val="1100"/>
              <a:buNone/>
              <a:defRPr sz="1100">
                <a:latin typeface="Work Sans"/>
                <a:ea typeface="Work Sans"/>
                <a:cs typeface="Work Sans"/>
                <a:sym typeface="Work Sans"/>
              </a:defRPr>
            </a:lvl3pPr>
            <a:lvl4pPr lvl="3" algn="l">
              <a:lnSpc>
                <a:spcPct val="100000"/>
              </a:lnSpc>
              <a:spcBef>
                <a:spcPts val="0"/>
              </a:spcBef>
              <a:spcAft>
                <a:spcPts val="0"/>
              </a:spcAft>
              <a:buSzPts val="1100"/>
              <a:buNone/>
              <a:defRPr sz="1100">
                <a:latin typeface="Work Sans"/>
                <a:ea typeface="Work Sans"/>
                <a:cs typeface="Work Sans"/>
                <a:sym typeface="Work Sans"/>
              </a:defRPr>
            </a:lvl4pPr>
            <a:lvl5pPr lvl="4" algn="l">
              <a:lnSpc>
                <a:spcPct val="100000"/>
              </a:lnSpc>
              <a:spcBef>
                <a:spcPts val="0"/>
              </a:spcBef>
              <a:spcAft>
                <a:spcPts val="0"/>
              </a:spcAft>
              <a:buSzPts val="1100"/>
              <a:buNone/>
              <a:defRPr sz="1100">
                <a:latin typeface="Work Sans"/>
                <a:ea typeface="Work Sans"/>
                <a:cs typeface="Work Sans"/>
                <a:sym typeface="Work Sans"/>
              </a:defRPr>
            </a:lvl5pPr>
            <a:lvl6pPr lvl="5" algn="l">
              <a:lnSpc>
                <a:spcPct val="100000"/>
              </a:lnSpc>
              <a:spcBef>
                <a:spcPts val="0"/>
              </a:spcBef>
              <a:spcAft>
                <a:spcPts val="0"/>
              </a:spcAft>
              <a:buSzPts val="1100"/>
              <a:buNone/>
              <a:defRPr sz="1100">
                <a:latin typeface="Work Sans"/>
                <a:ea typeface="Work Sans"/>
                <a:cs typeface="Work Sans"/>
                <a:sym typeface="Work Sans"/>
              </a:defRPr>
            </a:lvl6pPr>
            <a:lvl7pPr lvl="6" algn="l">
              <a:lnSpc>
                <a:spcPct val="100000"/>
              </a:lnSpc>
              <a:spcBef>
                <a:spcPts val="0"/>
              </a:spcBef>
              <a:spcAft>
                <a:spcPts val="0"/>
              </a:spcAft>
              <a:buSzPts val="1100"/>
              <a:buNone/>
              <a:defRPr sz="1100">
                <a:latin typeface="Work Sans"/>
                <a:ea typeface="Work Sans"/>
                <a:cs typeface="Work Sans"/>
                <a:sym typeface="Work Sans"/>
              </a:defRPr>
            </a:lvl7pPr>
            <a:lvl8pPr lvl="7" algn="l">
              <a:lnSpc>
                <a:spcPct val="100000"/>
              </a:lnSpc>
              <a:spcBef>
                <a:spcPts val="0"/>
              </a:spcBef>
              <a:spcAft>
                <a:spcPts val="0"/>
              </a:spcAft>
              <a:buSzPts val="1100"/>
              <a:buNone/>
              <a:defRPr sz="1100">
                <a:latin typeface="Work Sans"/>
                <a:ea typeface="Work Sans"/>
                <a:cs typeface="Work Sans"/>
                <a:sym typeface="Work Sans"/>
              </a:defRPr>
            </a:lvl8pPr>
            <a:lvl9pPr lvl="8" algn="l">
              <a:lnSpc>
                <a:spcPct val="100000"/>
              </a:lnSpc>
              <a:spcBef>
                <a:spcPts val="0"/>
              </a:spcBef>
              <a:spcAft>
                <a:spcPts val="0"/>
              </a:spcAft>
              <a:buSzPts val="1100"/>
              <a:buNone/>
              <a:defRPr sz="1100">
                <a:latin typeface="Work Sans"/>
                <a:ea typeface="Work Sans"/>
                <a:cs typeface="Work Sans"/>
                <a:sym typeface="Work Sans"/>
              </a:defRPr>
            </a:lvl9pPr>
          </a:lstStyle>
          <a:p/>
        </p:txBody>
      </p:sp>
      <p:sp>
        <p:nvSpPr>
          <p:cNvPr id="4891" name="Google Shape;4891;p184"/>
          <p:cNvSpPr txBox="1"/>
          <p:nvPr>
            <p:ph idx="2" type="title"/>
          </p:nvPr>
        </p:nvSpPr>
        <p:spPr>
          <a:xfrm>
            <a:off x="568023" y="488800"/>
            <a:ext cx="7108500" cy="468900"/>
          </a:xfrm>
          <a:prstGeom prst="rect">
            <a:avLst/>
          </a:prstGeom>
          <a:noFill/>
          <a:ln>
            <a:noFill/>
          </a:ln>
        </p:spPr>
        <p:txBody>
          <a:bodyPr anchorCtr="0" anchor="t" bIns="0" lIns="0" spcFirstLastPara="1" rIns="0" wrap="square" tIns="0">
            <a:normAutofit/>
          </a:bodyPr>
          <a:lstStyle>
            <a:lvl1pPr lvl="0" marR="0" algn="l">
              <a:lnSpc>
                <a:spcPct val="80000"/>
              </a:lnSpc>
              <a:spcBef>
                <a:spcPts val="0"/>
              </a:spcBef>
              <a:spcAft>
                <a:spcPts val="0"/>
              </a:spcAft>
              <a:buSzPts val="2800"/>
              <a:buNone/>
              <a:defRPr sz="2800">
                <a:solidFill>
                  <a:srgbClr val="00334E"/>
                </a:solidFill>
                <a:latin typeface="Lora SemiBold"/>
                <a:ea typeface="Lora SemiBold"/>
                <a:cs typeface="Lora SemiBold"/>
                <a:sym typeface="Lora SemiBold"/>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Basic Light 4 2 1">
  <p:cSld name="CUSTOM_1_1_6_2_1">
    <p:spTree>
      <p:nvGrpSpPr>
        <p:cNvPr id="4892" name="Shape 4892"/>
        <p:cNvGrpSpPr/>
        <p:nvPr/>
      </p:nvGrpSpPr>
      <p:grpSpPr>
        <a:xfrm>
          <a:off x="0" y="0"/>
          <a:ext cx="0" cy="0"/>
          <a:chOff x="0" y="0"/>
          <a:chExt cx="0" cy="0"/>
        </a:xfrm>
      </p:grpSpPr>
      <p:sp>
        <p:nvSpPr>
          <p:cNvPr id="4893" name="Google Shape;4893;p185"/>
          <p:cNvSpPr/>
          <p:nvPr/>
        </p:nvSpPr>
        <p:spPr>
          <a:xfrm rot="-3352489">
            <a:off x="-3601803" y="1362164"/>
            <a:ext cx="3905425" cy="4352898"/>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4" name="Google Shape;4894;p185"/>
          <p:cNvSpPr/>
          <p:nvPr/>
        </p:nvSpPr>
        <p:spPr>
          <a:xfrm rot="-454686">
            <a:off x="6971095" y="-426098"/>
            <a:ext cx="3049329" cy="1841861"/>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95" name="Google Shape;4895;p185"/>
          <p:cNvPicPr preferRelativeResize="0"/>
          <p:nvPr/>
        </p:nvPicPr>
        <p:blipFill rotWithShape="1">
          <a:blip r:embed="rId2">
            <a:alphaModFix/>
          </a:blip>
          <a:srcRect b="0" l="0" r="0" t="0"/>
          <a:stretch/>
        </p:blipFill>
        <p:spPr>
          <a:xfrm>
            <a:off x="8046051" y="218425"/>
            <a:ext cx="801850" cy="331004"/>
          </a:xfrm>
          <a:prstGeom prst="rect">
            <a:avLst/>
          </a:prstGeom>
          <a:noFill/>
          <a:ln>
            <a:noFill/>
          </a:ln>
        </p:spPr>
      </p:pic>
      <p:sp>
        <p:nvSpPr>
          <p:cNvPr id="4896" name="Google Shape;4896;p185"/>
          <p:cNvSpPr/>
          <p:nvPr/>
        </p:nvSpPr>
        <p:spPr>
          <a:xfrm>
            <a:off x="3440700" y="2284075"/>
            <a:ext cx="2280300" cy="1425900"/>
          </a:xfrm>
          <a:prstGeom prst="roundRect">
            <a:avLst>
              <a:gd fmla="val 0" name="adj"/>
            </a:avLst>
          </a:prstGeom>
          <a:solidFill>
            <a:srgbClr val="FFFFFF"/>
          </a:solidFill>
          <a:ln cap="flat" cmpd="sng" w="9525">
            <a:solidFill>
              <a:srgbClr val="356D82"/>
            </a:solidFill>
            <a:prstDash val="solid"/>
            <a:round/>
            <a:headEnd len="sm" w="sm" type="none"/>
            <a:tailEnd len="sm" w="sm" type="none"/>
          </a:ln>
        </p:spPr>
        <p:txBody>
          <a:bodyPr anchorCtr="0" anchor="t" bIns="36000" lIns="36000" spcFirstLastPara="1" rIns="36000" wrap="square" tIns="36000">
            <a:noAutofit/>
          </a:bodyPr>
          <a:lstStyle/>
          <a:p>
            <a:pPr indent="0" lvl="0" marL="57150" marR="68580" rtl="0" algn="ctr">
              <a:lnSpc>
                <a:spcPct val="100000"/>
              </a:lnSpc>
              <a:spcBef>
                <a:spcPts val="0"/>
              </a:spcBef>
              <a:spcAft>
                <a:spcPts val="0"/>
              </a:spcAft>
              <a:buClr>
                <a:srgbClr val="000000"/>
              </a:buClr>
              <a:buSzPts val="1000"/>
              <a:buFont typeface="Arial"/>
              <a:buNone/>
            </a:pPr>
            <a:r>
              <a:t/>
            </a:r>
            <a:endParaRPr b="1" i="0" sz="900" u="none" cap="none" strike="noStrike">
              <a:solidFill>
                <a:srgbClr val="00334E"/>
              </a:solidFill>
              <a:latin typeface="Work Sans"/>
              <a:ea typeface="Work Sans"/>
              <a:cs typeface="Work Sans"/>
              <a:sym typeface="Work Sans"/>
            </a:endParaRPr>
          </a:p>
          <a:p>
            <a:pPr indent="0" lvl="0" marL="0" marR="68580" rtl="0" algn="l">
              <a:lnSpc>
                <a:spcPct val="100000"/>
              </a:lnSpc>
              <a:spcBef>
                <a:spcPts val="0"/>
              </a:spcBef>
              <a:spcAft>
                <a:spcPts val="0"/>
              </a:spcAft>
              <a:buClr>
                <a:srgbClr val="000000"/>
              </a:buClr>
              <a:buSzPts val="1000"/>
              <a:buFont typeface="Arial"/>
              <a:buNone/>
            </a:pPr>
            <a:r>
              <a:t/>
            </a:r>
            <a:endParaRPr b="0" i="0" sz="700" u="none" cap="none" strike="noStrike">
              <a:solidFill>
                <a:srgbClr val="00334E"/>
              </a:solidFill>
              <a:latin typeface="Work Sans"/>
              <a:ea typeface="Work Sans"/>
              <a:cs typeface="Work Sans"/>
              <a:sym typeface="Work Sans"/>
            </a:endParaRPr>
          </a:p>
        </p:txBody>
      </p:sp>
      <p:sp>
        <p:nvSpPr>
          <p:cNvPr id="4897" name="Google Shape;4897;p185"/>
          <p:cNvSpPr/>
          <p:nvPr/>
        </p:nvSpPr>
        <p:spPr>
          <a:xfrm>
            <a:off x="3912450" y="3587100"/>
            <a:ext cx="1336800" cy="285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8" name="Google Shape;4898;p185"/>
          <p:cNvSpPr/>
          <p:nvPr/>
        </p:nvSpPr>
        <p:spPr>
          <a:xfrm>
            <a:off x="6184975" y="2284075"/>
            <a:ext cx="2280300" cy="1425900"/>
          </a:xfrm>
          <a:prstGeom prst="roundRect">
            <a:avLst>
              <a:gd fmla="val 0" name="adj"/>
            </a:avLst>
          </a:prstGeom>
          <a:solidFill>
            <a:srgbClr val="FFFFFF"/>
          </a:solidFill>
          <a:ln cap="flat" cmpd="sng" w="9525">
            <a:solidFill>
              <a:srgbClr val="003350"/>
            </a:solidFill>
            <a:prstDash val="solid"/>
            <a:round/>
            <a:headEnd len="sm" w="sm" type="none"/>
            <a:tailEnd len="sm" w="sm" type="none"/>
          </a:ln>
        </p:spPr>
        <p:txBody>
          <a:bodyPr anchorCtr="0" anchor="t" bIns="36000" lIns="36000" spcFirstLastPara="1" rIns="36000" wrap="square" tIns="36000">
            <a:noAutofit/>
          </a:bodyPr>
          <a:lstStyle/>
          <a:p>
            <a:pPr indent="0" lvl="0" marL="57150" marR="68580" rtl="0" algn="ctr">
              <a:lnSpc>
                <a:spcPct val="100000"/>
              </a:lnSpc>
              <a:spcBef>
                <a:spcPts val="0"/>
              </a:spcBef>
              <a:spcAft>
                <a:spcPts val="0"/>
              </a:spcAft>
              <a:buClr>
                <a:srgbClr val="000000"/>
              </a:buClr>
              <a:buSzPts val="1000"/>
              <a:buFont typeface="Arial"/>
              <a:buNone/>
            </a:pPr>
            <a:r>
              <a:t/>
            </a:r>
            <a:endParaRPr b="1" i="0" sz="900" u="none" cap="none" strike="noStrike">
              <a:solidFill>
                <a:srgbClr val="00334E"/>
              </a:solidFill>
              <a:latin typeface="Work Sans"/>
              <a:ea typeface="Work Sans"/>
              <a:cs typeface="Work Sans"/>
              <a:sym typeface="Work Sans"/>
            </a:endParaRPr>
          </a:p>
          <a:p>
            <a:pPr indent="0" lvl="0" marL="0" marR="68580" rtl="0" algn="l">
              <a:lnSpc>
                <a:spcPct val="100000"/>
              </a:lnSpc>
              <a:spcBef>
                <a:spcPts val="0"/>
              </a:spcBef>
              <a:spcAft>
                <a:spcPts val="0"/>
              </a:spcAft>
              <a:buClr>
                <a:srgbClr val="000000"/>
              </a:buClr>
              <a:buSzPts val="1000"/>
              <a:buFont typeface="Arial"/>
              <a:buNone/>
            </a:pPr>
            <a:r>
              <a:t/>
            </a:r>
            <a:endParaRPr b="0" i="0" sz="700" u="none" cap="none" strike="noStrike">
              <a:solidFill>
                <a:srgbClr val="00334E"/>
              </a:solidFill>
              <a:latin typeface="Work Sans"/>
              <a:ea typeface="Work Sans"/>
              <a:cs typeface="Work Sans"/>
              <a:sym typeface="Work Sans"/>
            </a:endParaRPr>
          </a:p>
        </p:txBody>
      </p:sp>
      <p:sp>
        <p:nvSpPr>
          <p:cNvPr id="4899" name="Google Shape;4899;p185"/>
          <p:cNvSpPr/>
          <p:nvPr/>
        </p:nvSpPr>
        <p:spPr>
          <a:xfrm>
            <a:off x="6779425" y="3587100"/>
            <a:ext cx="1091400" cy="285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0" name="Google Shape;4900;p185"/>
          <p:cNvSpPr/>
          <p:nvPr/>
        </p:nvSpPr>
        <p:spPr>
          <a:xfrm>
            <a:off x="696425" y="2284075"/>
            <a:ext cx="2280300" cy="1425900"/>
          </a:xfrm>
          <a:prstGeom prst="roundRect">
            <a:avLst>
              <a:gd fmla="val 0" name="adj"/>
            </a:avLst>
          </a:prstGeom>
          <a:solidFill>
            <a:srgbClr val="FFFFFF"/>
          </a:solidFill>
          <a:ln cap="flat" cmpd="sng" w="9525">
            <a:solidFill>
              <a:srgbClr val="FF654E"/>
            </a:solidFill>
            <a:prstDash val="solid"/>
            <a:round/>
            <a:headEnd len="sm" w="sm" type="none"/>
            <a:tailEnd len="sm" w="sm" type="none"/>
          </a:ln>
        </p:spPr>
        <p:txBody>
          <a:bodyPr anchorCtr="0" anchor="t" bIns="36000" lIns="36000" spcFirstLastPara="1" rIns="36000" wrap="square" tIns="36000">
            <a:noAutofit/>
          </a:bodyPr>
          <a:lstStyle/>
          <a:p>
            <a:pPr indent="0" lvl="0" marL="57150" marR="68580" rtl="0" algn="ctr">
              <a:lnSpc>
                <a:spcPct val="100000"/>
              </a:lnSpc>
              <a:spcBef>
                <a:spcPts val="0"/>
              </a:spcBef>
              <a:spcAft>
                <a:spcPts val="0"/>
              </a:spcAft>
              <a:buClr>
                <a:srgbClr val="000000"/>
              </a:buClr>
              <a:buSzPts val="1000"/>
              <a:buFont typeface="Arial"/>
              <a:buNone/>
            </a:pPr>
            <a:r>
              <a:t/>
            </a:r>
            <a:endParaRPr b="1" i="0" sz="900" u="none" cap="none" strike="noStrike">
              <a:solidFill>
                <a:srgbClr val="00334E"/>
              </a:solidFill>
              <a:latin typeface="Work Sans"/>
              <a:ea typeface="Work Sans"/>
              <a:cs typeface="Work Sans"/>
              <a:sym typeface="Work Sans"/>
            </a:endParaRPr>
          </a:p>
          <a:p>
            <a:pPr indent="0" lvl="0" marL="0" marR="68580" rtl="0" algn="l">
              <a:lnSpc>
                <a:spcPct val="100000"/>
              </a:lnSpc>
              <a:spcBef>
                <a:spcPts val="0"/>
              </a:spcBef>
              <a:spcAft>
                <a:spcPts val="0"/>
              </a:spcAft>
              <a:buClr>
                <a:srgbClr val="000000"/>
              </a:buClr>
              <a:buSzPts val="1000"/>
              <a:buFont typeface="Arial"/>
              <a:buNone/>
            </a:pPr>
            <a:r>
              <a:t/>
            </a:r>
            <a:endParaRPr b="0" i="0" sz="700" u="none" cap="none" strike="noStrike">
              <a:solidFill>
                <a:srgbClr val="00334E"/>
              </a:solidFill>
              <a:latin typeface="Work Sans"/>
              <a:ea typeface="Work Sans"/>
              <a:cs typeface="Work Sans"/>
              <a:sym typeface="Work Sans"/>
            </a:endParaRPr>
          </a:p>
        </p:txBody>
      </p:sp>
      <p:sp>
        <p:nvSpPr>
          <p:cNvPr id="4901" name="Google Shape;4901;p185"/>
          <p:cNvSpPr/>
          <p:nvPr/>
        </p:nvSpPr>
        <p:spPr>
          <a:xfrm>
            <a:off x="1168175" y="3587100"/>
            <a:ext cx="1336800" cy="285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2" name="Google Shape;4902;p185"/>
          <p:cNvSpPr txBox="1"/>
          <p:nvPr>
            <p:ph type="title"/>
          </p:nvPr>
        </p:nvSpPr>
        <p:spPr>
          <a:xfrm>
            <a:off x="884375" y="2761925"/>
            <a:ext cx="1904400" cy="6087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2800"/>
              <a:buNone/>
              <a:defRPr sz="1000">
                <a:solidFill>
                  <a:srgbClr val="0D4D69"/>
                </a:solidFill>
                <a:latin typeface="Work Sans"/>
                <a:ea typeface="Work Sans"/>
                <a:cs typeface="Work Sans"/>
                <a:sym typeface="Work Sans"/>
              </a:defRPr>
            </a:lvl1pPr>
            <a:lvl2pPr lvl="1" algn="ctr">
              <a:lnSpc>
                <a:spcPct val="80000"/>
              </a:lnSpc>
              <a:spcBef>
                <a:spcPts val="0"/>
              </a:spcBef>
              <a:spcAft>
                <a:spcPts val="0"/>
              </a:spcAft>
              <a:buSzPts val="1000"/>
              <a:buNone/>
              <a:defRPr sz="1000">
                <a:latin typeface="Work Sans"/>
                <a:ea typeface="Work Sans"/>
                <a:cs typeface="Work Sans"/>
                <a:sym typeface="Work Sans"/>
              </a:defRPr>
            </a:lvl2pPr>
            <a:lvl3pPr lvl="2" algn="ctr">
              <a:lnSpc>
                <a:spcPct val="80000"/>
              </a:lnSpc>
              <a:spcBef>
                <a:spcPts val="0"/>
              </a:spcBef>
              <a:spcAft>
                <a:spcPts val="0"/>
              </a:spcAft>
              <a:buSzPts val="1000"/>
              <a:buNone/>
              <a:defRPr sz="1000">
                <a:latin typeface="Work Sans"/>
                <a:ea typeface="Work Sans"/>
                <a:cs typeface="Work Sans"/>
                <a:sym typeface="Work Sans"/>
              </a:defRPr>
            </a:lvl3pPr>
            <a:lvl4pPr lvl="3" algn="ctr">
              <a:lnSpc>
                <a:spcPct val="80000"/>
              </a:lnSpc>
              <a:spcBef>
                <a:spcPts val="0"/>
              </a:spcBef>
              <a:spcAft>
                <a:spcPts val="0"/>
              </a:spcAft>
              <a:buSzPts val="1000"/>
              <a:buNone/>
              <a:defRPr sz="1000">
                <a:latin typeface="Work Sans"/>
                <a:ea typeface="Work Sans"/>
                <a:cs typeface="Work Sans"/>
                <a:sym typeface="Work Sans"/>
              </a:defRPr>
            </a:lvl4pPr>
            <a:lvl5pPr lvl="4" algn="ctr">
              <a:lnSpc>
                <a:spcPct val="80000"/>
              </a:lnSpc>
              <a:spcBef>
                <a:spcPts val="0"/>
              </a:spcBef>
              <a:spcAft>
                <a:spcPts val="0"/>
              </a:spcAft>
              <a:buSzPts val="1000"/>
              <a:buNone/>
              <a:defRPr sz="1000">
                <a:latin typeface="Work Sans"/>
                <a:ea typeface="Work Sans"/>
                <a:cs typeface="Work Sans"/>
                <a:sym typeface="Work Sans"/>
              </a:defRPr>
            </a:lvl5pPr>
            <a:lvl6pPr lvl="5" algn="ctr">
              <a:lnSpc>
                <a:spcPct val="80000"/>
              </a:lnSpc>
              <a:spcBef>
                <a:spcPts val="0"/>
              </a:spcBef>
              <a:spcAft>
                <a:spcPts val="0"/>
              </a:spcAft>
              <a:buSzPts val="1000"/>
              <a:buNone/>
              <a:defRPr sz="1000">
                <a:latin typeface="Work Sans"/>
                <a:ea typeface="Work Sans"/>
                <a:cs typeface="Work Sans"/>
                <a:sym typeface="Work Sans"/>
              </a:defRPr>
            </a:lvl6pPr>
            <a:lvl7pPr lvl="6" algn="ctr">
              <a:lnSpc>
                <a:spcPct val="80000"/>
              </a:lnSpc>
              <a:spcBef>
                <a:spcPts val="0"/>
              </a:spcBef>
              <a:spcAft>
                <a:spcPts val="0"/>
              </a:spcAft>
              <a:buSzPts val="1000"/>
              <a:buNone/>
              <a:defRPr sz="1000">
                <a:latin typeface="Work Sans"/>
                <a:ea typeface="Work Sans"/>
                <a:cs typeface="Work Sans"/>
                <a:sym typeface="Work Sans"/>
              </a:defRPr>
            </a:lvl7pPr>
            <a:lvl8pPr lvl="7" algn="ctr">
              <a:lnSpc>
                <a:spcPct val="80000"/>
              </a:lnSpc>
              <a:spcBef>
                <a:spcPts val="0"/>
              </a:spcBef>
              <a:spcAft>
                <a:spcPts val="0"/>
              </a:spcAft>
              <a:buSzPts val="1000"/>
              <a:buNone/>
              <a:defRPr sz="1000">
                <a:latin typeface="Work Sans"/>
                <a:ea typeface="Work Sans"/>
                <a:cs typeface="Work Sans"/>
                <a:sym typeface="Work Sans"/>
              </a:defRPr>
            </a:lvl8pPr>
            <a:lvl9pPr lvl="8" algn="ctr">
              <a:lnSpc>
                <a:spcPct val="80000"/>
              </a:lnSpc>
              <a:spcBef>
                <a:spcPts val="0"/>
              </a:spcBef>
              <a:spcAft>
                <a:spcPts val="0"/>
              </a:spcAft>
              <a:buSzPts val="1000"/>
              <a:buNone/>
              <a:defRPr sz="1000">
                <a:latin typeface="Work Sans"/>
                <a:ea typeface="Work Sans"/>
                <a:cs typeface="Work Sans"/>
                <a:sym typeface="Work Sans"/>
              </a:defRPr>
            </a:lvl9pPr>
          </a:lstStyle>
          <a:p/>
        </p:txBody>
      </p:sp>
      <p:sp>
        <p:nvSpPr>
          <p:cNvPr id="4903" name="Google Shape;4903;p185"/>
          <p:cNvSpPr txBox="1"/>
          <p:nvPr>
            <p:ph idx="2" type="title"/>
          </p:nvPr>
        </p:nvSpPr>
        <p:spPr>
          <a:xfrm>
            <a:off x="3628650" y="2761925"/>
            <a:ext cx="1904400" cy="6087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2800"/>
              <a:buNone/>
              <a:defRPr sz="1000">
                <a:solidFill>
                  <a:srgbClr val="0D4D69"/>
                </a:solidFill>
                <a:latin typeface="Work Sans"/>
                <a:ea typeface="Work Sans"/>
                <a:cs typeface="Work Sans"/>
                <a:sym typeface="Work Sans"/>
              </a:defRPr>
            </a:lvl1pPr>
            <a:lvl2pPr lvl="1" algn="ctr">
              <a:lnSpc>
                <a:spcPct val="80000"/>
              </a:lnSpc>
              <a:spcBef>
                <a:spcPts val="0"/>
              </a:spcBef>
              <a:spcAft>
                <a:spcPts val="0"/>
              </a:spcAft>
              <a:buSzPts val="1000"/>
              <a:buNone/>
              <a:defRPr sz="1000">
                <a:latin typeface="Work Sans"/>
                <a:ea typeface="Work Sans"/>
                <a:cs typeface="Work Sans"/>
                <a:sym typeface="Work Sans"/>
              </a:defRPr>
            </a:lvl2pPr>
            <a:lvl3pPr lvl="2" algn="ctr">
              <a:lnSpc>
                <a:spcPct val="80000"/>
              </a:lnSpc>
              <a:spcBef>
                <a:spcPts val="0"/>
              </a:spcBef>
              <a:spcAft>
                <a:spcPts val="0"/>
              </a:spcAft>
              <a:buSzPts val="1000"/>
              <a:buNone/>
              <a:defRPr sz="1000">
                <a:latin typeface="Work Sans"/>
                <a:ea typeface="Work Sans"/>
                <a:cs typeface="Work Sans"/>
                <a:sym typeface="Work Sans"/>
              </a:defRPr>
            </a:lvl3pPr>
            <a:lvl4pPr lvl="3" algn="ctr">
              <a:lnSpc>
                <a:spcPct val="80000"/>
              </a:lnSpc>
              <a:spcBef>
                <a:spcPts val="0"/>
              </a:spcBef>
              <a:spcAft>
                <a:spcPts val="0"/>
              </a:spcAft>
              <a:buSzPts val="1000"/>
              <a:buNone/>
              <a:defRPr sz="1000">
                <a:latin typeface="Work Sans"/>
                <a:ea typeface="Work Sans"/>
                <a:cs typeface="Work Sans"/>
                <a:sym typeface="Work Sans"/>
              </a:defRPr>
            </a:lvl4pPr>
            <a:lvl5pPr lvl="4" algn="ctr">
              <a:lnSpc>
                <a:spcPct val="80000"/>
              </a:lnSpc>
              <a:spcBef>
                <a:spcPts val="0"/>
              </a:spcBef>
              <a:spcAft>
                <a:spcPts val="0"/>
              </a:spcAft>
              <a:buSzPts val="1000"/>
              <a:buNone/>
              <a:defRPr sz="1000">
                <a:latin typeface="Work Sans"/>
                <a:ea typeface="Work Sans"/>
                <a:cs typeface="Work Sans"/>
                <a:sym typeface="Work Sans"/>
              </a:defRPr>
            </a:lvl5pPr>
            <a:lvl6pPr lvl="5" algn="ctr">
              <a:lnSpc>
                <a:spcPct val="80000"/>
              </a:lnSpc>
              <a:spcBef>
                <a:spcPts val="0"/>
              </a:spcBef>
              <a:spcAft>
                <a:spcPts val="0"/>
              </a:spcAft>
              <a:buSzPts val="1000"/>
              <a:buNone/>
              <a:defRPr sz="1000">
                <a:latin typeface="Work Sans"/>
                <a:ea typeface="Work Sans"/>
                <a:cs typeface="Work Sans"/>
                <a:sym typeface="Work Sans"/>
              </a:defRPr>
            </a:lvl6pPr>
            <a:lvl7pPr lvl="6" algn="ctr">
              <a:lnSpc>
                <a:spcPct val="80000"/>
              </a:lnSpc>
              <a:spcBef>
                <a:spcPts val="0"/>
              </a:spcBef>
              <a:spcAft>
                <a:spcPts val="0"/>
              </a:spcAft>
              <a:buSzPts val="1000"/>
              <a:buNone/>
              <a:defRPr sz="1000">
                <a:latin typeface="Work Sans"/>
                <a:ea typeface="Work Sans"/>
                <a:cs typeface="Work Sans"/>
                <a:sym typeface="Work Sans"/>
              </a:defRPr>
            </a:lvl7pPr>
            <a:lvl8pPr lvl="7" algn="ctr">
              <a:lnSpc>
                <a:spcPct val="80000"/>
              </a:lnSpc>
              <a:spcBef>
                <a:spcPts val="0"/>
              </a:spcBef>
              <a:spcAft>
                <a:spcPts val="0"/>
              </a:spcAft>
              <a:buSzPts val="1000"/>
              <a:buNone/>
              <a:defRPr sz="1000">
                <a:latin typeface="Work Sans"/>
                <a:ea typeface="Work Sans"/>
                <a:cs typeface="Work Sans"/>
                <a:sym typeface="Work Sans"/>
              </a:defRPr>
            </a:lvl8pPr>
            <a:lvl9pPr lvl="8" algn="ctr">
              <a:lnSpc>
                <a:spcPct val="80000"/>
              </a:lnSpc>
              <a:spcBef>
                <a:spcPts val="0"/>
              </a:spcBef>
              <a:spcAft>
                <a:spcPts val="0"/>
              </a:spcAft>
              <a:buSzPts val="1000"/>
              <a:buNone/>
              <a:defRPr sz="1000">
                <a:latin typeface="Work Sans"/>
                <a:ea typeface="Work Sans"/>
                <a:cs typeface="Work Sans"/>
                <a:sym typeface="Work Sans"/>
              </a:defRPr>
            </a:lvl9pPr>
          </a:lstStyle>
          <a:p/>
        </p:txBody>
      </p:sp>
      <p:sp>
        <p:nvSpPr>
          <p:cNvPr id="4904" name="Google Shape;4904;p185"/>
          <p:cNvSpPr txBox="1"/>
          <p:nvPr>
            <p:ph idx="3" type="title"/>
          </p:nvPr>
        </p:nvSpPr>
        <p:spPr>
          <a:xfrm>
            <a:off x="6372925" y="2761925"/>
            <a:ext cx="1904400" cy="6087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2800"/>
              <a:buNone/>
              <a:defRPr sz="1000">
                <a:solidFill>
                  <a:srgbClr val="0D4D69"/>
                </a:solidFill>
                <a:latin typeface="Work Sans"/>
                <a:ea typeface="Work Sans"/>
                <a:cs typeface="Work Sans"/>
                <a:sym typeface="Work Sans"/>
              </a:defRPr>
            </a:lvl1pPr>
            <a:lvl2pPr lvl="1" algn="ctr">
              <a:lnSpc>
                <a:spcPct val="80000"/>
              </a:lnSpc>
              <a:spcBef>
                <a:spcPts val="0"/>
              </a:spcBef>
              <a:spcAft>
                <a:spcPts val="0"/>
              </a:spcAft>
              <a:buSzPts val="1000"/>
              <a:buNone/>
              <a:defRPr sz="1000">
                <a:latin typeface="Work Sans"/>
                <a:ea typeface="Work Sans"/>
                <a:cs typeface="Work Sans"/>
                <a:sym typeface="Work Sans"/>
              </a:defRPr>
            </a:lvl2pPr>
            <a:lvl3pPr lvl="2" algn="ctr">
              <a:lnSpc>
                <a:spcPct val="80000"/>
              </a:lnSpc>
              <a:spcBef>
                <a:spcPts val="0"/>
              </a:spcBef>
              <a:spcAft>
                <a:spcPts val="0"/>
              </a:spcAft>
              <a:buSzPts val="1000"/>
              <a:buNone/>
              <a:defRPr sz="1000">
                <a:latin typeface="Work Sans"/>
                <a:ea typeface="Work Sans"/>
                <a:cs typeface="Work Sans"/>
                <a:sym typeface="Work Sans"/>
              </a:defRPr>
            </a:lvl3pPr>
            <a:lvl4pPr lvl="3" algn="ctr">
              <a:lnSpc>
                <a:spcPct val="80000"/>
              </a:lnSpc>
              <a:spcBef>
                <a:spcPts val="0"/>
              </a:spcBef>
              <a:spcAft>
                <a:spcPts val="0"/>
              </a:spcAft>
              <a:buSzPts val="1000"/>
              <a:buNone/>
              <a:defRPr sz="1000">
                <a:latin typeface="Work Sans"/>
                <a:ea typeface="Work Sans"/>
                <a:cs typeface="Work Sans"/>
                <a:sym typeface="Work Sans"/>
              </a:defRPr>
            </a:lvl4pPr>
            <a:lvl5pPr lvl="4" algn="ctr">
              <a:lnSpc>
                <a:spcPct val="80000"/>
              </a:lnSpc>
              <a:spcBef>
                <a:spcPts val="0"/>
              </a:spcBef>
              <a:spcAft>
                <a:spcPts val="0"/>
              </a:spcAft>
              <a:buSzPts val="1000"/>
              <a:buNone/>
              <a:defRPr sz="1000">
                <a:latin typeface="Work Sans"/>
                <a:ea typeface="Work Sans"/>
                <a:cs typeface="Work Sans"/>
                <a:sym typeface="Work Sans"/>
              </a:defRPr>
            </a:lvl5pPr>
            <a:lvl6pPr lvl="5" algn="ctr">
              <a:lnSpc>
                <a:spcPct val="80000"/>
              </a:lnSpc>
              <a:spcBef>
                <a:spcPts val="0"/>
              </a:spcBef>
              <a:spcAft>
                <a:spcPts val="0"/>
              </a:spcAft>
              <a:buSzPts val="1000"/>
              <a:buNone/>
              <a:defRPr sz="1000">
                <a:latin typeface="Work Sans"/>
                <a:ea typeface="Work Sans"/>
                <a:cs typeface="Work Sans"/>
                <a:sym typeface="Work Sans"/>
              </a:defRPr>
            </a:lvl6pPr>
            <a:lvl7pPr lvl="6" algn="ctr">
              <a:lnSpc>
                <a:spcPct val="80000"/>
              </a:lnSpc>
              <a:spcBef>
                <a:spcPts val="0"/>
              </a:spcBef>
              <a:spcAft>
                <a:spcPts val="0"/>
              </a:spcAft>
              <a:buSzPts val="1000"/>
              <a:buNone/>
              <a:defRPr sz="1000">
                <a:latin typeface="Work Sans"/>
                <a:ea typeface="Work Sans"/>
                <a:cs typeface="Work Sans"/>
                <a:sym typeface="Work Sans"/>
              </a:defRPr>
            </a:lvl7pPr>
            <a:lvl8pPr lvl="7" algn="ctr">
              <a:lnSpc>
                <a:spcPct val="80000"/>
              </a:lnSpc>
              <a:spcBef>
                <a:spcPts val="0"/>
              </a:spcBef>
              <a:spcAft>
                <a:spcPts val="0"/>
              </a:spcAft>
              <a:buSzPts val="1000"/>
              <a:buNone/>
              <a:defRPr sz="1000">
                <a:latin typeface="Work Sans"/>
                <a:ea typeface="Work Sans"/>
                <a:cs typeface="Work Sans"/>
                <a:sym typeface="Work Sans"/>
              </a:defRPr>
            </a:lvl8pPr>
            <a:lvl9pPr lvl="8" algn="ctr">
              <a:lnSpc>
                <a:spcPct val="80000"/>
              </a:lnSpc>
              <a:spcBef>
                <a:spcPts val="0"/>
              </a:spcBef>
              <a:spcAft>
                <a:spcPts val="0"/>
              </a:spcAft>
              <a:buSzPts val="1000"/>
              <a:buNone/>
              <a:defRPr sz="1000">
                <a:latin typeface="Work Sans"/>
                <a:ea typeface="Work Sans"/>
                <a:cs typeface="Work Sans"/>
                <a:sym typeface="Work Sans"/>
              </a:defRPr>
            </a:lvl9pPr>
          </a:lstStyle>
          <a:p/>
        </p:txBody>
      </p:sp>
      <p:cxnSp>
        <p:nvCxnSpPr>
          <p:cNvPr id="4905" name="Google Shape;4905;p185"/>
          <p:cNvCxnSpPr/>
          <p:nvPr/>
        </p:nvCxnSpPr>
        <p:spPr>
          <a:xfrm flipH="1" rot="10800000">
            <a:off x="0" y="636325"/>
            <a:ext cx="445800" cy="1500"/>
          </a:xfrm>
          <a:prstGeom prst="straightConnector1">
            <a:avLst/>
          </a:prstGeom>
          <a:noFill/>
          <a:ln cap="flat" cmpd="sng" w="28575">
            <a:solidFill>
              <a:srgbClr val="00334E"/>
            </a:solidFill>
            <a:prstDash val="solid"/>
            <a:round/>
            <a:headEnd len="sm" w="sm" type="none"/>
            <a:tailEnd len="sm" w="sm" type="none"/>
          </a:ln>
        </p:spPr>
      </p:cxnSp>
      <p:sp>
        <p:nvSpPr>
          <p:cNvPr id="4906" name="Google Shape;4906;p185"/>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2022</a:t>
            </a:r>
            <a:endParaRPr b="0" i="0" sz="600" u="none" cap="none" strike="noStrike">
              <a:solidFill>
                <a:srgbClr val="666666"/>
              </a:solidFill>
              <a:latin typeface="Work Sans"/>
              <a:ea typeface="Work Sans"/>
              <a:cs typeface="Work Sans"/>
              <a:sym typeface="Work Sans"/>
            </a:endParaRPr>
          </a:p>
        </p:txBody>
      </p:sp>
      <p:sp>
        <p:nvSpPr>
          <p:cNvPr id="4907" name="Google Shape;4907;p185"/>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4908" name="Google Shape;4908;p185"/>
          <p:cNvSpPr txBox="1"/>
          <p:nvPr>
            <p:ph idx="4" type="title"/>
          </p:nvPr>
        </p:nvSpPr>
        <p:spPr>
          <a:xfrm>
            <a:off x="568025" y="895600"/>
            <a:ext cx="7108500" cy="2769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1500">
                <a:solidFill>
                  <a:srgbClr val="00334E"/>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4909" name="Google Shape;4909;p185"/>
          <p:cNvSpPr txBox="1"/>
          <p:nvPr>
            <p:ph idx="5" type="title"/>
          </p:nvPr>
        </p:nvSpPr>
        <p:spPr>
          <a:xfrm>
            <a:off x="568023" y="488800"/>
            <a:ext cx="7108500" cy="468900"/>
          </a:xfrm>
          <a:prstGeom prst="rect">
            <a:avLst/>
          </a:prstGeom>
          <a:noFill/>
          <a:ln>
            <a:noFill/>
          </a:ln>
        </p:spPr>
        <p:txBody>
          <a:bodyPr anchorCtr="0" anchor="t" bIns="0" lIns="0" spcFirstLastPara="1" rIns="0" wrap="square" tIns="0">
            <a:noAutofit/>
          </a:bodyPr>
          <a:lstStyle>
            <a:lvl1pPr lvl="0" marR="0" algn="l">
              <a:lnSpc>
                <a:spcPct val="80000"/>
              </a:lnSpc>
              <a:spcBef>
                <a:spcPts val="0"/>
              </a:spcBef>
              <a:spcAft>
                <a:spcPts val="0"/>
              </a:spcAft>
              <a:buSzPts val="2800"/>
              <a:buNone/>
              <a:defRPr sz="2800">
                <a:solidFill>
                  <a:srgbClr val="00334E"/>
                </a:solidFill>
                <a:latin typeface="Lora"/>
                <a:ea typeface="Lora"/>
                <a:cs typeface="Lora"/>
                <a:sym typeface="Lora"/>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4910" name="Google Shape;4910;p185"/>
          <p:cNvSpPr/>
          <p:nvPr/>
        </p:nvSpPr>
        <p:spPr>
          <a:xfrm>
            <a:off x="-101925" y="-962025"/>
            <a:ext cx="10808100" cy="961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1" name="Google Shape;4911;p185"/>
          <p:cNvSpPr/>
          <p:nvPr/>
        </p:nvSpPr>
        <p:spPr>
          <a:xfrm>
            <a:off x="9144000" y="-962025"/>
            <a:ext cx="1956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2" name="Google Shape;4912;p185"/>
          <p:cNvSpPr/>
          <p:nvPr/>
        </p:nvSpPr>
        <p:spPr>
          <a:xfrm>
            <a:off x="-101925" y="5143500"/>
            <a:ext cx="10808100" cy="1430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3" name="Google Shape;4913;p185"/>
          <p:cNvSpPr/>
          <p:nvPr/>
        </p:nvSpPr>
        <p:spPr>
          <a:xfrm>
            <a:off x="-3378000" y="-962025"/>
            <a:ext cx="33783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401">
          <p15:clr>
            <a:srgbClr val="FA7B17"/>
          </p15:clr>
        </p15:guide>
        <p15:guide id="2" orient="horz" pos="474">
          <p15:clr>
            <a:srgbClr val="FA7B17"/>
          </p15:clr>
        </p15:guide>
        <p15:guide id="3" orient="horz" pos="678">
          <p15:clr>
            <a:srgbClr val="FA7B17"/>
          </p15:clr>
        </p15:guide>
      </p15:sldGuideLst>
    </p:ext>
  </p:extLst>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Subtitle and body Slide 1 5">
  <p:cSld name="Cover Slide - Brands_6_3_7">
    <p:spTree>
      <p:nvGrpSpPr>
        <p:cNvPr id="4914" name="Shape 4914"/>
        <p:cNvGrpSpPr/>
        <p:nvPr/>
      </p:nvGrpSpPr>
      <p:grpSpPr>
        <a:xfrm>
          <a:off x="0" y="0"/>
          <a:ext cx="0" cy="0"/>
          <a:chOff x="0" y="0"/>
          <a:chExt cx="0" cy="0"/>
        </a:xfrm>
      </p:grpSpPr>
      <p:sp>
        <p:nvSpPr>
          <p:cNvPr id="4915" name="Google Shape;4915;p186"/>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cxnSp>
        <p:nvCxnSpPr>
          <p:cNvPr id="4916" name="Google Shape;4916;p186"/>
          <p:cNvCxnSpPr/>
          <p:nvPr/>
        </p:nvCxnSpPr>
        <p:spPr>
          <a:xfrm flipH="1" rot="10800000">
            <a:off x="0" y="643075"/>
            <a:ext cx="445800" cy="1500"/>
          </a:xfrm>
          <a:prstGeom prst="straightConnector1">
            <a:avLst/>
          </a:prstGeom>
          <a:noFill/>
          <a:ln cap="flat" cmpd="sng" w="28575">
            <a:solidFill>
              <a:srgbClr val="00334E"/>
            </a:solidFill>
            <a:prstDash val="solid"/>
            <a:round/>
            <a:headEnd len="sm" w="sm" type="none"/>
            <a:tailEnd len="sm" w="sm" type="none"/>
          </a:ln>
        </p:spPr>
      </p:cxnSp>
      <p:sp>
        <p:nvSpPr>
          <p:cNvPr id="4917" name="Google Shape;4917;p186"/>
          <p:cNvSpPr txBox="1"/>
          <p:nvPr>
            <p:ph idx="1" type="body"/>
          </p:nvPr>
        </p:nvSpPr>
        <p:spPr>
          <a:xfrm>
            <a:off x="534175" y="1190525"/>
            <a:ext cx="7400100" cy="17082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00334E"/>
                </a:solidFill>
                <a:latin typeface="Work Sans"/>
                <a:ea typeface="Work Sans"/>
                <a:cs typeface="Work Sans"/>
                <a:sym typeface="Work Sans"/>
              </a:defRPr>
            </a:lvl1pPr>
            <a:lvl2pPr indent="-292100" lvl="1" marL="914400" algn="l">
              <a:lnSpc>
                <a:spcPct val="100000"/>
              </a:lnSpc>
              <a:spcBef>
                <a:spcPts val="0"/>
              </a:spcBef>
              <a:spcAft>
                <a:spcPts val="0"/>
              </a:spcAft>
              <a:buClr>
                <a:srgbClr val="00334E"/>
              </a:buClr>
              <a:buSzPts val="1000"/>
              <a:buChar char="○"/>
              <a:defRPr sz="1000">
                <a:solidFill>
                  <a:srgbClr val="00334E"/>
                </a:solidFill>
                <a:latin typeface="Work Sans"/>
                <a:ea typeface="Work Sans"/>
                <a:cs typeface="Work Sans"/>
                <a:sym typeface="Work Sans"/>
              </a:defRPr>
            </a:lvl2pPr>
            <a:lvl3pPr indent="-317500" lvl="2" marL="13716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3pPr>
            <a:lvl4pPr indent="-317500" lvl="3" marL="18288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4pPr>
            <a:lvl5pPr indent="-317500" lvl="4" marL="22860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5pPr>
            <a:lvl6pPr indent="-317500" lvl="5" marL="27432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6pPr>
            <a:lvl7pPr indent="-317500" lvl="6" marL="32004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7pPr>
            <a:lvl8pPr indent="-317500" lvl="7" marL="36576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8pPr>
            <a:lvl9pPr indent="-317500" lvl="8" marL="41148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9pPr>
          </a:lstStyle>
          <a:p/>
        </p:txBody>
      </p:sp>
      <p:pic>
        <p:nvPicPr>
          <p:cNvPr id="4918" name="Google Shape;4918;p186"/>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4919" name="Google Shape;4919;p186"/>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2022</a:t>
            </a:r>
            <a:endParaRPr b="0" i="0" sz="600" u="none" cap="none" strike="noStrike">
              <a:solidFill>
                <a:srgbClr val="666666"/>
              </a:solidFill>
              <a:latin typeface="Work Sans"/>
              <a:ea typeface="Work Sans"/>
              <a:cs typeface="Work Sans"/>
              <a:sym typeface="Work Sans"/>
            </a:endParaRPr>
          </a:p>
        </p:txBody>
      </p:sp>
      <p:sp>
        <p:nvSpPr>
          <p:cNvPr id="4920" name="Google Shape;4920;p186"/>
          <p:cNvSpPr txBox="1"/>
          <p:nvPr>
            <p:ph type="title"/>
          </p:nvPr>
        </p:nvSpPr>
        <p:spPr>
          <a:xfrm>
            <a:off x="568025" y="895600"/>
            <a:ext cx="4575600" cy="276900"/>
          </a:xfrm>
          <a:prstGeom prst="rect">
            <a:avLst/>
          </a:prstGeom>
          <a:noFill/>
          <a:ln>
            <a:noFill/>
          </a:ln>
        </p:spPr>
        <p:txBody>
          <a:bodyPr anchorCtr="0" anchor="t" bIns="0" lIns="0" spcFirstLastPara="1" rIns="0" wrap="square" tIns="0">
            <a:normAutofit/>
          </a:bodyPr>
          <a:lstStyle>
            <a:lvl1pPr lvl="0" marR="0" algn="l">
              <a:lnSpc>
                <a:spcPct val="100000"/>
              </a:lnSpc>
              <a:spcBef>
                <a:spcPts val="0"/>
              </a:spcBef>
              <a:spcAft>
                <a:spcPts val="0"/>
              </a:spcAft>
              <a:buSzPts val="2800"/>
              <a:buNone/>
              <a:defRPr sz="1500">
                <a:solidFill>
                  <a:srgbClr val="00334E"/>
                </a:solidFill>
                <a:latin typeface="Work Sans"/>
                <a:ea typeface="Work Sans"/>
                <a:cs typeface="Work Sans"/>
                <a:sym typeface="Work Sans"/>
              </a:defRPr>
            </a:lvl1pPr>
            <a:lvl2pPr lvl="1" algn="l">
              <a:lnSpc>
                <a:spcPct val="100000"/>
              </a:lnSpc>
              <a:spcBef>
                <a:spcPts val="0"/>
              </a:spcBef>
              <a:spcAft>
                <a:spcPts val="0"/>
              </a:spcAft>
              <a:buSzPts val="1100"/>
              <a:buNone/>
              <a:defRPr sz="1100">
                <a:latin typeface="Work Sans"/>
                <a:ea typeface="Work Sans"/>
                <a:cs typeface="Work Sans"/>
                <a:sym typeface="Work Sans"/>
              </a:defRPr>
            </a:lvl2pPr>
            <a:lvl3pPr lvl="2" algn="l">
              <a:lnSpc>
                <a:spcPct val="100000"/>
              </a:lnSpc>
              <a:spcBef>
                <a:spcPts val="0"/>
              </a:spcBef>
              <a:spcAft>
                <a:spcPts val="0"/>
              </a:spcAft>
              <a:buSzPts val="1100"/>
              <a:buNone/>
              <a:defRPr sz="1100">
                <a:latin typeface="Work Sans"/>
                <a:ea typeface="Work Sans"/>
                <a:cs typeface="Work Sans"/>
                <a:sym typeface="Work Sans"/>
              </a:defRPr>
            </a:lvl3pPr>
            <a:lvl4pPr lvl="3" algn="l">
              <a:lnSpc>
                <a:spcPct val="100000"/>
              </a:lnSpc>
              <a:spcBef>
                <a:spcPts val="0"/>
              </a:spcBef>
              <a:spcAft>
                <a:spcPts val="0"/>
              </a:spcAft>
              <a:buSzPts val="1100"/>
              <a:buNone/>
              <a:defRPr sz="1100">
                <a:latin typeface="Work Sans"/>
                <a:ea typeface="Work Sans"/>
                <a:cs typeface="Work Sans"/>
                <a:sym typeface="Work Sans"/>
              </a:defRPr>
            </a:lvl4pPr>
            <a:lvl5pPr lvl="4" algn="l">
              <a:lnSpc>
                <a:spcPct val="100000"/>
              </a:lnSpc>
              <a:spcBef>
                <a:spcPts val="0"/>
              </a:spcBef>
              <a:spcAft>
                <a:spcPts val="0"/>
              </a:spcAft>
              <a:buSzPts val="1100"/>
              <a:buNone/>
              <a:defRPr sz="1100">
                <a:latin typeface="Work Sans"/>
                <a:ea typeface="Work Sans"/>
                <a:cs typeface="Work Sans"/>
                <a:sym typeface="Work Sans"/>
              </a:defRPr>
            </a:lvl5pPr>
            <a:lvl6pPr lvl="5" algn="l">
              <a:lnSpc>
                <a:spcPct val="100000"/>
              </a:lnSpc>
              <a:spcBef>
                <a:spcPts val="0"/>
              </a:spcBef>
              <a:spcAft>
                <a:spcPts val="0"/>
              </a:spcAft>
              <a:buSzPts val="1100"/>
              <a:buNone/>
              <a:defRPr sz="1100">
                <a:latin typeface="Work Sans"/>
                <a:ea typeface="Work Sans"/>
                <a:cs typeface="Work Sans"/>
                <a:sym typeface="Work Sans"/>
              </a:defRPr>
            </a:lvl6pPr>
            <a:lvl7pPr lvl="6" algn="l">
              <a:lnSpc>
                <a:spcPct val="100000"/>
              </a:lnSpc>
              <a:spcBef>
                <a:spcPts val="0"/>
              </a:spcBef>
              <a:spcAft>
                <a:spcPts val="0"/>
              </a:spcAft>
              <a:buSzPts val="1100"/>
              <a:buNone/>
              <a:defRPr sz="1100">
                <a:latin typeface="Work Sans"/>
                <a:ea typeface="Work Sans"/>
                <a:cs typeface="Work Sans"/>
                <a:sym typeface="Work Sans"/>
              </a:defRPr>
            </a:lvl7pPr>
            <a:lvl8pPr lvl="7" algn="l">
              <a:lnSpc>
                <a:spcPct val="100000"/>
              </a:lnSpc>
              <a:spcBef>
                <a:spcPts val="0"/>
              </a:spcBef>
              <a:spcAft>
                <a:spcPts val="0"/>
              </a:spcAft>
              <a:buSzPts val="1100"/>
              <a:buNone/>
              <a:defRPr sz="1100">
                <a:latin typeface="Work Sans"/>
                <a:ea typeface="Work Sans"/>
                <a:cs typeface="Work Sans"/>
                <a:sym typeface="Work Sans"/>
              </a:defRPr>
            </a:lvl8pPr>
            <a:lvl9pPr lvl="8" algn="l">
              <a:lnSpc>
                <a:spcPct val="100000"/>
              </a:lnSpc>
              <a:spcBef>
                <a:spcPts val="0"/>
              </a:spcBef>
              <a:spcAft>
                <a:spcPts val="0"/>
              </a:spcAft>
              <a:buSzPts val="1100"/>
              <a:buNone/>
              <a:defRPr sz="1100">
                <a:latin typeface="Work Sans"/>
                <a:ea typeface="Work Sans"/>
                <a:cs typeface="Work Sans"/>
                <a:sym typeface="Work Sans"/>
              </a:defRPr>
            </a:lvl9pPr>
          </a:lstStyle>
          <a:p/>
        </p:txBody>
      </p:sp>
      <p:sp>
        <p:nvSpPr>
          <p:cNvPr id="4921" name="Google Shape;4921;p186"/>
          <p:cNvSpPr txBox="1"/>
          <p:nvPr>
            <p:ph idx="2" type="title"/>
          </p:nvPr>
        </p:nvSpPr>
        <p:spPr>
          <a:xfrm>
            <a:off x="568023" y="488800"/>
            <a:ext cx="7108500" cy="468900"/>
          </a:xfrm>
          <a:prstGeom prst="rect">
            <a:avLst/>
          </a:prstGeom>
          <a:noFill/>
          <a:ln>
            <a:noFill/>
          </a:ln>
        </p:spPr>
        <p:txBody>
          <a:bodyPr anchorCtr="0" anchor="t" bIns="0" lIns="0" spcFirstLastPara="1" rIns="0" wrap="square" tIns="0">
            <a:normAutofit/>
          </a:bodyPr>
          <a:lstStyle>
            <a:lvl1pPr lvl="0" marR="0" algn="l">
              <a:lnSpc>
                <a:spcPct val="80000"/>
              </a:lnSpc>
              <a:spcBef>
                <a:spcPts val="0"/>
              </a:spcBef>
              <a:spcAft>
                <a:spcPts val="0"/>
              </a:spcAft>
              <a:buSzPts val="2800"/>
              <a:buNone/>
              <a:defRPr sz="2800">
                <a:solidFill>
                  <a:srgbClr val="00334E"/>
                </a:solidFill>
                <a:latin typeface="Lora SemiBold"/>
                <a:ea typeface="Lora SemiBold"/>
                <a:cs typeface="Lora SemiBold"/>
                <a:sym typeface="Lora SemiBold"/>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Subtitle and body Slide 1 6">
  <p:cSld name="Cover Slide - Brands_6_3_8">
    <p:spTree>
      <p:nvGrpSpPr>
        <p:cNvPr id="4922" name="Shape 4922"/>
        <p:cNvGrpSpPr/>
        <p:nvPr/>
      </p:nvGrpSpPr>
      <p:grpSpPr>
        <a:xfrm>
          <a:off x="0" y="0"/>
          <a:ext cx="0" cy="0"/>
          <a:chOff x="0" y="0"/>
          <a:chExt cx="0" cy="0"/>
        </a:xfrm>
      </p:grpSpPr>
      <p:sp>
        <p:nvSpPr>
          <p:cNvPr id="4923" name="Google Shape;4923;p187"/>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cxnSp>
        <p:nvCxnSpPr>
          <p:cNvPr id="4924" name="Google Shape;4924;p187"/>
          <p:cNvCxnSpPr/>
          <p:nvPr/>
        </p:nvCxnSpPr>
        <p:spPr>
          <a:xfrm flipH="1" rot="10800000">
            <a:off x="0" y="643075"/>
            <a:ext cx="445800" cy="1500"/>
          </a:xfrm>
          <a:prstGeom prst="straightConnector1">
            <a:avLst/>
          </a:prstGeom>
          <a:noFill/>
          <a:ln cap="flat" cmpd="sng" w="28575">
            <a:solidFill>
              <a:srgbClr val="00334E"/>
            </a:solidFill>
            <a:prstDash val="solid"/>
            <a:round/>
            <a:headEnd len="sm" w="sm" type="none"/>
            <a:tailEnd len="sm" w="sm" type="none"/>
          </a:ln>
        </p:spPr>
      </p:cxnSp>
      <p:sp>
        <p:nvSpPr>
          <p:cNvPr id="4925" name="Google Shape;4925;p187"/>
          <p:cNvSpPr txBox="1"/>
          <p:nvPr>
            <p:ph idx="1" type="body"/>
          </p:nvPr>
        </p:nvSpPr>
        <p:spPr>
          <a:xfrm>
            <a:off x="534175" y="1190525"/>
            <a:ext cx="7400100" cy="17082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00334E"/>
                </a:solidFill>
                <a:latin typeface="Work Sans"/>
                <a:ea typeface="Work Sans"/>
                <a:cs typeface="Work Sans"/>
                <a:sym typeface="Work Sans"/>
              </a:defRPr>
            </a:lvl1pPr>
            <a:lvl2pPr indent="-292100" lvl="1" marL="914400" algn="l">
              <a:lnSpc>
                <a:spcPct val="100000"/>
              </a:lnSpc>
              <a:spcBef>
                <a:spcPts val="0"/>
              </a:spcBef>
              <a:spcAft>
                <a:spcPts val="0"/>
              </a:spcAft>
              <a:buClr>
                <a:srgbClr val="00334E"/>
              </a:buClr>
              <a:buSzPts val="1000"/>
              <a:buChar char="○"/>
              <a:defRPr sz="1000">
                <a:solidFill>
                  <a:srgbClr val="00334E"/>
                </a:solidFill>
                <a:latin typeface="Work Sans"/>
                <a:ea typeface="Work Sans"/>
                <a:cs typeface="Work Sans"/>
                <a:sym typeface="Work Sans"/>
              </a:defRPr>
            </a:lvl2pPr>
            <a:lvl3pPr indent="-317500" lvl="2" marL="13716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3pPr>
            <a:lvl4pPr indent="-317500" lvl="3" marL="18288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4pPr>
            <a:lvl5pPr indent="-317500" lvl="4" marL="22860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5pPr>
            <a:lvl6pPr indent="-317500" lvl="5" marL="27432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6pPr>
            <a:lvl7pPr indent="-317500" lvl="6" marL="32004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7pPr>
            <a:lvl8pPr indent="-317500" lvl="7" marL="36576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8pPr>
            <a:lvl9pPr indent="-317500" lvl="8" marL="41148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9pPr>
          </a:lstStyle>
          <a:p/>
        </p:txBody>
      </p:sp>
      <p:pic>
        <p:nvPicPr>
          <p:cNvPr id="4926" name="Google Shape;4926;p187"/>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4927" name="Google Shape;4927;p187"/>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2022</a:t>
            </a:r>
            <a:endParaRPr b="0" i="0" sz="600" u="none" cap="none" strike="noStrike">
              <a:solidFill>
                <a:srgbClr val="666666"/>
              </a:solidFill>
              <a:latin typeface="Work Sans"/>
              <a:ea typeface="Work Sans"/>
              <a:cs typeface="Work Sans"/>
              <a:sym typeface="Work Sans"/>
            </a:endParaRPr>
          </a:p>
        </p:txBody>
      </p:sp>
      <p:sp>
        <p:nvSpPr>
          <p:cNvPr id="4928" name="Google Shape;4928;p187"/>
          <p:cNvSpPr txBox="1"/>
          <p:nvPr>
            <p:ph type="title"/>
          </p:nvPr>
        </p:nvSpPr>
        <p:spPr>
          <a:xfrm>
            <a:off x="568025" y="895600"/>
            <a:ext cx="4575600" cy="276900"/>
          </a:xfrm>
          <a:prstGeom prst="rect">
            <a:avLst/>
          </a:prstGeom>
          <a:noFill/>
          <a:ln>
            <a:noFill/>
          </a:ln>
        </p:spPr>
        <p:txBody>
          <a:bodyPr anchorCtr="0" anchor="t" bIns="0" lIns="0" spcFirstLastPara="1" rIns="0" wrap="square" tIns="0">
            <a:normAutofit/>
          </a:bodyPr>
          <a:lstStyle>
            <a:lvl1pPr lvl="0" marR="0" algn="l">
              <a:lnSpc>
                <a:spcPct val="100000"/>
              </a:lnSpc>
              <a:spcBef>
                <a:spcPts val="0"/>
              </a:spcBef>
              <a:spcAft>
                <a:spcPts val="0"/>
              </a:spcAft>
              <a:buSzPts val="2800"/>
              <a:buNone/>
              <a:defRPr sz="1500">
                <a:solidFill>
                  <a:srgbClr val="00334E"/>
                </a:solidFill>
                <a:latin typeface="Work Sans"/>
                <a:ea typeface="Work Sans"/>
                <a:cs typeface="Work Sans"/>
                <a:sym typeface="Work Sans"/>
              </a:defRPr>
            </a:lvl1pPr>
            <a:lvl2pPr lvl="1" algn="l">
              <a:lnSpc>
                <a:spcPct val="100000"/>
              </a:lnSpc>
              <a:spcBef>
                <a:spcPts val="0"/>
              </a:spcBef>
              <a:spcAft>
                <a:spcPts val="0"/>
              </a:spcAft>
              <a:buSzPts val="1100"/>
              <a:buNone/>
              <a:defRPr sz="1100">
                <a:latin typeface="Work Sans"/>
                <a:ea typeface="Work Sans"/>
                <a:cs typeface="Work Sans"/>
                <a:sym typeface="Work Sans"/>
              </a:defRPr>
            </a:lvl2pPr>
            <a:lvl3pPr lvl="2" algn="l">
              <a:lnSpc>
                <a:spcPct val="100000"/>
              </a:lnSpc>
              <a:spcBef>
                <a:spcPts val="0"/>
              </a:spcBef>
              <a:spcAft>
                <a:spcPts val="0"/>
              </a:spcAft>
              <a:buSzPts val="1100"/>
              <a:buNone/>
              <a:defRPr sz="1100">
                <a:latin typeface="Work Sans"/>
                <a:ea typeface="Work Sans"/>
                <a:cs typeface="Work Sans"/>
                <a:sym typeface="Work Sans"/>
              </a:defRPr>
            </a:lvl3pPr>
            <a:lvl4pPr lvl="3" algn="l">
              <a:lnSpc>
                <a:spcPct val="100000"/>
              </a:lnSpc>
              <a:spcBef>
                <a:spcPts val="0"/>
              </a:spcBef>
              <a:spcAft>
                <a:spcPts val="0"/>
              </a:spcAft>
              <a:buSzPts val="1100"/>
              <a:buNone/>
              <a:defRPr sz="1100">
                <a:latin typeface="Work Sans"/>
                <a:ea typeface="Work Sans"/>
                <a:cs typeface="Work Sans"/>
                <a:sym typeface="Work Sans"/>
              </a:defRPr>
            </a:lvl4pPr>
            <a:lvl5pPr lvl="4" algn="l">
              <a:lnSpc>
                <a:spcPct val="100000"/>
              </a:lnSpc>
              <a:spcBef>
                <a:spcPts val="0"/>
              </a:spcBef>
              <a:spcAft>
                <a:spcPts val="0"/>
              </a:spcAft>
              <a:buSzPts val="1100"/>
              <a:buNone/>
              <a:defRPr sz="1100">
                <a:latin typeface="Work Sans"/>
                <a:ea typeface="Work Sans"/>
                <a:cs typeface="Work Sans"/>
                <a:sym typeface="Work Sans"/>
              </a:defRPr>
            </a:lvl5pPr>
            <a:lvl6pPr lvl="5" algn="l">
              <a:lnSpc>
                <a:spcPct val="100000"/>
              </a:lnSpc>
              <a:spcBef>
                <a:spcPts val="0"/>
              </a:spcBef>
              <a:spcAft>
                <a:spcPts val="0"/>
              </a:spcAft>
              <a:buSzPts val="1100"/>
              <a:buNone/>
              <a:defRPr sz="1100">
                <a:latin typeface="Work Sans"/>
                <a:ea typeface="Work Sans"/>
                <a:cs typeface="Work Sans"/>
                <a:sym typeface="Work Sans"/>
              </a:defRPr>
            </a:lvl6pPr>
            <a:lvl7pPr lvl="6" algn="l">
              <a:lnSpc>
                <a:spcPct val="100000"/>
              </a:lnSpc>
              <a:spcBef>
                <a:spcPts val="0"/>
              </a:spcBef>
              <a:spcAft>
                <a:spcPts val="0"/>
              </a:spcAft>
              <a:buSzPts val="1100"/>
              <a:buNone/>
              <a:defRPr sz="1100">
                <a:latin typeface="Work Sans"/>
                <a:ea typeface="Work Sans"/>
                <a:cs typeface="Work Sans"/>
                <a:sym typeface="Work Sans"/>
              </a:defRPr>
            </a:lvl7pPr>
            <a:lvl8pPr lvl="7" algn="l">
              <a:lnSpc>
                <a:spcPct val="100000"/>
              </a:lnSpc>
              <a:spcBef>
                <a:spcPts val="0"/>
              </a:spcBef>
              <a:spcAft>
                <a:spcPts val="0"/>
              </a:spcAft>
              <a:buSzPts val="1100"/>
              <a:buNone/>
              <a:defRPr sz="1100">
                <a:latin typeface="Work Sans"/>
                <a:ea typeface="Work Sans"/>
                <a:cs typeface="Work Sans"/>
                <a:sym typeface="Work Sans"/>
              </a:defRPr>
            </a:lvl8pPr>
            <a:lvl9pPr lvl="8" algn="l">
              <a:lnSpc>
                <a:spcPct val="100000"/>
              </a:lnSpc>
              <a:spcBef>
                <a:spcPts val="0"/>
              </a:spcBef>
              <a:spcAft>
                <a:spcPts val="0"/>
              </a:spcAft>
              <a:buSzPts val="1100"/>
              <a:buNone/>
              <a:defRPr sz="1100">
                <a:latin typeface="Work Sans"/>
                <a:ea typeface="Work Sans"/>
                <a:cs typeface="Work Sans"/>
                <a:sym typeface="Work Sans"/>
              </a:defRPr>
            </a:lvl9pPr>
          </a:lstStyle>
          <a:p/>
        </p:txBody>
      </p:sp>
      <p:sp>
        <p:nvSpPr>
          <p:cNvPr id="4929" name="Google Shape;4929;p187"/>
          <p:cNvSpPr txBox="1"/>
          <p:nvPr>
            <p:ph idx="2" type="title"/>
          </p:nvPr>
        </p:nvSpPr>
        <p:spPr>
          <a:xfrm>
            <a:off x="568023" y="488800"/>
            <a:ext cx="7108500" cy="468900"/>
          </a:xfrm>
          <a:prstGeom prst="rect">
            <a:avLst/>
          </a:prstGeom>
          <a:noFill/>
          <a:ln>
            <a:noFill/>
          </a:ln>
        </p:spPr>
        <p:txBody>
          <a:bodyPr anchorCtr="0" anchor="t" bIns="0" lIns="0" spcFirstLastPara="1" rIns="0" wrap="square" tIns="0">
            <a:normAutofit/>
          </a:bodyPr>
          <a:lstStyle>
            <a:lvl1pPr lvl="0" marR="0" algn="l">
              <a:lnSpc>
                <a:spcPct val="80000"/>
              </a:lnSpc>
              <a:spcBef>
                <a:spcPts val="0"/>
              </a:spcBef>
              <a:spcAft>
                <a:spcPts val="0"/>
              </a:spcAft>
              <a:buSzPts val="2800"/>
              <a:buNone/>
              <a:defRPr sz="2800">
                <a:solidFill>
                  <a:srgbClr val="00334E"/>
                </a:solidFill>
                <a:latin typeface="Lora SemiBold"/>
                <a:ea typeface="Lora SemiBold"/>
                <a:cs typeface="Lora SemiBold"/>
                <a:sym typeface="Lora SemiBold"/>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3" name="Shape 253"/>
        <p:cNvGrpSpPr/>
        <p:nvPr/>
      </p:nvGrpSpPr>
      <p:grpSpPr>
        <a:xfrm>
          <a:off x="0" y="0"/>
          <a:ext cx="0" cy="0"/>
          <a:chOff x="0" y="0"/>
          <a:chExt cx="0" cy="0"/>
        </a:xfrm>
      </p:grpSpPr>
      <p:sp>
        <p:nvSpPr>
          <p:cNvPr id="254" name="Google Shape;254;p18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55" name="Google Shape;255;p18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56" name="Google Shape;256;p18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4 1">
  <p:cSld name="Cover Slide - Brands_6_1_2_2">
    <p:spTree>
      <p:nvGrpSpPr>
        <p:cNvPr id="4934" name="Shape 4934"/>
        <p:cNvGrpSpPr/>
        <p:nvPr/>
      </p:nvGrpSpPr>
      <p:grpSpPr>
        <a:xfrm>
          <a:off x="0" y="0"/>
          <a:ext cx="0" cy="0"/>
          <a:chOff x="0" y="0"/>
          <a:chExt cx="0" cy="0"/>
        </a:xfrm>
      </p:grpSpPr>
      <p:sp>
        <p:nvSpPr>
          <p:cNvPr id="4935" name="Google Shape;4935;p41"/>
          <p:cNvSpPr/>
          <p:nvPr/>
        </p:nvSpPr>
        <p:spPr>
          <a:xfrm rot="3087710">
            <a:off x="-720323" y="-950860"/>
            <a:ext cx="5854943" cy="6525787"/>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6" name="Google Shape;4936;p41"/>
          <p:cNvSpPr/>
          <p:nvPr/>
        </p:nvSpPr>
        <p:spPr>
          <a:xfrm rot="9442979">
            <a:off x="-1782121" y="3557610"/>
            <a:ext cx="2520650" cy="1522475"/>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7" name="Google Shape;4937;p41"/>
          <p:cNvSpPr/>
          <p:nvPr/>
        </p:nvSpPr>
        <p:spPr>
          <a:xfrm>
            <a:off x="-101925" y="-2364300"/>
            <a:ext cx="61809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8" name="Google Shape;4938;p41"/>
          <p:cNvSpPr/>
          <p:nvPr/>
        </p:nvSpPr>
        <p:spPr>
          <a:xfrm>
            <a:off x="-3574800" y="-962025"/>
            <a:ext cx="3574800" cy="6852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9" name="Google Shape;4939;p41"/>
          <p:cNvSpPr/>
          <p:nvPr/>
        </p:nvSpPr>
        <p:spPr>
          <a:xfrm>
            <a:off x="-101925" y="5143500"/>
            <a:ext cx="6180900" cy="6480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0" name="Google Shape;4940;p41"/>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4941" name="Google Shape;4941;p41"/>
          <p:cNvSpPr txBox="1"/>
          <p:nvPr>
            <p:ph type="title"/>
          </p:nvPr>
        </p:nvSpPr>
        <p:spPr>
          <a:xfrm>
            <a:off x="620100" y="1672317"/>
            <a:ext cx="4932900" cy="472800"/>
          </a:xfrm>
          <a:prstGeom prst="rect">
            <a:avLst/>
          </a:prstGeom>
          <a:noFill/>
          <a:ln>
            <a:noFill/>
          </a:ln>
        </p:spPr>
        <p:txBody>
          <a:bodyPr anchorCtr="0" anchor="t" bIns="91425" lIns="91425" spcFirstLastPara="1" rIns="91425" wrap="square" tIns="91425">
            <a:normAutofit/>
          </a:bodyPr>
          <a:lstStyle>
            <a:lvl1pPr lvl="0" marR="0" algn="l">
              <a:lnSpc>
                <a:spcPct val="90000"/>
              </a:lnSpc>
              <a:spcBef>
                <a:spcPts val="0"/>
              </a:spcBef>
              <a:spcAft>
                <a:spcPts val="0"/>
              </a:spcAft>
              <a:buSzPts val="2800"/>
              <a:buNone/>
              <a:defRPr sz="5000">
                <a:solidFill>
                  <a:srgbClr val="FFFFFF"/>
                </a:solidFill>
                <a:latin typeface="Lora SemiBold"/>
                <a:ea typeface="Lora SemiBold"/>
                <a:cs typeface="Lora SemiBold"/>
                <a:sym typeface="Lora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942" name="Google Shape;4942;p41"/>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2022</a:t>
            </a:r>
            <a:endParaRPr b="0" i="0" sz="600" u="none" cap="none" strike="noStrike">
              <a:solidFill>
                <a:srgbClr val="FFFFFF"/>
              </a:solidFill>
              <a:latin typeface="Work Sans"/>
              <a:ea typeface="Work Sans"/>
              <a:cs typeface="Work Sans"/>
              <a:sym typeface="Work Sans"/>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sic / No text 1 1 1 1">
  <p:cSld name="Cover Slide - Brands_6_2_2_1_1_1">
    <p:spTree>
      <p:nvGrpSpPr>
        <p:cNvPr id="4943" name="Shape 4943"/>
        <p:cNvGrpSpPr/>
        <p:nvPr/>
      </p:nvGrpSpPr>
      <p:grpSpPr>
        <a:xfrm>
          <a:off x="0" y="0"/>
          <a:ext cx="0" cy="0"/>
          <a:chOff x="0" y="0"/>
          <a:chExt cx="0" cy="0"/>
        </a:xfrm>
      </p:grpSpPr>
      <p:sp>
        <p:nvSpPr>
          <p:cNvPr id="4944" name="Google Shape;4944;p42"/>
          <p:cNvSpPr/>
          <p:nvPr/>
        </p:nvSpPr>
        <p:spPr>
          <a:xfrm>
            <a:off x="4498000" y="0"/>
            <a:ext cx="46461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5" name="Google Shape;4945;p42"/>
          <p:cNvSpPr/>
          <p:nvPr/>
        </p:nvSpPr>
        <p:spPr>
          <a:xfrm>
            <a:off x="0" y="0"/>
            <a:ext cx="5462100" cy="5143500"/>
          </a:xfrm>
          <a:prstGeom prst="rect">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6" name="Google Shape;4946;p42"/>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4947" name="Google Shape;4947;p42"/>
          <p:cNvSpPr txBox="1"/>
          <p:nvPr>
            <p:ph type="title"/>
          </p:nvPr>
        </p:nvSpPr>
        <p:spPr>
          <a:xfrm>
            <a:off x="534175" y="1365575"/>
            <a:ext cx="2863500" cy="1311600"/>
          </a:xfrm>
          <a:prstGeom prst="rect">
            <a:avLst/>
          </a:prstGeom>
          <a:noFill/>
          <a:ln>
            <a:noFill/>
          </a:ln>
        </p:spPr>
        <p:txBody>
          <a:bodyPr anchorCtr="0" anchor="b" bIns="91425" lIns="91425" spcFirstLastPara="1" rIns="91425" wrap="square" tIns="91425">
            <a:normAutofit/>
          </a:bodyPr>
          <a:lstStyle>
            <a:lvl1pPr lvl="0" marR="0" algn="l">
              <a:lnSpc>
                <a:spcPct val="100000"/>
              </a:lnSpc>
              <a:spcBef>
                <a:spcPts val="0"/>
              </a:spcBef>
              <a:spcAft>
                <a:spcPts val="0"/>
              </a:spcAft>
              <a:buSzPts val="2800"/>
              <a:buNone/>
              <a:defRPr>
                <a:solidFill>
                  <a:srgbClr val="FFFFFF"/>
                </a:solidFill>
                <a:latin typeface="Lora SemiBold"/>
                <a:ea typeface="Lora SemiBold"/>
                <a:cs typeface="Lora SemiBold"/>
                <a:sym typeface="Lora SemiBold"/>
              </a:defRPr>
            </a:lvl1pPr>
            <a:lvl2pPr lvl="1" algn="l">
              <a:lnSpc>
                <a:spcPct val="100000"/>
              </a:lnSpc>
              <a:spcBef>
                <a:spcPts val="0"/>
              </a:spcBef>
              <a:spcAft>
                <a:spcPts val="0"/>
              </a:spcAft>
              <a:buClr>
                <a:srgbClr val="FFFFFF"/>
              </a:buClr>
              <a:buSzPts val="2800"/>
              <a:buNone/>
              <a:defRPr>
                <a:solidFill>
                  <a:srgbClr val="FFFFFF"/>
                </a:solidFill>
              </a:defRPr>
            </a:lvl2pPr>
            <a:lvl3pPr lvl="2" algn="l">
              <a:lnSpc>
                <a:spcPct val="100000"/>
              </a:lnSpc>
              <a:spcBef>
                <a:spcPts val="0"/>
              </a:spcBef>
              <a:spcAft>
                <a:spcPts val="0"/>
              </a:spcAft>
              <a:buClr>
                <a:srgbClr val="FFFFFF"/>
              </a:buClr>
              <a:buSzPts val="2800"/>
              <a:buNone/>
              <a:defRPr>
                <a:solidFill>
                  <a:srgbClr val="FFFFFF"/>
                </a:solidFill>
              </a:defRPr>
            </a:lvl3pPr>
            <a:lvl4pPr lvl="3" algn="l">
              <a:lnSpc>
                <a:spcPct val="100000"/>
              </a:lnSpc>
              <a:spcBef>
                <a:spcPts val="0"/>
              </a:spcBef>
              <a:spcAft>
                <a:spcPts val="0"/>
              </a:spcAft>
              <a:buClr>
                <a:srgbClr val="FFFFFF"/>
              </a:buClr>
              <a:buSzPts val="2800"/>
              <a:buNone/>
              <a:defRPr>
                <a:solidFill>
                  <a:srgbClr val="FFFFFF"/>
                </a:solidFill>
              </a:defRPr>
            </a:lvl4pPr>
            <a:lvl5pPr lvl="4" algn="l">
              <a:lnSpc>
                <a:spcPct val="100000"/>
              </a:lnSpc>
              <a:spcBef>
                <a:spcPts val="0"/>
              </a:spcBef>
              <a:spcAft>
                <a:spcPts val="0"/>
              </a:spcAft>
              <a:buClr>
                <a:srgbClr val="FFFFFF"/>
              </a:buClr>
              <a:buSzPts val="2800"/>
              <a:buNone/>
              <a:defRPr>
                <a:solidFill>
                  <a:srgbClr val="FFFFFF"/>
                </a:solidFill>
              </a:defRPr>
            </a:lvl5pPr>
            <a:lvl6pPr lvl="5" algn="l">
              <a:lnSpc>
                <a:spcPct val="100000"/>
              </a:lnSpc>
              <a:spcBef>
                <a:spcPts val="0"/>
              </a:spcBef>
              <a:spcAft>
                <a:spcPts val="0"/>
              </a:spcAft>
              <a:buClr>
                <a:srgbClr val="FFFFFF"/>
              </a:buClr>
              <a:buSzPts val="2800"/>
              <a:buNone/>
              <a:defRPr>
                <a:solidFill>
                  <a:srgbClr val="FFFFFF"/>
                </a:solidFill>
              </a:defRPr>
            </a:lvl6pPr>
            <a:lvl7pPr lvl="6" algn="l">
              <a:lnSpc>
                <a:spcPct val="100000"/>
              </a:lnSpc>
              <a:spcBef>
                <a:spcPts val="0"/>
              </a:spcBef>
              <a:spcAft>
                <a:spcPts val="0"/>
              </a:spcAft>
              <a:buClr>
                <a:srgbClr val="FFFFFF"/>
              </a:buClr>
              <a:buSzPts val="2800"/>
              <a:buNone/>
              <a:defRPr>
                <a:solidFill>
                  <a:srgbClr val="FFFFFF"/>
                </a:solidFill>
              </a:defRPr>
            </a:lvl7pPr>
            <a:lvl8pPr lvl="7" algn="l">
              <a:lnSpc>
                <a:spcPct val="100000"/>
              </a:lnSpc>
              <a:spcBef>
                <a:spcPts val="0"/>
              </a:spcBef>
              <a:spcAft>
                <a:spcPts val="0"/>
              </a:spcAft>
              <a:buClr>
                <a:srgbClr val="FFFFFF"/>
              </a:buClr>
              <a:buSzPts val="2800"/>
              <a:buNone/>
              <a:defRPr>
                <a:solidFill>
                  <a:srgbClr val="FFFFFF"/>
                </a:solidFill>
              </a:defRPr>
            </a:lvl8pPr>
            <a:lvl9pPr lvl="8" algn="l">
              <a:lnSpc>
                <a:spcPct val="100000"/>
              </a:lnSpc>
              <a:spcBef>
                <a:spcPts val="0"/>
              </a:spcBef>
              <a:spcAft>
                <a:spcPts val="0"/>
              </a:spcAft>
              <a:buClr>
                <a:srgbClr val="FFFFFF"/>
              </a:buClr>
              <a:buSzPts val="2800"/>
              <a:buNone/>
              <a:defRPr>
                <a:solidFill>
                  <a:srgbClr val="FFFFFF"/>
                </a:solidFill>
              </a:defRPr>
            </a:lvl9pPr>
          </a:lstStyle>
          <a:p/>
        </p:txBody>
      </p:sp>
      <p:sp>
        <p:nvSpPr>
          <p:cNvPr id="4948" name="Google Shape;4948;p42"/>
          <p:cNvSpPr txBox="1"/>
          <p:nvPr>
            <p:ph idx="1" type="body"/>
          </p:nvPr>
        </p:nvSpPr>
        <p:spPr>
          <a:xfrm>
            <a:off x="534175" y="2677175"/>
            <a:ext cx="3461100" cy="21804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FFFFFF"/>
                </a:solidFill>
                <a:latin typeface="Work Sans"/>
                <a:ea typeface="Work Sans"/>
                <a:cs typeface="Work Sans"/>
                <a:sym typeface="Work Sans"/>
              </a:defRPr>
            </a:lvl1pPr>
            <a:lvl2pPr indent="-292100" lvl="1" marL="914400" algn="l">
              <a:lnSpc>
                <a:spcPct val="100000"/>
              </a:lnSpc>
              <a:spcBef>
                <a:spcPts val="0"/>
              </a:spcBef>
              <a:spcAft>
                <a:spcPts val="0"/>
              </a:spcAft>
              <a:buClr>
                <a:srgbClr val="FFFFFF"/>
              </a:buClr>
              <a:buSzPts val="1000"/>
              <a:buChar char="○"/>
              <a:defRPr sz="1000">
                <a:solidFill>
                  <a:srgbClr val="FFFFFF"/>
                </a:solidFill>
                <a:latin typeface="Work Sans"/>
                <a:ea typeface="Work Sans"/>
                <a:cs typeface="Work Sans"/>
                <a:sym typeface="Work Sans"/>
              </a:defRPr>
            </a:lvl2pPr>
            <a:lvl3pPr indent="-317500" lvl="2" marL="13716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3pPr>
            <a:lvl4pPr indent="-317500" lvl="3" marL="18288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4pPr>
            <a:lvl5pPr indent="-317500" lvl="4" marL="22860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5pPr>
            <a:lvl6pPr indent="-317500" lvl="5" marL="27432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6pPr>
            <a:lvl7pPr indent="-317500" lvl="6" marL="32004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7pPr>
            <a:lvl8pPr indent="-317500" lvl="7" marL="36576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8pPr>
            <a:lvl9pPr indent="-317500" lvl="8" marL="41148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9pPr>
          </a:lstStyle>
          <a:p/>
        </p:txBody>
      </p:sp>
      <p:sp>
        <p:nvSpPr>
          <p:cNvPr id="4949" name="Google Shape;4949;p42"/>
          <p:cNvSpPr txBox="1"/>
          <p:nvPr>
            <p:ph idx="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pic>
        <p:nvPicPr>
          <p:cNvPr id="4950" name="Google Shape;4950;p42"/>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4951" name="Google Shape;4951;p42"/>
          <p:cNvSpPr/>
          <p:nvPr/>
        </p:nvSpPr>
        <p:spPr>
          <a:xfrm rot="5400000">
            <a:off x="-888425" y="3511275"/>
            <a:ext cx="1207200" cy="1207200"/>
          </a:xfrm>
          <a:prstGeom prst="blockArc">
            <a:avLst>
              <a:gd fmla="val 10800000" name="adj1"/>
              <a:gd fmla="val 21587484" name="adj2"/>
              <a:gd fmla="val 17796" name="adj3"/>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2" name="Google Shape;4952;p42"/>
          <p:cNvSpPr/>
          <p:nvPr/>
        </p:nvSpPr>
        <p:spPr>
          <a:xfrm>
            <a:off x="-101925" y="-2364300"/>
            <a:ext cx="61809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3" name="Google Shape;4953;p42"/>
          <p:cNvSpPr/>
          <p:nvPr/>
        </p:nvSpPr>
        <p:spPr>
          <a:xfrm>
            <a:off x="-3574800" y="-962025"/>
            <a:ext cx="3574800" cy="6852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54" name="Google Shape;4954;p42"/>
          <p:cNvGrpSpPr/>
          <p:nvPr/>
        </p:nvGrpSpPr>
        <p:grpSpPr>
          <a:xfrm rot="5400000">
            <a:off x="3253327" y="-280585"/>
            <a:ext cx="367164" cy="1116748"/>
            <a:chOff x="4257275" y="306450"/>
            <a:chExt cx="488575" cy="1486025"/>
          </a:xfrm>
        </p:grpSpPr>
        <p:grpSp>
          <p:nvGrpSpPr>
            <p:cNvPr id="4955" name="Google Shape;4955;p42"/>
            <p:cNvGrpSpPr/>
            <p:nvPr/>
          </p:nvGrpSpPr>
          <p:grpSpPr>
            <a:xfrm>
              <a:off x="4257275" y="306450"/>
              <a:ext cx="488575" cy="140700"/>
              <a:chOff x="4257275" y="306450"/>
              <a:chExt cx="488575" cy="140700"/>
            </a:xfrm>
          </p:grpSpPr>
          <p:sp>
            <p:nvSpPr>
              <p:cNvPr id="4956" name="Google Shape;4956;p42"/>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7" name="Google Shape;4957;p42"/>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58" name="Google Shape;4958;p42"/>
            <p:cNvGrpSpPr/>
            <p:nvPr/>
          </p:nvGrpSpPr>
          <p:grpSpPr>
            <a:xfrm>
              <a:off x="4257275" y="575515"/>
              <a:ext cx="488575" cy="140700"/>
              <a:chOff x="4257275" y="306450"/>
              <a:chExt cx="488575" cy="140700"/>
            </a:xfrm>
          </p:grpSpPr>
          <p:sp>
            <p:nvSpPr>
              <p:cNvPr id="4959" name="Google Shape;4959;p42"/>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0" name="Google Shape;4960;p42"/>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61" name="Google Shape;4961;p42"/>
            <p:cNvGrpSpPr/>
            <p:nvPr/>
          </p:nvGrpSpPr>
          <p:grpSpPr>
            <a:xfrm>
              <a:off x="4257275" y="844580"/>
              <a:ext cx="488575" cy="140700"/>
              <a:chOff x="4257275" y="306450"/>
              <a:chExt cx="488575" cy="140700"/>
            </a:xfrm>
          </p:grpSpPr>
          <p:sp>
            <p:nvSpPr>
              <p:cNvPr id="4962" name="Google Shape;4962;p42"/>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3" name="Google Shape;4963;p42"/>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64" name="Google Shape;4964;p42"/>
            <p:cNvGrpSpPr/>
            <p:nvPr/>
          </p:nvGrpSpPr>
          <p:grpSpPr>
            <a:xfrm>
              <a:off x="4257275" y="1113645"/>
              <a:ext cx="488575" cy="140700"/>
              <a:chOff x="4257275" y="306450"/>
              <a:chExt cx="488575" cy="140700"/>
            </a:xfrm>
          </p:grpSpPr>
          <p:sp>
            <p:nvSpPr>
              <p:cNvPr id="4965" name="Google Shape;4965;p42"/>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6" name="Google Shape;4966;p42"/>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67" name="Google Shape;4967;p42"/>
            <p:cNvGrpSpPr/>
            <p:nvPr/>
          </p:nvGrpSpPr>
          <p:grpSpPr>
            <a:xfrm>
              <a:off x="4257275" y="1382710"/>
              <a:ext cx="488575" cy="140700"/>
              <a:chOff x="4257275" y="306450"/>
              <a:chExt cx="488575" cy="140700"/>
            </a:xfrm>
          </p:grpSpPr>
          <p:sp>
            <p:nvSpPr>
              <p:cNvPr id="4968" name="Google Shape;4968;p42"/>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9" name="Google Shape;4969;p42"/>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70" name="Google Shape;4970;p42"/>
            <p:cNvGrpSpPr/>
            <p:nvPr/>
          </p:nvGrpSpPr>
          <p:grpSpPr>
            <a:xfrm>
              <a:off x="4257275" y="1651775"/>
              <a:ext cx="488575" cy="140700"/>
              <a:chOff x="4257275" y="306450"/>
              <a:chExt cx="488575" cy="140700"/>
            </a:xfrm>
          </p:grpSpPr>
          <p:sp>
            <p:nvSpPr>
              <p:cNvPr id="4971" name="Google Shape;4971;p42"/>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2" name="Google Shape;4972;p42"/>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973" name="Google Shape;4973;p42"/>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2022</a:t>
            </a:r>
            <a:endParaRPr b="0" i="0" sz="600" u="none" cap="none" strike="noStrike">
              <a:solidFill>
                <a:srgbClr val="FFFFFF"/>
              </a:solidFill>
              <a:latin typeface="Work Sans"/>
              <a:ea typeface="Work Sans"/>
              <a:cs typeface="Work Sans"/>
              <a:sym typeface="Work Sans"/>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74" name="Shape 4974"/>
        <p:cNvGrpSpPr/>
        <p:nvPr/>
      </p:nvGrpSpPr>
      <p:grpSpPr>
        <a:xfrm>
          <a:off x="0" y="0"/>
          <a:ext cx="0" cy="0"/>
          <a:chOff x="0" y="0"/>
          <a:chExt cx="0" cy="0"/>
        </a:xfrm>
      </p:grpSpPr>
      <p:sp>
        <p:nvSpPr>
          <p:cNvPr id="4975" name="Google Shape;4975;p9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4976" name="Google Shape;4976;p9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977" name="Google Shape;4977;p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78" name="Shape 4978"/>
        <p:cNvGrpSpPr/>
        <p:nvPr/>
      </p:nvGrpSpPr>
      <p:grpSpPr>
        <a:xfrm>
          <a:off x="0" y="0"/>
          <a:ext cx="0" cy="0"/>
          <a:chOff x="0" y="0"/>
          <a:chExt cx="0" cy="0"/>
        </a:xfrm>
      </p:grpSpPr>
      <p:sp>
        <p:nvSpPr>
          <p:cNvPr id="4979" name="Google Shape;4979;p9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980" name="Google Shape;4980;p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81" name="Shape 4981"/>
        <p:cNvGrpSpPr/>
        <p:nvPr/>
      </p:nvGrpSpPr>
      <p:grpSpPr>
        <a:xfrm>
          <a:off x="0" y="0"/>
          <a:ext cx="0" cy="0"/>
          <a:chOff x="0" y="0"/>
          <a:chExt cx="0" cy="0"/>
        </a:xfrm>
      </p:grpSpPr>
      <p:sp>
        <p:nvSpPr>
          <p:cNvPr id="4982" name="Google Shape;4982;p9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983" name="Google Shape;4983;p9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984" name="Google Shape;4984;p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985" name="Shape 4985"/>
        <p:cNvGrpSpPr/>
        <p:nvPr/>
      </p:nvGrpSpPr>
      <p:grpSpPr>
        <a:xfrm>
          <a:off x="0" y="0"/>
          <a:ext cx="0" cy="0"/>
          <a:chOff x="0" y="0"/>
          <a:chExt cx="0" cy="0"/>
        </a:xfrm>
      </p:grpSpPr>
      <p:sp>
        <p:nvSpPr>
          <p:cNvPr id="4986" name="Google Shape;4986;p10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987" name="Google Shape;4987;p10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988" name="Google Shape;4988;p10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989" name="Google Shape;4989;p1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90" name="Shape 4990"/>
        <p:cNvGrpSpPr/>
        <p:nvPr/>
      </p:nvGrpSpPr>
      <p:grpSpPr>
        <a:xfrm>
          <a:off x="0" y="0"/>
          <a:ext cx="0" cy="0"/>
          <a:chOff x="0" y="0"/>
          <a:chExt cx="0" cy="0"/>
        </a:xfrm>
      </p:grpSpPr>
      <p:sp>
        <p:nvSpPr>
          <p:cNvPr id="4991" name="Google Shape;4991;p10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992" name="Google Shape;4992;p1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993" name="Shape 4993"/>
        <p:cNvGrpSpPr/>
        <p:nvPr/>
      </p:nvGrpSpPr>
      <p:grpSpPr>
        <a:xfrm>
          <a:off x="0" y="0"/>
          <a:ext cx="0" cy="0"/>
          <a:chOff x="0" y="0"/>
          <a:chExt cx="0" cy="0"/>
        </a:xfrm>
      </p:grpSpPr>
      <p:sp>
        <p:nvSpPr>
          <p:cNvPr id="4994" name="Google Shape;4994;p10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995" name="Google Shape;4995;p10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996" name="Google Shape;4996;p1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997" name="Shape 4997"/>
        <p:cNvGrpSpPr/>
        <p:nvPr/>
      </p:nvGrpSpPr>
      <p:grpSpPr>
        <a:xfrm>
          <a:off x="0" y="0"/>
          <a:ext cx="0" cy="0"/>
          <a:chOff x="0" y="0"/>
          <a:chExt cx="0" cy="0"/>
        </a:xfrm>
      </p:grpSpPr>
      <p:sp>
        <p:nvSpPr>
          <p:cNvPr id="4998" name="Google Shape;4998;p10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999" name="Google Shape;4999;p1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000" name="Shape 5000"/>
        <p:cNvGrpSpPr/>
        <p:nvPr/>
      </p:nvGrpSpPr>
      <p:grpSpPr>
        <a:xfrm>
          <a:off x="0" y="0"/>
          <a:ext cx="0" cy="0"/>
          <a:chOff x="0" y="0"/>
          <a:chExt cx="0" cy="0"/>
        </a:xfrm>
      </p:grpSpPr>
      <p:sp>
        <p:nvSpPr>
          <p:cNvPr id="5001" name="Google Shape;5001;p10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2" name="Google Shape;5002;p10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5003" name="Google Shape;5003;p10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04" name="Google Shape;5004;p10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5005" name="Google Shape;5005;p1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7" name="Shape 257"/>
        <p:cNvGrpSpPr/>
        <p:nvPr/>
      </p:nvGrpSpPr>
      <p:grpSpPr>
        <a:xfrm>
          <a:off x="0" y="0"/>
          <a:ext cx="0" cy="0"/>
          <a:chOff x="0" y="0"/>
          <a:chExt cx="0" cy="0"/>
        </a:xfrm>
      </p:grpSpPr>
      <p:sp>
        <p:nvSpPr>
          <p:cNvPr id="258" name="Google Shape;258;p18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59" name="Google Shape;259;p18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06" name="Shape 5006"/>
        <p:cNvGrpSpPr/>
        <p:nvPr/>
      </p:nvGrpSpPr>
      <p:grpSpPr>
        <a:xfrm>
          <a:off x="0" y="0"/>
          <a:ext cx="0" cy="0"/>
          <a:chOff x="0" y="0"/>
          <a:chExt cx="0" cy="0"/>
        </a:xfrm>
      </p:grpSpPr>
      <p:sp>
        <p:nvSpPr>
          <p:cNvPr id="5007" name="Google Shape;5007;p10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5008" name="Google Shape;5008;p1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009" name="Shape 5009"/>
        <p:cNvGrpSpPr/>
        <p:nvPr/>
      </p:nvGrpSpPr>
      <p:grpSpPr>
        <a:xfrm>
          <a:off x="0" y="0"/>
          <a:ext cx="0" cy="0"/>
          <a:chOff x="0" y="0"/>
          <a:chExt cx="0" cy="0"/>
        </a:xfrm>
      </p:grpSpPr>
      <p:sp>
        <p:nvSpPr>
          <p:cNvPr id="5010" name="Google Shape;5010;p10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011" name="Google Shape;5011;p10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012" name="Google Shape;5012;p1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13" name="Shape 5013"/>
        <p:cNvGrpSpPr/>
        <p:nvPr/>
      </p:nvGrpSpPr>
      <p:grpSpPr>
        <a:xfrm>
          <a:off x="0" y="0"/>
          <a:ext cx="0" cy="0"/>
          <a:chOff x="0" y="0"/>
          <a:chExt cx="0" cy="0"/>
        </a:xfrm>
      </p:grpSpPr>
      <p:sp>
        <p:nvSpPr>
          <p:cNvPr id="5014" name="Google Shape;5014;p1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over Slide - Brands_6_1_1_1">
    <p:spTree>
      <p:nvGrpSpPr>
        <p:cNvPr id="5015" name="Shape 5015"/>
        <p:cNvGrpSpPr/>
        <p:nvPr/>
      </p:nvGrpSpPr>
      <p:grpSpPr>
        <a:xfrm>
          <a:off x="0" y="0"/>
          <a:ext cx="0" cy="0"/>
          <a:chOff x="0" y="0"/>
          <a:chExt cx="0" cy="0"/>
        </a:xfrm>
      </p:grpSpPr>
      <p:sp>
        <p:nvSpPr>
          <p:cNvPr id="5016" name="Google Shape;5016;p108"/>
          <p:cNvSpPr/>
          <p:nvPr/>
        </p:nvSpPr>
        <p:spPr>
          <a:xfrm rot="-8448251">
            <a:off x="6054943" y="47887"/>
            <a:ext cx="4952824" cy="5485878"/>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7" name="Google Shape;5017;p108"/>
          <p:cNvSpPr/>
          <p:nvPr/>
        </p:nvSpPr>
        <p:spPr>
          <a:xfrm>
            <a:off x="7439025" y="-1260850"/>
            <a:ext cx="2699100" cy="2699100"/>
          </a:xfrm>
          <a:prstGeom prst="donut">
            <a:avLst>
              <a:gd fmla="val 19696" name="adj"/>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8" name="Google Shape;5018;p108"/>
          <p:cNvSpPr/>
          <p:nvPr/>
        </p:nvSpPr>
        <p:spPr>
          <a:xfrm>
            <a:off x="3917625" y="-2364125"/>
            <a:ext cx="61809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9" name="Google Shape;5019;p108"/>
          <p:cNvSpPr/>
          <p:nvPr/>
        </p:nvSpPr>
        <p:spPr>
          <a:xfrm>
            <a:off x="9144000" y="-1825950"/>
            <a:ext cx="3574800" cy="6028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0" name="Google Shape;5020;p108"/>
          <p:cNvSpPr txBox="1"/>
          <p:nvPr>
            <p:ph type="title"/>
          </p:nvPr>
        </p:nvSpPr>
        <p:spPr>
          <a:xfrm>
            <a:off x="508900" y="1815688"/>
            <a:ext cx="3900600" cy="11169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800"/>
              <a:buNone/>
              <a:defRPr sz="4100">
                <a:solidFill>
                  <a:srgbClr val="00334E"/>
                </a:solidFill>
                <a:latin typeface="Lora SemiBold"/>
                <a:ea typeface="Lora SemiBold"/>
                <a:cs typeface="Lora SemiBold"/>
                <a:sym typeface="Lora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021" name="Google Shape;5021;p108"/>
          <p:cNvSpPr txBox="1"/>
          <p:nvPr>
            <p:ph idx="1" type="subTitle"/>
          </p:nvPr>
        </p:nvSpPr>
        <p:spPr>
          <a:xfrm>
            <a:off x="508900" y="3016475"/>
            <a:ext cx="3534600" cy="15405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SzPts val="1800"/>
              <a:buNone/>
              <a:defRPr sz="1400">
                <a:solidFill>
                  <a:srgbClr val="00334E"/>
                </a:solidFill>
                <a:latin typeface="Work Sans"/>
                <a:ea typeface="Work Sans"/>
                <a:cs typeface="Work Sans"/>
                <a:sym typeface="Work Sans"/>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grpSp>
        <p:nvGrpSpPr>
          <p:cNvPr id="5022" name="Google Shape;5022;p108"/>
          <p:cNvGrpSpPr/>
          <p:nvPr/>
        </p:nvGrpSpPr>
        <p:grpSpPr>
          <a:xfrm>
            <a:off x="3691584" y="598074"/>
            <a:ext cx="1365497" cy="1324345"/>
            <a:chOff x="3213650" y="306450"/>
            <a:chExt cx="1532200" cy="1486025"/>
          </a:xfrm>
        </p:grpSpPr>
        <p:grpSp>
          <p:nvGrpSpPr>
            <p:cNvPr id="5023" name="Google Shape;5023;p108"/>
            <p:cNvGrpSpPr/>
            <p:nvPr/>
          </p:nvGrpSpPr>
          <p:grpSpPr>
            <a:xfrm>
              <a:off x="3213650" y="306450"/>
              <a:ext cx="1532200" cy="140700"/>
              <a:chOff x="3213650" y="306450"/>
              <a:chExt cx="1532200" cy="140700"/>
            </a:xfrm>
          </p:grpSpPr>
          <p:sp>
            <p:nvSpPr>
              <p:cNvPr id="5024" name="Google Shape;5024;p108"/>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5" name="Google Shape;5025;p108"/>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6" name="Google Shape;5026;p108"/>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7" name="Google Shape;5027;p108"/>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8" name="Google Shape;5028;p108"/>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29" name="Google Shape;5029;p108"/>
            <p:cNvGrpSpPr/>
            <p:nvPr/>
          </p:nvGrpSpPr>
          <p:grpSpPr>
            <a:xfrm>
              <a:off x="3213650" y="575515"/>
              <a:ext cx="1532200" cy="140700"/>
              <a:chOff x="3213650" y="306450"/>
              <a:chExt cx="1532200" cy="140700"/>
            </a:xfrm>
          </p:grpSpPr>
          <p:sp>
            <p:nvSpPr>
              <p:cNvPr id="5030" name="Google Shape;5030;p108"/>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1" name="Google Shape;5031;p108"/>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2" name="Google Shape;5032;p108"/>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3" name="Google Shape;5033;p108"/>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4" name="Google Shape;5034;p108"/>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35" name="Google Shape;5035;p108"/>
            <p:cNvGrpSpPr/>
            <p:nvPr/>
          </p:nvGrpSpPr>
          <p:grpSpPr>
            <a:xfrm>
              <a:off x="3213650" y="844580"/>
              <a:ext cx="1532200" cy="140700"/>
              <a:chOff x="3213650" y="306450"/>
              <a:chExt cx="1532200" cy="140700"/>
            </a:xfrm>
          </p:grpSpPr>
          <p:sp>
            <p:nvSpPr>
              <p:cNvPr id="5036" name="Google Shape;5036;p108"/>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7" name="Google Shape;5037;p108"/>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8" name="Google Shape;5038;p108"/>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9" name="Google Shape;5039;p108"/>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0" name="Google Shape;5040;p108"/>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41" name="Google Shape;5041;p108"/>
            <p:cNvGrpSpPr/>
            <p:nvPr/>
          </p:nvGrpSpPr>
          <p:grpSpPr>
            <a:xfrm>
              <a:off x="3213650" y="1113645"/>
              <a:ext cx="1532200" cy="140700"/>
              <a:chOff x="3213650" y="306450"/>
              <a:chExt cx="1532200" cy="140700"/>
            </a:xfrm>
          </p:grpSpPr>
          <p:sp>
            <p:nvSpPr>
              <p:cNvPr id="5042" name="Google Shape;5042;p108"/>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3" name="Google Shape;5043;p108"/>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4" name="Google Shape;5044;p108"/>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5" name="Google Shape;5045;p108"/>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6" name="Google Shape;5046;p108"/>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47" name="Google Shape;5047;p108"/>
            <p:cNvGrpSpPr/>
            <p:nvPr/>
          </p:nvGrpSpPr>
          <p:grpSpPr>
            <a:xfrm>
              <a:off x="3213650" y="1382710"/>
              <a:ext cx="1532200" cy="140700"/>
              <a:chOff x="3213650" y="306450"/>
              <a:chExt cx="1532200" cy="140700"/>
            </a:xfrm>
          </p:grpSpPr>
          <p:sp>
            <p:nvSpPr>
              <p:cNvPr id="5048" name="Google Shape;5048;p108"/>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9" name="Google Shape;5049;p108"/>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0" name="Google Shape;5050;p108"/>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1" name="Google Shape;5051;p108"/>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2" name="Google Shape;5052;p108"/>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53" name="Google Shape;5053;p108"/>
            <p:cNvGrpSpPr/>
            <p:nvPr/>
          </p:nvGrpSpPr>
          <p:grpSpPr>
            <a:xfrm>
              <a:off x="3213650" y="1651775"/>
              <a:ext cx="1532200" cy="140700"/>
              <a:chOff x="3213650" y="306450"/>
              <a:chExt cx="1532200" cy="140700"/>
            </a:xfrm>
          </p:grpSpPr>
          <p:sp>
            <p:nvSpPr>
              <p:cNvPr id="5054" name="Google Shape;5054;p108"/>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5" name="Google Shape;5055;p108"/>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6" name="Google Shape;5056;p108"/>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7" name="Google Shape;5057;p108"/>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8" name="Google Shape;5058;p108"/>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Subtitle and body Slide / Shapes 2">
  <p:cSld name="Cover Slide - Brands_6_1_2_1">
    <p:spTree>
      <p:nvGrpSpPr>
        <p:cNvPr id="5059" name="Shape 5059"/>
        <p:cNvGrpSpPr/>
        <p:nvPr/>
      </p:nvGrpSpPr>
      <p:grpSpPr>
        <a:xfrm>
          <a:off x="0" y="0"/>
          <a:ext cx="0" cy="0"/>
          <a:chOff x="0" y="0"/>
          <a:chExt cx="0" cy="0"/>
        </a:xfrm>
      </p:grpSpPr>
      <p:sp>
        <p:nvSpPr>
          <p:cNvPr id="5060" name="Google Shape;5060;p109"/>
          <p:cNvSpPr/>
          <p:nvPr/>
        </p:nvSpPr>
        <p:spPr>
          <a:xfrm rot="4899983">
            <a:off x="-2058775" y="2878013"/>
            <a:ext cx="3905357" cy="4352823"/>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1" name="Google Shape;5061;p109"/>
          <p:cNvSpPr/>
          <p:nvPr/>
        </p:nvSpPr>
        <p:spPr>
          <a:xfrm rot="-454686">
            <a:off x="7218737" y="-768997"/>
            <a:ext cx="3049329" cy="1841833"/>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F6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2" name="Google Shape;5062;p109"/>
          <p:cNvSpPr/>
          <p:nvPr/>
        </p:nvSpPr>
        <p:spPr>
          <a:xfrm>
            <a:off x="-101925" y="-23643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3" name="Google Shape;5063;p109"/>
          <p:cNvSpPr/>
          <p:nvPr/>
        </p:nvSpPr>
        <p:spPr>
          <a:xfrm>
            <a:off x="-35748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4" name="Google Shape;5064;p109"/>
          <p:cNvSpPr/>
          <p:nvPr/>
        </p:nvSpPr>
        <p:spPr>
          <a:xfrm>
            <a:off x="91440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5" name="Google Shape;5065;p109"/>
          <p:cNvSpPr/>
          <p:nvPr/>
        </p:nvSpPr>
        <p:spPr>
          <a:xfrm>
            <a:off x="-101925" y="51435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6" name="Google Shape;5066;p109"/>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cxnSp>
        <p:nvCxnSpPr>
          <p:cNvPr id="5067" name="Google Shape;5067;p109"/>
          <p:cNvCxnSpPr/>
          <p:nvPr/>
        </p:nvCxnSpPr>
        <p:spPr>
          <a:xfrm flipH="1" rot="10800000">
            <a:off x="0" y="643075"/>
            <a:ext cx="445800" cy="1500"/>
          </a:xfrm>
          <a:prstGeom prst="straightConnector1">
            <a:avLst/>
          </a:prstGeom>
          <a:noFill/>
          <a:ln cap="flat" cmpd="sng" w="28575">
            <a:solidFill>
              <a:srgbClr val="00334E"/>
            </a:solidFill>
            <a:prstDash val="solid"/>
            <a:round/>
            <a:headEnd len="sm" w="sm" type="none"/>
            <a:tailEnd len="sm" w="sm" type="none"/>
          </a:ln>
        </p:spPr>
      </p:cxnSp>
      <p:sp>
        <p:nvSpPr>
          <p:cNvPr id="5068" name="Google Shape;5068;p109"/>
          <p:cNvSpPr txBox="1"/>
          <p:nvPr>
            <p:ph type="title"/>
          </p:nvPr>
        </p:nvSpPr>
        <p:spPr>
          <a:xfrm>
            <a:off x="534175" y="324375"/>
            <a:ext cx="7581900" cy="680400"/>
          </a:xfrm>
          <a:prstGeom prst="rect">
            <a:avLst/>
          </a:prstGeom>
          <a:noFill/>
          <a:ln>
            <a:noFill/>
          </a:ln>
        </p:spPr>
        <p:txBody>
          <a:bodyPr anchorCtr="0" anchor="t" bIns="91425" lIns="91425" spcFirstLastPara="1" rIns="91425" wrap="square" tIns="91425">
            <a:normAutofit/>
          </a:bodyPr>
          <a:lstStyle>
            <a:lvl1pPr lvl="0" marR="0" algn="l">
              <a:lnSpc>
                <a:spcPct val="115000"/>
              </a:lnSpc>
              <a:spcBef>
                <a:spcPts val="0"/>
              </a:spcBef>
              <a:spcAft>
                <a:spcPts val="0"/>
              </a:spcAft>
              <a:buSzPts val="2800"/>
              <a:buNone/>
              <a:defRPr>
                <a:solidFill>
                  <a:srgbClr val="00334E"/>
                </a:solidFill>
                <a:latin typeface="Lora SemiBold"/>
                <a:ea typeface="Lora SemiBold"/>
                <a:cs typeface="Lora SemiBold"/>
                <a:sym typeface="Lora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069" name="Google Shape;5069;p109"/>
          <p:cNvSpPr txBox="1"/>
          <p:nvPr>
            <p:ph idx="1" type="body"/>
          </p:nvPr>
        </p:nvSpPr>
        <p:spPr>
          <a:xfrm>
            <a:off x="534175" y="1190525"/>
            <a:ext cx="7400100" cy="17082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00334E"/>
                </a:solidFill>
                <a:latin typeface="Work Sans"/>
                <a:ea typeface="Work Sans"/>
                <a:cs typeface="Work Sans"/>
                <a:sym typeface="Work Sans"/>
              </a:defRPr>
            </a:lvl1pPr>
            <a:lvl2pPr indent="-292100" lvl="1" marL="914400" algn="l">
              <a:lnSpc>
                <a:spcPct val="100000"/>
              </a:lnSpc>
              <a:spcBef>
                <a:spcPts val="0"/>
              </a:spcBef>
              <a:spcAft>
                <a:spcPts val="0"/>
              </a:spcAft>
              <a:buClr>
                <a:srgbClr val="00334E"/>
              </a:buClr>
              <a:buSzPts val="1000"/>
              <a:buChar char="○"/>
              <a:defRPr sz="1000">
                <a:solidFill>
                  <a:srgbClr val="00334E"/>
                </a:solidFill>
                <a:latin typeface="Work Sans"/>
                <a:ea typeface="Work Sans"/>
                <a:cs typeface="Work Sans"/>
                <a:sym typeface="Work Sans"/>
              </a:defRPr>
            </a:lvl2pPr>
            <a:lvl3pPr indent="-317500" lvl="2" marL="13716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3pPr>
            <a:lvl4pPr indent="-317500" lvl="3" marL="18288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4pPr>
            <a:lvl5pPr indent="-317500" lvl="4" marL="22860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5pPr>
            <a:lvl6pPr indent="-317500" lvl="5" marL="27432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6pPr>
            <a:lvl7pPr indent="-317500" lvl="6" marL="32004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7pPr>
            <a:lvl8pPr indent="-317500" lvl="7" marL="36576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8pPr>
            <a:lvl9pPr indent="-317500" lvl="8" marL="41148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9pPr>
          </a:lstStyle>
          <a:p/>
        </p:txBody>
      </p:sp>
      <p:sp>
        <p:nvSpPr>
          <p:cNvPr id="5070" name="Google Shape;5070;p109"/>
          <p:cNvSpPr txBox="1"/>
          <p:nvPr>
            <p:ph idx="2" type="subTitle"/>
          </p:nvPr>
        </p:nvSpPr>
        <p:spPr>
          <a:xfrm>
            <a:off x="534175" y="796025"/>
            <a:ext cx="4260300" cy="3945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SzPts val="1800"/>
              <a:buNone/>
              <a:defRPr sz="1500">
                <a:solidFill>
                  <a:srgbClr val="00334E"/>
                </a:solidFill>
                <a:latin typeface="Work Sans"/>
                <a:ea typeface="Work Sans"/>
                <a:cs typeface="Work Sans"/>
                <a:sym typeface="Work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71" name="Google Shape;5071;p109"/>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2022</a:t>
            </a:r>
            <a:endParaRPr b="0" i="0" sz="600" u="none" cap="none" strike="noStrike">
              <a:solidFill>
                <a:srgbClr val="666666"/>
              </a:solidFill>
              <a:latin typeface="Work Sans"/>
              <a:ea typeface="Work Sans"/>
              <a:cs typeface="Work Sans"/>
              <a:sym typeface="Work Sans"/>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sic / No text">
  <p:cSld name="Cover Slide - Brands_6_2">
    <p:spTree>
      <p:nvGrpSpPr>
        <p:cNvPr id="5072" name="Shape 5072"/>
        <p:cNvGrpSpPr/>
        <p:nvPr/>
      </p:nvGrpSpPr>
      <p:grpSpPr>
        <a:xfrm>
          <a:off x="0" y="0"/>
          <a:ext cx="0" cy="0"/>
          <a:chOff x="0" y="0"/>
          <a:chExt cx="0" cy="0"/>
        </a:xfrm>
      </p:grpSpPr>
      <p:sp>
        <p:nvSpPr>
          <p:cNvPr id="5073" name="Google Shape;5073;p110"/>
          <p:cNvSpPr/>
          <p:nvPr/>
        </p:nvSpPr>
        <p:spPr>
          <a:xfrm rot="-5400000">
            <a:off x="8572500" y="335175"/>
            <a:ext cx="1151400" cy="1151400"/>
          </a:xfrm>
          <a:prstGeom prst="blockArc">
            <a:avLst>
              <a:gd fmla="val 10800000" name="adj1"/>
              <a:gd fmla="val 21587484" name="adj2"/>
              <a:gd fmla="val 17796" name="adj3"/>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074" name="Google Shape;5074;p110"/>
          <p:cNvGrpSpPr/>
          <p:nvPr/>
        </p:nvGrpSpPr>
        <p:grpSpPr>
          <a:xfrm>
            <a:off x="87702" y="3436190"/>
            <a:ext cx="367164" cy="1116748"/>
            <a:chOff x="4257275" y="306450"/>
            <a:chExt cx="488575" cy="1486025"/>
          </a:xfrm>
        </p:grpSpPr>
        <p:grpSp>
          <p:nvGrpSpPr>
            <p:cNvPr id="5075" name="Google Shape;5075;p110"/>
            <p:cNvGrpSpPr/>
            <p:nvPr/>
          </p:nvGrpSpPr>
          <p:grpSpPr>
            <a:xfrm>
              <a:off x="4257275" y="306450"/>
              <a:ext cx="488575" cy="140700"/>
              <a:chOff x="4257275" y="306450"/>
              <a:chExt cx="488575" cy="140700"/>
            </a:xfrm>
          </p:grpSpPr>
          <p:sp>
            <p:nvSpPr>
              <p:cNvPr id="5076" name="Google Shape;5076;p110"/>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7" name="Google Shape;5077;p110"/>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78" name="Google Shape;5078;p110"/>
            <p:cNvGrpSpPr/>
            <p:nvPr/>
          </p:nvGrpSpPr>
          <p:grpSpPr>
            <a:xfrm>
              <a:off x="4257275" y="575515"/>
              <a:ext cx="488575" cy="140700"/>
              <a:chOff x="4257275" y="306450"/>
              <a:chExt cx="488575" cy="140700"/>
            </a:xfrm>
          </p:grpSpPr>
          <p:sp>
            <p:nvSpPr>
              <p:cNvPr id="5079" name="Google Shape;5079;p110"/>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0" name="Google Shape;5080;p110"/>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81" name="Google Shape;5081;p110"/>
            <p:cNvGrpSpPr/>
            <p:nvPr/>
          </p:nvGrpSpPr>
          <p:grpSpPr>
            <a:xfrm>
              <a:off x="4257275" y="844580"/>
              <a:ext cx="488575" cy="140700"/>
              <a:chOff x="4257275" y="306450"/>
              <a:chExt cx="488575" cy="140700"/>
            </a:xfrm>
          </p:grpSpPr>
          <p:sp>
            <p:nvSpPr>
              <p:cNvPr id="5082" name="Google Shape;5082;p110"/>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3" name="Google Shape;5083;p110"/>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84" name="Google Shape;5084;p110"/>
            <p:cNvGrpSpPr/>
            <p:nvPr/>
          </p:nvGrpSpPr>
          <p:grpSpPr>
            <a:xfrm>
              <a:off x="4257275" y="1113645"/>
              <a:ext cx="488575" cy="140700"/>
              <a:chOff x="4257275" y="306450"/>
              <a:chExt cx="488575" cy="140700"/>
            </a:xfrm>
          </p:grpSpPr>
          <p:sp>
            <p:nvSpPr>
              <p:cNvPr id="5085" name="Google Shape;5085;p110"/>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6" name="Google Shape;5086;p110"/>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87" name="Google Shape;5087;p110"/>
            <p:cNvGrpSpPr/>
            <p:nvPr/>
          </p:nvGrpSpPr>
          <p:grpSpPr>
            <a:xfrm>
              <a:off x="4257275" y="1382710"/>
              <a:ext cx="488575" cy="140700"/>
              <a:chOff x="4257275" y="306450"/>
              <a:chExt cx="488575" cy="140700"/>
            </a:xfrm>
          </p:grpSpPr>
          <p:sp>
            <p:nvSpPr>
              <p:cNvPr id="5088" name="Google Shape;5088;p110"/>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9" name="Google Shape;5089;p110"/>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90" name="Google Shape;5090;p110"/>
            <p:cNvGrpSpPr/>
            <p:nvPr/>
          </p:nvGrpSpPr>
          <p:grpSpPr>
            <a:xfrm>
              <a:off x="4257275" y="1651775"/>
              <a:ext cx="488575" cy="140700"/>
              <a:chOff x="4257275" y="306450"/>
              <a:chExt cx="488575" cy="140700"/>
            </a:xfrm>
          </p:grpSpPr>
          <p:sp>
            <p:nvSpPr>
              <p:cNvPr id="5091" name="Google Shape;5091;p110"/>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2" name="Google Shape;5092;p110"/>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093" name="Google Shape;5093;p110"/>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5094" name="Google Shape;5094;p110"/>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2022</a:t>
            </a:r>
            <a:endParaRPr b="0" i="0" sz="600" u="none" cap="none" strike="noStrike">
              <a:solidFill>
                <a:srgbClr val="FFFFFF"/>
              </a:solidFill>
              <a:latin typeface="Work Sans"/>
              <a:ea typeface="Work Sans"/>
              <a:cs typeface="Work Sans"/>
              <a:sym typeface="Work Sans"/>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Subtitle and body Slide 1">
  <p:cSld name="Cover Slide - Brands_6_3">
    <p:spTree>
      <p:nvGrpSpPr>
        <p:cNvPr id="5095" name="Shape 5095"/>
        <p:cNvGrpSpPr/>
        <p:nvPr/>
      </p:nvGrpSpPr>
      <p:grpSpPr>
        <a:xfrm>
          <a:off x="0" y="0"/>
          <a:ext cx="0" cy="0"/>
          <a:chOff x="0" y="0"/>
          <a:chExt cx="0" cy="0"/>
        </a:xfrm>
      </p:grpSpPr>
      <p:sp>
        <p:nvSpPr>
          <p:cNvPr id="5096" name="Google Shape;5096;p111"/>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cxnSp>
        <p:nvCxnSpPr>
          <p:cNvPr id="5097" name="Google Shape;5097;p111"/>
          <p:cNvCxnSpPr/>
          <p:nvPr/>
        </p:nvCxnSpPr>
        <p:spPr>
          <a:xfrm flipH="1" rot="10800000">
            <a:off x="0" y="643075"/>
            <a:ext cx="445800" cy="1500"/>
          </a:xfrm>
          <a:prstGeom prst="straightConnector1">
            <a:avLst/>
          </a:prstGeom>
          <a:noFill/>
          <a:ln cap="flat" cmpd="sng" w="28575">
            <a:solidFill>
              <a:srgbClr val="00334E"/>
            </a:solidFill>
            <a:prstDash val="solid"/>
            <a:round/>
            <a:headEnd len="sm" w="sm" type="none"/>
            <a:tailEnd len="sm" w="sm" type="none"/>
          </a:ln>
        </p:spPr>
      </p:cxnSp>
      <p:sp>
        <p:nvSpPr>
          <p:cNvPr id="5098" name="Google Shape;5098;p111"/>
          <p:cNvSpPr txBox="1"/>
          <p:nvPr>
            <p:ph type="title"/>
          </p:nvPr>
        </p:nvSpPr>
        <p:spPr>
          <a:xfrm>
            <a:off x="534175" y="324375"/>
            <a:ext cx="7581900" cy="680400"/>
          </a:xfrm>
          <a:prstGeom prst="rect">
            <a:avLst/>
          </a:prstGeom>
          <a:noFill/>
          <a:ln>
            <a:noFill/>
          </a:ln>
        </p:spPr>
        <p:txBody>
          <a:bodyPr anchorCtr="0" anchor="t" bIns="91425" lIns="91425" spcFirstLastPara="1" rIns="91425" wrap="square" tIns="91425">
            <a:normAutofit/>
          </a:bodyPr>
          <a:lstStyle>
            <a:lvl1pPr lvl="0" marR="0" algn="l">
              <a:lnSpc>
                <a:spcPct val="115000"/>
              </a:lnSpc>
              <a:spcBef>
                <a:spcPts val="0"/>
              </a:spcBef>
              <a:spcAft>
                <a:spcPts val="0"/>
              </a:spcAft>
              <a:buSzPts val="2800"/>
              <a:buNone/>
              <a:defRPr>
                <a:solidFill>
                  <a:srgbClr val="00334E"/>
                </a:solidFill>
                <a:latin typeface="Lora SemiBold"/>
                <a:ea typeface="Lora SemiBold"/>
                <a:cs typeface="Lora SemiBold"/>
                <a:sym typeface="Lora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099" name="Google Shape;5099;p111"/>
          <p:cNvSpPr txBox="1"/>
          <p:nvPr>
            <p:ph idx="1" type="body"/>
          </p:nvPr>
        </p:nvSpPr>
        <p:spPr>
          <a:xfrm>
            <a:off x="534175" y="1190525"/>
            <a:ext cx="7400100" cy="17082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00334E"/>
                </a:solidFill>
                <a:latin typeface="Work Sans"/>
                <a:ea typeface="Work Sans"/>
                <a:cs typeface="Work Sans"/>
                <a:sym typeface="Work Sans"/>
              </a:defRPr>
            </a:lvl1pPr>
            <a:lvl2pPr indent="-292100" lvl="1" marL="914400" algn="l">
              <a:lnSpc>
                <a:spcPct val="100000"/>
              </a:lnSpc>
              <a:spcBef>
                <a:spcPts val="0"/>
              </a:spcBef>
              <a:spcAft>
                <a:spcPts val="0"/>
              </a:spcAft>
              <a:buClr>
                <a:srgbClr val="00334E"/>
              </a:buClr>
              <a:buSzPts val="1000"/>
              <a:buChar char="○"/>
              <a:defRPr sz="1000">
                <a:solidFill>
                  <a:srgbClr val="00334E"/>
                </a:solidFill>
                <a:latin typeface="Work Sans"/>
                <a:ea typeface="Work Sans"/>
                <a:cs typeface="Work Sans"/>
                <a:sym typeface="Work Sans"/>
              </a:defRPr>
            </a:lvl2pPr>
            <a:lvl3pPr indent="-317500" lvl="2" marL="13716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3pPr>
            <a:lvl4pPr indent="-317500" lvl="3" marL="18288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4pPr>
            <a:lvl5pPr indent="-317500" lvl="4" marL="22860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5pPr>
            <a:lvl6pPr indent="-317500" lvl="5" marL="27432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6pPr>
            <a:lvl7pPr indent="-317500" lvl="6" marL="32004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7pPr>
            <a:lvl8pPr indent="-317500" lvl="7" marL="36576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8pPr>
            <a:lvl9pPr indent="-317500" lvl="8" marL="41148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9pPr>
          </a:lstStyle>
          <a:p/>
        </p:txBody>
      </p:sp>
      <p:sp>
        <p:nvSpPr>
          <p:cNvPr id="5100" name="Google Shape;5100;p111"/>
          <p:cNvSpPr txBox="1"/>
          <p:nvPr>
            <p:ph idx="2" type="subTitle"/>
          </p:nvPr>
        </p:nvSpPr>
        <p:spPr>
          <a:xfrm>
            <a:off x="534175" y="796025"/>
            <a:ext cx="4260300" cy="3945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SzPts val="1800"/>
              <a:buNone/>
              <a:defRPr sz="1500">
                <a:solidFill>
                  <a:srgbClr val="00334E"/>
                </a:solidFill>
                <a:latin typeface="Work Sans"/>
                <a:ea typeface="Work Sans"/>
                <a:cs typeface="Work Sans"/>
                <a:sym typeface="Work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5101" name="Google Shape;5101;p111"/>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5102" name="Google Shape;5102;p111"/>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2022</a:t>
            </a:r>
            <a:endParaRPr b="0" i="0" sz="600" u="none" cap="none" strike="noStrike">
              <a:solidFill>
                <a:srgbClr val="666666"/>
              </a:solidFill>
              <a:latin typeface="Work Sans"/>
              <a:ea typeface="Work Sans"/>
              <a:cs typeface="Work Sans"/>
              <a:sym typeface="Work Sans"/>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Subtitle and body Slide / Shapes 4">
  <p:cSld name="Cover Slide - Brands_6_1_2_1_2">
    <p:spTree>
      <p:nvGrpSpPr>
        <p:cNvPr id="5103" name="Shape 5103"/>
        <p:cNvGrpSpPr/>
        <p:nvPr/>
      </p:nvGrpSpPr>
      <p:grpSpPr>
        <a:xfrm>
          <a:off x="0" y="0"/>
          <a:ext cx="0" cy="0"/>
          <a:chOff x="0" y="0"/>
          <a:chExt cx="0" cy="0"/>
        </a:xfrm>
      </p:grpSpPr>
      <p:grpSp>
        <p:nvGrpSpPr>
          <p:cNvPr id="5104" name="Google Shape;5104;p112"/>
          <p:cNvGrpSpPr/>
          <p:nvPr/>
        </p:nvGrpSpPr>
        <p:grpSpPr>
          <a:xfrm>
            <a:off x="6053956" y="-772243"/>
            <a:ext cx="1171827" cy="1136512"/>
            <a:chOff x="3213650" y="306450"/>
            <a:chExt cx="1532200" cy="1486025"/>
          </a:xfrm>
        </p:grpSpPr>
        <p:grpSp>
          <p:nvGrpSpPr>
            <p:cNvPr id="5105" name="Google Shape;5105;p112"/>
            <p:cNvGrpSpPr/>
            <p:nvPr/>
          </p:nvGrpSpPr>
          <p:grpSpPr>
            <a:xfrm>
              <a:off x="3213650" y="306450"/>
              <a:ext cx="1532200" cy="140700"/>
              <a:chOff x="3213650" y="306450"/>
              <a:chExt cx="1532200" cy="140700"/>
            </a:xfrm>
          </p:grpSpPr>
          <p:sp>
            <p:nvSpPr>
              <p:cNvPr id="5106" name="Google Shape;5106;p112"/>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7" name="Google Shape;5107;p112"/>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8" name="Google Shape;5108;p112"/>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9" name="Google Shape;5109;p112"/>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0" name="Google Shape;5110;p112"/>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11" name="Google Shape;5111;p112"/>
            <p:cNvGrpSpPr/>
            <p:nvPr/>
          </p:nvGrpSpPr>
          <p:grpSpPr>
            <a:xfrm>
              <a:off x="3213650" y="575515"/>
              <a:ext cx="1532200" cy="140700"/>
              <a:chOff x="3213650" y="306450"/>
              <a:chExt cx="1532200" cy="140700"/>
            </a:xfrm>
          </p:grpSpPr>
          <p:sp>
            <p:nvSpPr>
              <p:cNvPr id="5112" name="Google Shape;5112;p112"/>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3" name="Google Shape;5113;p112"/>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4" name="Google Shape;5114;p112"/>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5" name="Google Shape;5115;p112"/>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6" name="Google Shape;5116;p112"/>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17" name="Google Shape;5117;p112"/>
            <p:cNvGrpSpPr/>
            <p:nvPr/>
          </p:nvGrpSpPr>
          <p:grpSpPr>
            <a:xfrm>
              <a:off x="3213650" y="844580"/>
              <a:ext cx="1532200" cy="140700"/>
              <a:chOff x="3213650" y="306450"/>
              <a:chExt cx="1532200" cy="140700"/>
            </a:xfrm>
          </p:grpSpPr>
          <p:sp>
            <p:nvSpPr>
              <p:cNvPr id="5118" name="Google Shape;5118;p112"/>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9" name="Google Shape;5119;p112"/>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0" name="Google Shape;5120;p112"/>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1" name="Google Shape;5121;p112"/>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2" name="Google Shape;5122;p112"/>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23" name="Google Shape;5123;p112"/>
            <p:cNvGrpSpPr/>
            <p:nvPr/>
          </p:nvGrpSpPr>
          <p:grpSpPr>
            <a:xfrm>
              <a:off x="3213650" y="1113645"/>
              <a:ext cx="1532200" cy="140700"/>
              <a:chOff x="3213650" y="306450"/>
              <a:chExt cx="1532200" cy="140700"/>
            </a:xfrm>
          </p:grpSpPr>
          <p:sp>
            <p:nvSpPr>
              <p:cNvPr id="5124" name="Google Shape;5124;p112"/>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5" name="Google Shape;5125;p112"/>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6" name="Google Shape;5126;p112"/>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7" name="Google Shape;5127;p112"/>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8" name="Google Shape;5128;p112"/>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29" name="Google Shape;5129;p112"/>
            <p:cNvGrpSpPr/>
            <p:nvPr/>
          </p:nvGrpSpPr>
          <p:grpSpPr>
            <a:xfrm>
              <a:off x="3213650" y="1382710"/>
              <a:ext cx="1532200" cy="140700"/>
              <a:chOff x="3213650" y="306450"/>
              <a:chExt cx="1532200" cy="140700"/>
            </a:xfrm>
          </p:grpSpPr>
          <p:sp>
            <p:nvSpPr>
              <p:cNvPr id="5130" name="Google Shape;5130;p112"/>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1" name="Google Shape;5131;p112"/>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2" name="Google Shape;5132;p112"/>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3" name="Google Shape;5133;p112"/>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4" name="Google Shape;5134;p112"/>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35" name="Google Shape;5135;p112"/>
            <p:cNvGrpSpPr/>
            <p:nvPr/>
          </p:nvGrpSpPr>
          <p:grpSpPr>
            <a:xfrm>
              <a:off x="3213650" y="1651775"/>
              <a:ext cx="1532200" cy="140700"/>
              <a:chOff x="3213650" y="306450"/>
              <a:chExt cx="1532200" cy="140700"/>
            </a:xfrm>
          </p:grpSpPr>
          <p:sp>
            <p:nvSpPr>
              <p:cNvPr id="5136" name="Google Shape;5136;p112"/>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7" name="Google Shape;5137;p112"/>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8" name="Google Shape;5138;p112"/>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9" name="Google Shape;5139;p112"/>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0" name="Google Shape;5140;p112"/>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141" name="Google Shape;5141;p112"/>
          <p:cNvSpPr/>
          <p:nvPr/>
        </p:nvSpPr>
        <p:spPr>
          <a:xfrm>
            <a:off x="-723700" y="3748325"/>
            <a:ext cx="1171800" cy="1171800"/>
          </a:xfrm>
          <a:prstGeom prst="donut">
            <a:avLst>
              <a:gd fmla="val 47882" name="adj"/>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2" name="Google Shape;5142;p112"/>
          <p:cNvSpPr/>
          <p:nvPr/>
        </p:nvSpPr>
        <p:spPr>
          <a:xfrm>
            <a:off x="-101925" y="-23643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3" name="Google Shape;5143;p112"/>
          <p:cNvSpPr/>
          <p:nvPr/>
        </p:nvSpPr>
        <p:spPr>
          <a:xfrm>
            <a:off x="-35748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4" name="Google Shape;5144;p112"/>
          <p:cNvSpPr/>
          <p:nvPr/>
        </p:nvSpPr>
        <p:spPr>
          <a:xfrm>
            <a:off x="91440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5" name="Google Shape;5145;p112"/>
          <p:cNvSpPr/>
          <p:nvPr/>
        </p:nvSpPr>
        <p:spPr>
          <a:xfrm>
            <a:off x="-101925" y="51435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6" name="Google Shape;5146;p112"/>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cxnSp>
        <p:nvCxnSpPr>
          <p:cNvPr id="5147" name="Google Shape;5147;p112"/>
          <p:cNvCxnSpPr/>
          <p:nvPr/>
        </p:nvCxnSpPr>
        <p:spPr>
          <a:xfrm flipH="1" rot="10800000">
            <a:off x="0" y="643075"/>
            <a:ext cx="445800" cy="1500"/>
          </a:xfrm>
          <a:prstGeom prst="straightConnector1">
            <a:avLst/>
          </a:prstGeom>
          <a:noFill/>
          <a:ln cap="flat" cmpd="sng" w="28575">
            <a:solidFill>
              <a:srgbClr val="00334E"/>
            </a:solidFill>
            <a:prstDash val="solid"/>
            <a:round/>
            <a:headEnd len="sm" w="sm" type="none"/>
            <a:tailEnd len="sm" w="sm" type="none"/>
          </a:ln>
        </p:spPr>
      </p:cxnSp>
      <p:sp>
        <p:nvSpPr>
          <p:cNvPr id="5148" name="Google Shape;5148;p112"/>
          <p:cNvSpPr txBox="1"/>
          <p:nvPr>
            <p:ph type="title"/>
          </p:nvPr>
        </p:nvSpPr>
        <p:spPr>
          <a:xfrm>
            <a:off x="534175" y="324375"/>
            <a:ext cx="7581900" cy="680400"/>
          </a:xfrm>
          <a:prstGeom prst="rect">
            <a:avLst/>
          </a:prstGeom>
          <a:noFill/>
          <a:ln>
            <a:noFill/>
          </a:ln>
        </p:spPr>
        <p:txBody>
          <a:bodyPr anchorCtr="0" anchor="t" bIns="91425" lIns="91425" spcFirstLastPara="1" rIns="91425" wrap="square" tIns="91425">
            <a:normAutofit/>
          </a:bodyPr>
          <a:lstStyle>
            <a:lvl1pPr lvl="0" marR="0" algn="l">
              <a:lnSpc>
                <a:spcPct val="115000"/>
              </a:lnSpc>
              <a:spcBef>
                <a:spcPts val="0"/>
              </a:spcBef>
              <a:spcAft>
                <a:spcPts val="0"/>
              </a:spcAft>
              <a:buSzPts val="2800"/>
              <a:buNone/>
              <a:defRPr>
                <a:solidFill>
                  <a:srgbClr val="00334E"/>
                </a:solidFill>
                <a:latin typeface="Lora SemiBold"/>
                <a:ea typeface="Lora SemiBold"/>
                <a:cs typeface="Lora SemiBold"/>
                <a:sym typeface="Lora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149" name="Google Shape;5149;p112"/>
          <p:cNvSpPr txBox="1"/>
          <p:nvPr>
            <p:ph idx="1" type="body"/>
          </p:nvPr>
        </p:nvSpPr>
        <p:spPr>
          <a:xfrm>
            <a:off x="534175" y="1190525"/>
            <a:ext cx="7400100" cy="17082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00334E"/>
                </a:solidFill>
                <a:latin typeface="Work Sans"/>
                <a:ea typeface="Work Sans"/>
                <a:cs typeface="Work Sans"/>
                <a:sym typeface="Work Sans"/>
              </a:defRPr>
            </a:lvl1pPr>
            <a:lvl2pPr indent="-292100" lvl="1" marL="914400" algn="l">
              <a:lnSpc>
                <a:spcPct val="100000"/>
              </a:lnSpc>
              <a:spcBef>
                <a:spcPts val="0"/>
              </a:spcBef>
              <a:spcAft>
                <a:spcPts val="0"/>
              </a:spcAft>
              <a:buClr>
                <a:srgbClr val="00334E"/>
              </a:buClr>
              <a:buSzPts val="1000"/>
              <a:buChar char="○"/>
              <a:defRPr sz="1000">
                <a:solidFill>
                  <a:srgbClr val="00334E"/>
                </a:solidFill>
                <a:latin typeface="Work Sans"/>
                <a:ea typeface="Work Sans"/>
                <a:cs typeface="Work Sans"/>
                <a:sym typeface="Work Sans"/>
              </a:defRPr>
            </a:lvl2pPr>
            <a:lvl3pPr indent="-317500" lvl="2" marL="13716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3pPr>
            <a:lvl4pPr indent="-317500" lvl="3" marL="18288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4pPr>
            <a:lvl5pPr indent="-317500" lvl="4" marL="22860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5pPr>
            <a:lvl6pPr indent="-317500" lvl="5" marL="27432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6pPr>
            <a:lvl7pPr indent="-317500" lvl="6" marL="32004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7pPr>
            <a:lvl8pPr indent="-317500" lvl="7" marL="36576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8pPr>
            <a:lvl9pPr indent="-317500" lvl="8" marL="41148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9pPr>
          </a:lstStyle>
          <a:p/>
        </p:txBody>
      </p:sp>
      <p:sp>
        <p:nvSpPr>
          <p:cNvPr id="5150" name="Google Shape;5150;p112"/>
          <p:cNvSpPr txBox="1"/>
          <p:nvPr>
            <p:ph idx="2" type="subTitle"/>
          </p:nvPr>
        </p:nvSpPr>
        <p:spPr>
          <a:xfrm>
            <a:off x="534175" y="796025"/>
            <a:ext cx="4260300" cy="3945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SzPts val="1800"/>
              <a:buNone/>
              <a:defRPr sz="1500">
                <a:solidFill>
                  <a:srgbClr val="00334E"/>
                </a:solidFill>
                <a:latin typeface="Work Sans"/>
                <a:ea typeface="Work Sans"/>
                <a:cs typeface="Work Sans"/>
                <a:sym typeface="Work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51" name="Google Shape;5151;p112"/>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2022</a:t>
            </a:r>
            <a:endParaRPr b="0" i="0" sz="600" u="none" cap="none" strike="noStrike">
              <a:solidFill>
                <a:srgbClr val="666666"/>
              </a:solidFill>
              <a:latin typeface="Work Sans"/>
              <a:ea typeface="Work Sans"/>
              <a:cs typeface="Work Sans"/>
              <a:sym typeface="Work Sans"/>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E 2 1 2 1 1 1 1 1">
  <p:cSld name="Cover Slide - Brands_6_1_2_1_1_1_1_2">
    <p:spTree>
      <p:nvGrpSpPr>
        <p:cNvPr id="5152" name="Shape 5152"/>
        <p:cNvGrpSpPr/>
        <p:nvPr/>
      </p:nvGrpSpPr>
      <p:grpSpPr>
        <a:xfrm>
          <a:off x="0" y="0"/>
          <a:ext cx="0" cy="0"/>
          <a:chOff x="0" y="0"/>
          <a:chExt cx="0" cy="0"/>
        </a:xfrm>
      </p:grpSpPr>
      <p:sp>
        <p:nvSpPr>
          <p:cNvPr id="5153" name="Google Shape;5153;p113"/>
          <p:cNvSpPr/>
          <p:nvPr/>
        </p:nvSpPr>
        <p:spPr>
          <a:xfrm rot="-454686">
            <a:off x="8466287" y="989053"/>
            <a:ext cx="3049329" cy="1841833"/>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154" name="Google Shape;5154;p113"/>
          <p:cNvGrpSpPr/>
          <p:nvPr/>
        </p:nvGrpSpPr>
        <p:grpSpPr>
          <a:xfrm>
            <a:off x="8688163" y="881577"/>
            <a:ext cx="1173665" cy="1138147"/>
            <a:chOff x="3213650" y="306450"/>
            <a:chExt cx="1532200" cy="1486025"/>
          </a:xfrm>
        </p:grpSpPr>
        <p:grpSp>
          <p:nvGrpSpPr>
            <p:cNvPr id="5155" name="Google Shape;5155;p113"/>
            <p:cNvGrpSpPr/>
            <p:nvPr/>
          </p:nvGrpSpPr>
          <p:grpSpPr>
            <a:xfrm>
              <a:off x="3213650" y="306450"/>
              <a:ext cx="1532200" cy="140700"/>
              <a:chOff x="3213650" y="306450"/>
              <a:chExt cx="1532200" cy="140700"/>
            </a:xfrm>
          </p:grpSpPr>
          <p:sp>
            <p:nvSpPr>
              <p:cNvPr id="5156" name="Google Shape;5156;p113"/>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7" name="Google Shape;5157;p113"/>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8" name="Google Shape;5158;p113"/>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9" name="Google Shape;5159;p113"/>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0" name="Google Shape;5160;p113"/>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61" name="Google Shape;5161;p113"/>
            <p:cNvGrpSpPr/>
            <p:nvPr/>
          </p:nvGrpSpPr>
          <p:grpSpPr>
            <a:xfrm>
              <a:off x="3213650" y="575515"/>
              <a:ext cx="1532200" cy="140700"/>
              <a:chOff x="3213650" y="306450"/>
              <a:chExt cx="1532200" cy="140700"/>
            </a:xfrm>
          </p:grpSpPr>
          <p:sp>
            <p:nvSpPr>
              <p:cNvPr id="5162" name="Google Shape;5162;p113"/>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3" name="Google Shape;5163;p113"/>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4" name="Google Shape;5164;p113"/>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5" name="Google Shape;5165;p113"/>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6" name="Google Shape;5166;p113"/>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67" name="Google Shape;5167;p113"/>
            <p:cNvGrpSpPr/>
            <p:nvPr/>
          </p:nvGrpSpPr>
          <p:grpSpPr>
            <a:xfrm>
              <a:off x="3213650" y="844580"/>
              <a:ext cx="1532200" cy="140700"/>
              <a:chOff x="3213650" y="306450"/>
              <a:chExt cx="1532200" cy="140700"/>
            </a:xfrm>
          </p:grpSpPr>
          <p:sp>
            <p:nvSpPr>
              <p:cNvPr id="5168" name="Google Shape;5168;p113"/>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9" name="Google Shape;5169;p113"/>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0" name="Google Shape;5170;p113"/>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1" name="Google Shape;5171;p113"/>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2" name="Google Shape;5172;p113"/>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73" name="Google Shape;5173;p113"/>
            <p:cNvGrpSpPr/>
            <p:nvPr/>
          </p:nvGrpSpPr>
          <p:grpSpPr>
            <a:xfrm>
              <a:off x="3213650" y="1113645"/>
              <a:ext cx="1532200" cy="140700"/>
              <a:chOff x="3213650" y="306450"/>
              <a:chExt cx="1532200" cy="140700"/>
            </a:xfrm>
          </p:grpSpPr>
          <p:sp>
            <p:nvSpPr>
              <p:cNvPr id="5174" name="Google Shape;5174;p113"/>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5" name="Google Shape;5175;p113"/>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6" name="Google Shape;5176;p113"/>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7" name="Google Shape;5177;p113"/>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8" name="Google Shape;5178;p113"/>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79" name="Google Shape;5179;p113"/>
            <p:cNvGrpSpPr/>
            <p:nvPr/>
          </p:nvGrpSpPr>
          <p:grpSpPr>
            <a:xfrm>
              <a:off x="3213650" y="1382710"/>
              <a:ext cx="1532200" cy="140700"/>
              <a:chOff x="3213650" y="306450"/>
              <a:chExt cx="1532200" cy="140700"/>
            </a:xfrm>
          </p:grpSpPr>
          <p:sp>
            <p:nvSpPr>
              <p:cNvPr id="5180" name="Google Shape;5180;p113"/>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1" name="Google Shape;5181;p113"/>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2" name="Google Shape;5182;p113"/>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3" name="Google Shape;5183;p113"/>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4" name="Google Shape;5184;p113"/>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85" name="Google Shape;5185;p113"/>
            <p:cNvGrpSpPr/>
            <p:nvPr/>
          </p:nvGrpSpPr>
          <p:grpSpPr>
            <a:xfrm>
              <a:off x="3213650" y="1651775"/>
              <a:ext cx="1532200" cy="140700"/>
              <a:chOff x="3213650" y="306450"/>
              <a:chExt cx="1532200" cy="140700"/>
            </a:xfrm>
          </p:grpSpPr>
          <p:sp>
            <p:nvSpPr>
              <p:cNvPr id="5186" name="Google Shape;5186;p113"/>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7" name="Google Shape;5187;p113"/>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8" name="Google Shape;5188;p113"/>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9" name="Google Shape;5189;p113"/>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0" name="Google Shape;5190;p113"/>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191" name="Google Shape;5191;p113"/>
          <p:cNvSpPr/>
          <p:nvPr/>
        </p:nvSpPr>
        <p:spPr>
          <a:xfrm rot="3198706">
            <a:off x="-2352741" y="3306952"/>
            <a:ext cx="3905306" cy="4352765"/>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2" name="Google Shape;5192;p113"/>
          <p:cNvSpPr/>
          <p:nvPr/>
        </p:nvSpPr>
        <p:spPr>
          <a:xfrm>
            <a:off x="-101925" y="-23643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3" name="Google Shape;5193;p113"/>
          <p:cNvSpPr/>
          <p:nvPr/>
        </p:nvSpPr>
        <p:spPr>
          <a:xfrm>
            <a:off x="-35748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4" name="Google Shape;5194;p113"/>
          <p:cNvSpPr/>
          <p:nvPr/>
        </p:nvSpPr>
        <p:spPr>
          <a:xfrm>
            <a:off x="91440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5" name="Google Shape;5195;p113"/>
          <p:cNvSpPr/>
          <p:nvPr/>
        </p:nvSpPr>
        <p:spPr>
          <a:xfrm>
            <a:off x="-101925" y="51435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6" name="Google Shape;5196;p113"/>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5197" name="Google Shape;5197;p113"/>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2022</a:t>
            </a:r>
            <a:endParaRPr b="0" i="0" sz="600" u="none" cap="none" strike="noStrike">
              <a:solidFill>
                <a:srgbClr val="666666"/>
              </a:solidFill>
              <a:latin typeface="Work Sans"/>
              <a:ea typeface="Work Sans"/>
              <a:cs typeface="Work Sans"/>
              <a:sym typeface="Work Sans"/>
            </a:endParaRPr>
          </a:p>
        </p:txBody>
      </p:sp>
      <p:cxnSp>
        <p:nvCxnSpPr>
          <p:cNvPr id="5198" name="Google Shape;5198;p113"/>
          <p:cNvCxnSpPr/>
          <p:nvPr/>
        </p:nvCxnSpPr>
        <p:spPr>
          <a:xfrm flipH="1" rot="10800000">
            <a:off x="0" y="643075"/>
            <a:ext cx="445800" cy="1500"/>
          </a:xfrm>
          <a:prstGeom prst="straightConnector1">
            <a:avLst/>
          </a:prstGeom>
          <a:noFill/>
          <a:ln cap="flat" cmpd="sng" w="28575">
            <a:solidFill>
              <a:srgbClr val="00334E"/>
            </a:solidFill>
            <a:prstDash val="solid"/>
            <a:round/>
            <a:headEnd len="sm" w="sm" type="none"/>
            <a:tailEnd len="sm" w="sm" type="none"/>
          </a:ln>
        </p:spPr>
      </p:cxnSp>
      <p:sp>
        <p:nvSpPr>
          <p:cNvPr id="5199" name="Google Shape;5199;p113"/>
          <p:cNvSpPr txBox="1"/>
          <p:nvPr>
            <p:ph type="title"/>
          </p:nvPr>
        </p:nvSpPr>
        <p:spPr>
          <a:xfrm>
            <a:off x="534175" y="324375"/>
            <a:ext cx="7581900" cy="680400"/>
          </a:xfrm>
          <a:prstGeom prst="rect">
            <a:avLst/>
          </a:prstGeom>
          <a:noFill/>
          <a:ln>
            <a:noFill/>
          </a:ln>
        </p:spPr>
        <p:txBody>
          <a:bodyPr anchorCtr="0" anchor="t" bIns="91425" lIns="91425" spcFirstLastPara="1" rIns="91425" wrap="square" tIns="91425">
            <a:normAutofit/>
          </a:bodyPr>
          <a:lstStyle>
            <a:lvl1pPr lvl="0" marR="0" algn="l">
              <a:lnSpc>
                <a:spcPct val="115000"/>
              </a:lnSpc>
              <a:spcBef>
                <a:spcPts val="0"/>
              </a:spcBef>
              <a:spcAft>
                <a:spcPts val="0"/>
              </a:spcAft>
              <a:buSzPts val="2800"/>
              <a:buNone/>
              <a:defRPr>
                <a:solidFill>
                  <a:srgbClr val="00334E"/>
                </a:solidFill>
                <a:latin typeface="Lora SemiBold"/>
                <a:ea typeface="Lora SemiBold"/>
                <a:cs typeface="Lora SemiBold"/>
                <a:sym typeface="Lora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200" name="Google Shape;5200;p113"/>
          <p:cNvSpPr txBox="1"/>
          <p:nvPr>
            <p:ph idx="1" type="body"/>
          </p:nvPr>
        </p:nvSpPr>
        <p:spPr>
          <a:xfrm>
            <a:off x="534175" y="1190525"/>
            <a:ext cx="7400100" cy="17082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00334E"/>
                </a:solidFill>
                <a:latin typeface="Work Sans"/>
                <a:ea typeface="Work Sans"/>
                <a:cs typeface="Work Sans"/>
                <a:sym typeface="Work Sans"/>
              </a:defRPr>
            </a:lvl1pPr>
            <a:lvl2pPr indent="-292100" lvl="1" marL="914400" algn="l">
              <a:lnSpc>
                <a:spcPct val="100000"/>
              </a:lnSpc>
              <a:spcBef>
                <a:spcPts val="0"/>
              </a:spcBef>
              <a:spcAft>
                <a:spcPts val="0"/>
              </a:spcAft>
              <a:buClr>
                <a:srgbClr val="00334E"/>
              </a:buClr>
              <a:buSzPts val="1000"/>
              <a:buChar char="○"/>
              <a:defRPr sz="1000">
                <a:solidFill>
                  <a:srgbClr val="00334E"/>
                </a:solidFill>
                <a:latin typeface="Work Sans"/>
                <a:ea typeface="Work Sans"/>
                <a:cs typeface="Work Sans"/>
                <a:sym typeface="Work Sans"/>
              </a:defRPr>
            </a:lvl2pPr>
            <a:lvl3pPr indent="-317500" lvl="2" marL="13716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3pPr>
            <a:lvl4pPr indent="-317500" lvl="3" marL="18288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4pPr>
            <a:lvl5pPr indent="-317500" lvl="4" marL="22860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5pPr>
            <a:lvl6pPr indent="-317500" lvl="5" marL="27432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6pPr>
            <a:lvl7pPr indent="-317500" lvl="6" marL="32004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7pPr>
            <a:lvl8pPr indent="-317500" lvl="7" marL="36576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8pPr>
            <a:lvl9pPr indent="-317500" lvl="8" marL="41148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9pPr>
          </a:lstStyle>
          <a:p/>
        </p:txBody>
      </p:sp>
      <p:sp>
        <p:nvSpPr>
          <p:cNvPr id="5201" name="Google Shape;5201;p113"/>
          <p:cNvSpPr txBox="1"/>
          <p:nvPr>
            <p:ph idx="2" type="subTitle"/>
          </p:nvPr>
        </p:nvSpPr>
        <p:spPr>
          <a:xfrm>
            <a:off x="534175" y="796025"/>
            <a:ext cx="4260300" cy="3945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SzPts val="1800"/>
              <a:buNone/>
              <a:defRPr sz="1500">
                <a:solidFill>
                  <a:srgbClr val="00334E"/>
                </a:solidFill>
                <a:latin typeface="Work Sans"/>
                <a:ea typeface="Work Sans"/>
                <a:cs typeface="Work Sans"/>
                <a:sym typeface="Work Sans"/>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E 2 1 2 1 1 1 1">
  <p:cSld name="Cover Slide - Brands_6_1_2_1_1_1_1_3">
    <p:spTree>
      <p:nvGrpSpPr>
        <p:cNvPr id="5202" name="Shape 5202"/>
        <p:cNvGrpSpPr/>
        <p:nvPr/>
      </p:nvGrpSpPr>
      <p:grpSpPr>
        <a:xfrm>
          <a:off x="0" y="0"/>
          <a:ext cx="0" cy="0"/>
          <a:chOff x="0" y="0"/>
          <a:chExt cx="0" cy="0"/>
        </a:xfrm>
      </p:grpSpPr>
      <p:sp>
        <p:nvSpPr>
          <p:cNvPr id="5203" name="Google Shape;5203;p114"/>
          <p:cNvSpPr/>
          <p:nvPr/>
        </p:nvSpPr>
        <p:spPr>
          <a:xfrm rot="-3352489">
            <a:off x="-3601803" y="1362164"/>
            <a:ext cx="3905425" cy="4352898"/>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4" name="Google Shape;5204;p114"/>
          <p:cNvSpPr/>
          <p:nvPr/>
        </p:nvSpPr>
        <p:spPr>
          <a:xfrm rot="-454686">
            <a:off x="6971087" y="-426097"/>
            <a:ext cx="3049329" cy="1841833"/>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5" name="Google Shape;5205;p114"/>
          <p:cNvSpPr/>
          <p:nvPr/>
        </p:nvSpPr>
        <p:spPr>
          <a:xfrm>
            <a:off x="-101925" y="-23643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6" name="Google Shape;5206;p114"/>
          <p:cNvSpPr/>
          <p:nvPr/>
        </p:nvSpPr>
        <p:spPr>
          <a:xfrm>
            <a:off x="-35748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7" name="Google Shape;5207;p114"/>
          <p:cNvSpPr/>
          <p:nvPr/>
        </p:nvSpPr>
        <p:spPr>
          <a:xfrm>
            <a:off x="91440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8" name="Google Shape;5208;p114"/>
          <p:cNvSpPr/>
          <p:nvPr/>
        </p:nvSpPr>
        <p:spPr>
          <a:xfrm>
            <a:off x="-101925" y="51435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9" name="Google Shape;5209;p114"/>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5210" name="Google Shape;5210;p114"/>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2022</a:t>
            </a:r>
            <a:endParaRPr b="0" i="0" sz="600" u="none" cap="none" strike="noStrike">
              <a:solidFill>
                <a:srgbClr val="666666"/>
              </a:solidFill>
              <a:latin typeface="Work Sans"/>
              <a:ea typeface="Work Sans"/>
              <a:cs typeface="Work Sans"/>
              <a:sym typeface="Work Sans"/>
            </a:endParaRPr>
          </a:p>
        </p:txBody>
      </p:sp>
      <p:cxnSp>
        <p:nvCxnSpPr>
          <p:cNvPr id="5211" name="Google Shape;5211;p114"/>
          <p:cNvCxnSpPr/>
          <p:nvPr/>
        </p:nvCxnSpPr>
        <p:spPr>
          <a:xfrm flipH="1" rot="10800000">
            <a:off x="0" y="643075"/>
            <a:ext cx="445800" cy="1500"/>
          </a:xfrm>
          <a:prstGeom prst="straightConnector1">
            <a:avLst/>
          </a:prstGeom>
          <a:noFill/>
          <a:ln cap="flat" cmpd="sng" w="28575">
            <a:solidFill>
              <a:srgbClr val="00334E"/>
            </a:solidFill>
            <a:prstDash val="solid"/>
            <a:round/>
            <a:headEnd len="sm" w="sm" type="none"/>
            <a:tailEnd len="sm" w="sm" type="none"/>
          </a:ln>
        </p:spPr>
      </p:cxnSp>
      <p:sp>
        <p:nvSpPr>
          <p:cNvPr id="5212" name="Google Shape;5212;p114"/>
          <p:cNvSpPr txBox="1"/>
          <p:nvPr>
            <p:ph type="title"/>
          </p:nvPr>
        </p:nvSpPr>
        <p:spPr>
          <a:xfrm>
            <a:off x="534175" y="324375"/>
            <a:ext cx="7581900" cy="680400"/>
          </a:xfrm>
          <a:prstGeom prst="rect">
            <a:avLst/>
          </a:prstGeom>
          <a:noFill/>
          <a:ln>
            <a:noFill/>
          </a:ln>
        </p:spPr>
        <p:txBody>
          <a:bodyPr anchorCtr="0" anchor="t" bIns="91425" lIns="91425" spcFirstLastPara="1" rIns="91425" wrap="square" tIns="91425">
            <a:normAutofit/>
          </a:bodyPr>
          <a:lstStyle>
            <a:lvl1pPr lvl="0" marR="0" algn="l">
              <a:lnSpc>
                <a:spcPct val="115000"/>
              </a:lnSpc>
              <a:spcBef>
                <a:spcPts val="0"/>
              </a:spcBef>
              <a:spcAft>
                <a:spcPts val="0"/>
              </a:spcAft>
              <a:buSzPts val="2800"/>
              <a:buNone/>
              <a:defRPr>
                <a:solidFill>
                  <a:srgbClr val="00334E"/>
                </a:solidFill>
                <a:latin typeface="Lora SemiBold"/>
                <a:ea typeface="Lora SemiBold"/>
                <a:cs typeface="Lora SemiBold"/>
                <a:sym typeface="Lora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213" name="Google Shape;5213;p114"/>
          <p:cNvSpPr txBox="1"/>
          <p:nvPr>
            <p:ph idx="1" type="body"/>
          </p:nvPr>
        </p:nvSpPr>
        <p:spPr>
          <a:xfrm>
            <a:off x="534175" y="1190525"/>
            <a:ext cx="7400100" cy="17082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00334E"/>
                </a:solidFill>
                <a:latin typeface="Work Sans"/>
                <a:ea typeface="Work Sans"/>
                <a:cs typeface="Work Sans"/>
                <a:sym typeface="Work Sans"/>
              </a:defRPr>
            </a:lvl1pPr>
            <a:lvl2pPr indent="-292100" lvl="1" marL="914400" algn="l">
              <a:lnSpc>
                <a:spcPct val="100000"/>
              </a:lnSpc>
              <a:spcBef>
                <a:spcPts val="0"/>
              </a:spcBef>
              <a:spcAft>
                <a:spcPts val="0"/>
              </a:spcAft>
              <a:buClr>
                <a:srgbClr val="00334E"/>
              </a:buClr>
              <a:buSzPts val="1000"/>
              <a:buChar char="○"/>
              <a:defRPr sz="1000">
                <a:solidFill>
                  <a:srgbClr val="00334E"/>
                </a:solidFill>
                <a:latin typeface="Work Sans"/>
                <a:ea typeface="Work Sans"/>
                <a:cs typeface="Work Sans"/>
                <a:sym typeface="Work Sans"/>
              </a:defRPr>
            </a:lvl2pPr>
            <a:lvl3pPr indent="-317500" lvl="2" marL="13716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3pPr>
            <a:lvl4pPr indent="-317500" lvl="3" marL="18288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4pPr>
            <a:lvl5pPr indent="-317500" lvl="4" marL="22860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5pPr>
            <a:lvl6pPr indent="-317500" lvl="5" marL="27432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6pPr>
            <a:lvl7pPr indent="-317500" lvl="6" marL="32004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7pPr>
            <a:lvl8pPr indent="-317500" lvl="7" marL="36576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8pPr>
            <a:lvl9pPr indent="-317500" lvl="8" marL="41148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9pPr>
          </a:lstStyle>
          <a:p/>
        </p:txBody>
      </p:sp>
      <p:sp>
        <p:nvSpPr>
          <p:cNvPr id="5214" name="Google Shape;5214;p114"/>
          <p:cNvSpPr txBox="1"/>
          <p:nvPr>
            <p:ph idx="2" type="subTitle"/>
          </p:nvPr>
        </p:nvSpPr>
        <p:spPr>
          <a:xfrm>
            <a:off x="534175" y="796025"/>
            <a:ext cx="4260300" cy="3945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SzPts val="1800"/>
              <a:buNone/>
              <a:defRPr sz="1500">
                <a:solidFill>
                  <a:srgbClr val="00334E"/>
                </a:solidFill>
                <a:latin typeface="Work Sans"/>
                <a:ea typeface="Work Sans"/>
                <a:cs typeface="Work Sans"/>
                <a:sym typeface="Work Sans"/>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0" name="Shape 260"/>
        <p:cNvGrpSpPr/>
        <p:nvPr/>
      </p:nvGrpSpPr>
      <p:grpSpPr>
        <a:xfrm>
          <a:off x="0" y="0"/>
          <a:ext cx="0" cy="0"/>
          <a:chOff x="0" y="0"/>
          <a:chExt cx="0" cy="0"/>
        </a:xfrm>
      </p:grpSpPr>
      <p:sp>
        <p:nvSpPr>
          <p:cNvPr id="261" name="Google Shape;261;p19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2" name="Google Shape;262;p19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63" name="Google Shape;263;p19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sic / No text 2">
  <p:cSld name="Cover Slide - Brands_6_2_3">
    <p:spTree>
      <p:nvGrpSpPr>
        <p:cNvPr id="5215" name="Shape 5215"/>
        <p:cNvGrpSpPr/>
        <p:nvPr/>
      </p:nvGrpSpPr>
      <p:grpSpPr>
        <a:xfrm>
          <a:off x="0" y="0"/>
          <a:ext cx="0" cy="0"/>
          <a:chOff x="0" y="0"/>
          <a:chExt cx="0" cy="0"/>
        </a:xfrm>
      </p:grpSpPr>
      <p:sp>
        <p:nvSpPr>
          <p:cNvPr id="5216" name="Google Shape;5216;p115"/>
          <p:cNvSpPr/>
          <p:nvPr/>
        </p:nvSpPr>
        <p:spPr>
          <a:xfrm rot="-5400000">
            <a:off x="8572500" y="2720575"/>
            <a:ext cx="1151400" cy="1151400"/>
          </a:xfrm>
          <a:prstGeom prst="blockArc">
            <a:avLst>
              <a:gd fmla="val 10800000" name="adj1"/>
              <a:gd fmla="val 21587484" name="adj2"/>
              <a:gd fmla="val 17796" name="adj3"/>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17" name="Google Shape;5217;p115"/>
          <p:cNvGrpSpPr/>
          <p:nvPr/>
        </p:nvGrpSpPr>
        <p:grpSpPr>
          <a:xfrm>
            <a:off x="87702" y="687790"/>
            <a:ext cx="367164" cy="1116748"/>
            <a:chOff x="4257275" y="306450"/>
            <a:chExt cx="488575" cy="1486025"/>
          </a:xfrm>
        </p:grpSpPr>
        <p:grpSp>
          <p:nvGrpSpPr>
            <p:cNvPr id="5218" name="Google Shape;5218;p115"/>
            <p:cNvGrpSpPr/>
            <p:nvPr/>
          </p:nvGrpSpPr>
          <p:grpSpPr>
            <a:xfrm>
              <a:off x="4257275" y="306450"/>
              <a:ext cx="488575" cy="140700"/>
              <a:chOff x="4257275" y="306450"/>
              <a:chExt cx="488575" cy="140700"/>
            </a:xfrm>
          </p:grpSpPr>
          <p:sp>
            <p:nvSpPr>
              <p:cNvPr id="5219" name="Google Shape;5219;p11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0" name="Google Shape;5220;p11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21" name="Google Shape;5221;p115"/>
            <p:cNvGrpSpPr/>
            <p:nvPr/>
          </p:nvGrpSpPr>
          <p:grpSpPr>
            <a:xfrm>
              <a:off x="4257275" y="575515"/>
              <a:ext cx="488575" cy="140700"/>
              <a:chOff x="4257275" y="306450"/>
              <a:chExt cx="488575" cy="140700"/>
            </a:xfrm>
          </p:grpSpPr>
          <p:sp>
            <p:nvSpPr>
              <p:cNvPr id="5222" name="Google Shape;5222;p11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3" name="Google Shape;5223;p11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24" name="Google Shape;5224;p115"/>
            <p:cNvGrpSpPr/>
            <p:nvPr/>
          </p:nvGrpSpPr>
          <p:grpSpPr>
            <a:xfrm>
              <a:off x="4257275" y="844580"/>
              <a:ext cx="488575" cy="140700"/>
              <a:chOff x="4257275" y="306450"/>
              <a:chExt cx="488575" cy="140700"/>
            </a:xfrm>
          </p:grpSpPr>
          <p:sp>
            <p:nvSpPr>
              <p:cNvPr id="5225" name="Google Shape;5225;p11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6" name="Google Shape;5226;p11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27" name="Google Shape;5227;p115"/>
            <p:cNvGrpSpPr/>
            <p:nvPr/>
          </p:nvGrpSpPr>
          <p:grpSpPr>
            <a:xfrm>
              <a:off x="4257275" y="1113645"/>
              <a:ext cx="488575" cy="140700"/>
              <a:chOff x="4257275" y="306450"/>
              <a:chExt cx="488575" cy="140700"/>
            </a:xfrm>
          </p:grpSpPr>
          <p:sp>
            <p:nvSpPr>
              <p:cNvPr id="5228" name="Google Shape;5228;p11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9" name="Google Shape;5229;p11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30" name="Google Shape;5230;p115"/>
            <p:cNvGrpSpPr/>
            <p:nvPr/>
          </p:nvGrpSpPr>
          <p:grpSpPr>
            <a:xfrm>
              <a:off x="4257275" y="1382710"/>
              <a:ext cx="488575" cy="140700"/>
              <a:chOff x="4257275" y="306450"/>
              <a:chExt cx="488575" cy="140700"/>
            </a:xfrm>
          </p:grpSpPr>
          <p:sp>
            <p:nvSpPr>
              <p:cNvPr id="5231" name="Google Shape;5231;p11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2" name="Google Shape;5232;p11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33" name="Google Shape;5233;p115"/>
            <p:cNvGrpSpPr/>
            <p:nvPr/>
          </p:nvGrpSpPr>
          <p:grpSpPr>
            <a:xfrm>
              <a:off x="4257275" y="1651775"/>
              <a:ext cx="488575" cy="140700"/>
              <a:chOff x="4257275" y="306450"/>
              <a:chExt cx="488575" cy="140700"/>
            </a:xfrm>
          </p:grpSpPr>
          <p:sp>
            <p:nvSpPr>
              <p:cNvPr id="5234" name="Google Shape;5234;p11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5" name="Google Shape;5235;p11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236" name="Google Shape;5236;p115"/>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5237" name="Google Shape;5237;p115"/>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2022</a:t>
            </a:r>
            <a:endParaRPr b="0" i="0" sz="600" u="none" cap="none" strike="noStrike">
              <a:solidFill>
                <a:srgbClr val="FFFFFF"/>
              </a:solidFill>
              <a:latin typeface="Work Sans"/>
              <a:ea typeface="Work Sans"/>
              <a:cs typeface="Work Sans"/>
              <a:sym typeface="Work Sans"/>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4 1 1">
  <p:cSld name="Cover Slide - Brands_6_1_2_2_1">
    <p:bg>
      <p:bgPr>
        <a:solidFill>
          <a:srgbClr val="00334E"/>
        </a:solidFill>
      </p:bgPr>
    </p:bg>
    <p:spTree>
      <p:nvGrpSpPr>
        <p:cNvPr id="5238" name="Shape 5238"/>
        <p:cNvGrpSpPr/>
        <p:nvPr/>
      </p:nvGrpSpPr>
      <p:grpSpPr>
        <a:xfrm>
          <a:off x="0" y="0"/>
          <a:ext cx="0" cy="0"/>
          <a:chOff x="0" y="0"/>
          <a:chExt cx="0" cy="0"/>
        </a:xfrm>
      </p:grpSpPr>
      <p:sp>
        <p:nvSpPr>
          <p:cNvPr id="5239" name="Google Shape;5239;p116"/>
          <p:cNvSpPr/>
          <p:nvPr/>
        </p:nvSpPr>
        <p:spPr>
          <a:xfrm rot="5796468">
            <a:off x="-3648034" y="-3060830"/>
            <a:ext cx="5855176" cy="6526047"/>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0" name="Google Shape;5240;p116"/>
          <p:cNvSpPr/>
          <p:nvPr/>
        </p:nvSpPr>
        <p:spPr>
          <a:xfrm rot="9442979">
            <a:off x="-2057771" y="1067260"/>
            <a:ext cx="2520650" cy="1522475"/>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1" name="Google Shape;5241;p116"/>
          <p:cNvSpPr/>
          <p:nvPr/>
        </p:nvSpPr>
        <p:spPr>
          <a:xfrm>
            <a:off x="-3374350" y="-2823050"/>
            <a:ext cx="10523400" cy="28230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2" name="Google Shape;5242;p116"/>
          <p:cNvSpPr/>
          <p:nvPr/>
        </p:nvSpPr>
        <p:spPr>
          <a:xfrm>
            <a:off x="-4182275" y="-962025"/>
            <a:ext cx="4182300" cy="6852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3" name="Google Shape;5243;p116"/>
          <p:cNvSpPr/>
          <p:nvPr/>
        </p:nvSpPr>
        <p:spPr>
          <a:xfrm>
            <a:off x="-101925" y="5143500"/>
            <a:ext cx="6180900" cy="6480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4" name="Google Shape;5244;p116"/>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5245" name="Google Shape;5245;p116"/>
          <p:cNvSpPr/>
          <p:nvPr/>
        </p:nvSpPr>
        <p:spPr>
          <a:xfrm rot="10800000">
            <a:off x="4422250" y="-930550"/>
            <a:ext cx="1846800" cy="1846800"/>
          </a:xfrm>
          <a:prstGeom prst="blockArc">
            <a:avLst>
              <a:gd fmla="val 10800000" name="adj1"/>
              <a:gd fmla="val 21587484" name="adj2"/>
              <a:gd fmla="val 17796" name="adj3"/>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6" name="Google Shape;5246;p116"/>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2022</a:t>
            </a:r>
            <a:endParaRPr b="0" i="0" sz="600" u="none" cap="none" strike="noStrike">
              <a:solidFill>
                <a:srgbClr val="FFFFFF"/>
              </a:solidFill>
              <a:latin typeface="Work Sans"/>
              <a:ea typeface="Work Sans"/>
              <a:cs typeface="Work Sans"/>
              <a:sym typeface="Work Sans"/>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sic / No text 1 1">
  <p:cSld name="Cover Slide - Brands_6_2_2_1">
    <p:spTree>
      <p:nvGrpSpPr>
        <p:cNvPr id="5247" name="Shape 5247"/>
        <p:cNvGrpSpPr/>
        <p:nvPr/>
      </p:nvGrpSpPr>
      <p:grpSpPr>
        <a:xfrm>
          <a:off x="0" y="0"/>
          <a:ext cx="0" cy="0"/>
          <a:chOff x="0" y="0"/>
          <a:chExt cx="0" cy="0"/>
        </a:xfrm>
      </p:grpSpPr>
      <p:sp>
        <p:nvSpPr>
          <p:cNvPr id="5248" name="Google Shape;5248;p117"/>
          <p:cNvSpPr/>
          <p:nvPr/>
        </p:nvSpPr>
        <p:spPr>
          <a:xfrm>
            <a:off x="4498000" y="0"/>
            <a:ext cx="46461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9" name="Google Shape;5249;p117"/>
          <p:cNvSpPr/>
          <p:nvPr/>
        </p:nvSpPr>
        <p:spPr>
          <a:xfrm>
            <a:off x="0" y="0"/>
            <a:ext cx="5462100" cy="5143500"/>
          </a:xfrm>
          <a:prstGeom prst="rect">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0" name="Google Shape;5250;p117"/>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grpSp>
        <p:nvGrpSpPr>
          <p:cNvPr id="5251" name="Google Shape;5251;p117"/>
          <p:cNvGrpSpPr/>
          <p:nvPr/>
        </p:nvGrpSpPr>
        <p:grpSpPr>
          <a:xfrm rot="5400000">
            <a:off x="1019677" y="-289235"/>
            <a:ext cx="367164" cy="1116748"/>
            <a:chOff x="4257275" y="306450"/>
            <a:chExt cx="488575" cy="1486025"/>
          </a:xfrm>
        </p:grpSpPr>
        <p:grpSp>
          <p:nvGrpSpPr>
            <p:cNvPr id="5252" name="Google Shape;5252;p117"/>
            <p:cNvGrpSpPr/>
            <p:nvPr/>
          </p:nvGrpSpPr>
          <p:grpSpPr>
            <a:xfrm>
              <a:off x="4257275" y="306450"/>
              <a:ext cx="488575" cy="140700"/>
              <a:chOff x="4257275" y="306450"/>
              <a:chExt cx="488575" cy="140700"/>
            </a:xfrm>
          </p:grpSpPr>
          <p:sp>
            <p:nvSpPr>
              <p:cNvPr id="5253" name="Google Shape;5253;p117"/>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4" name="Google Shape;5254;p117"/>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55" name="Google Shape;5255;p117"/>
            <p:cNvGrpSpPr/>
            <p:nvPr/>
          </p:nvGrpSpPr>
          <p:grpSpPr>
            <a:xfrm>
              <a:off x="4257275" y="575515"/>
              <a:ext cx="488575" cy="140700"/>
              <a:chOff x="4257275" y="306450"/>
              <a:chExt cx="488575" cy="140700"/>
            </a:xfrm>
          </p:grpSpPr>
          <p:sp>
            <p:nvSpPr>
              <p:cNvPr id="5256" name="Google Shape;5256;p117"/>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7" name="Google Shape;5257;p117"/>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58" name="Google Shape;5258;p117"/>
            <p:cNvGrpSpPr/>
            <p:nvPr/>
          </p:nvGrpSpPr>
          <p:grpSpPr>
            <a:xfrm>
              <a:off x="4257275" y="844580"/>
              <a:ext cx="488575" cy="140700"/>
              <a:chOff x="4257275" y="306450"/>
              <a:chExt cx="488575" cy="140700"/>
            </a:xfrm>
          </p:grpSpPr>
          <p:sp>
            <p:nvSpPr>
              <p:cNvPr id="5259" name="Google Shape;5259;p117"/>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0" name="Google Shape;5260;p117"/>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61" name="Google Shape;5261;p117"/>
            <p:cNvGrpSpPr/>
            <p:nvPr/>
          </p:nvGrpSpPr>
          <p:grpSpPr>
            <a:xfrm>
              <a:off x="4257275" y="1113645"/>
              <a:ext cx="488575" cy="140700"/>
              <a:chOff x="4257275" y="306450"/>
              <a:chExt cx="488575" cy="140700"/>
            </a:xfrm>
          </p:grpSpPr>
          <p:sp>
            <p:nvSpPr>
              <p:cNvPr id="5262" name="Google Shape;5262;p117"/>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3" name="Google Shape;5263;p117"/>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64" name="Google Shape;5264;p117"/>
            <p:cNvGrpSpPr/>
            <p:nvPr/>
          </p:nvGrpSpPr>
          <p:grpSpPr>
            <a:xfrm>
              <a:off x="4257275" y="1382710"/>
              <a:ext cx="488575" cy="140700"/>
              <a:chOff x="4257275" y="306450"/>
              <a:chExt cx="488575" cy="140700"/>
            </a:xfrm>
          </p:grpSpPr>
          <p:sp>
            <p:nvSpPr>
              <p:cNvPr id="5265" name="Google Shape;5265;p117"/>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6" name="Google Shape;5266;p117"/>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67" name="Google Shape;5267;p117"/>
            <p:cNvGrpSpPr/>
            <p:nvPr/>
          </p:nvGrpSpPr>
          <p:grpSpPr>
            <a:xfrm>
              <a:off x="4257275" y="1651775"/>
              <a:ext cx="488575" cy="140700"/>
              <a:chOff x="4257275" y="306450"/>
              <a:chExt cx="488575" cy="140700"/>
            </a:xfrm>
          </p:grpSpPr>
          <p:sp>
            <p:nvSpPr>
              <p:cNvPr id="5268" name="Google Shape;5268;p117"/>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9" name="Google Shape;5269;p117"/>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270" name="Google Shape;5270;p117"/>
          <p:cNvSpPr txBox="1"/>
          <p:nvPr>
            <p:ph type="title"/>
          </p:nvPr>
        </p:nvSpPr>
        <p:spPr>
          <a:xfrm>
            <a:off x="534175" y="1365575"/>
            <a:ext cx="2863500" cy="1311600"/>
          </a:xfrm>
          <a:prstGeom prst="rect">
            <a:avLst/>
          </a:prstGeom>
          <a:noFill/>
          <a:ln>
            <a:noFill/>
          </a:ln>
        </p:spPr>
        <p:txBody>
          <a:bodyPr anchorCtr="0" anchor="b" bIns="91425" lIns="91425" spcFirstLastPara="1" rIns="91425" wrap="square" tIns="91425">
            <a:normAutofit/>
          </a:bodyPr>
          <a:lstStyle>
            <a:lvl1pPr lvl="0" marR="0" algn="l">
              <a:lnSpc>
                <a:spcPct val="100000"/>
              </a:lnSpc>
              <a:spcBef>
                <a:spcPts val="0"/>
              </a:spcBef>
              <a:spcAft>
                <a:spcPts val="0"/>
              </a:spcAft>
              <a:buSzPts val="2800"/>
              <a:buNone/>
              <a:defRPr>
                <a:solidFill>
                  <a:srgbClr val="FFFFFF"/>
                </a:solidFill>
                <a:latin typeface="Lora SemiBold"/>
                <a:ea typeface="Lora SemiBold"/>
                <a:cs typeface="Lora SemiBold"/>
                <a:sym typeface="Lora SemiBold"/>
              </a:defRPr>
            </a:lvl1pPr>
            <a:lvl2pPr lvl="1" algn="l">
              <a:lnSpc>
                <a:spcPct val="100000"/>
              </a:lnSpc>
              <a:spcBef>
                <a:spcPts val="0"/>
              </a:spcBef>
              <a:spcAft>
                <a:spcPts val="0"/>
              </a:spcAft>
              <a:buClr>
                <a:srgbClr val="FFFFFF"/>
              </a:buClr>
              <a:buSzPts val="2800"/>
              <a:buNone/>
              <a:defRPr>
                <a:solidFill>
                  <a:srgbClr val="FFFFFF"/>
                </a:solidFill>
              </a:defRPr>
            </a:lvl2pPr>
            <a:lvl3pPr lvl="2" algn="l">
              <a:lnSpc>
                <a:spcPct val="100000"/>
              </a:lnSpc>
              <a:spcBef>
                <a:spcPts val="0"/>
              </a:spcBef>
              <a:spcAft>
                <a:spcPts val="0"/>
              </a:spcAft>
              <a:buClr>
                <a:srgbClr val="FFFFFF"/>
              </a:buClr>
              <a:buSzPts val="2800"/>
              <a:buNone/>
              <a:defRPr>
                <a:solidFill>
                  <a:srgbClr val="FFFFFF"/>
                </a:solidFill>
              </a:defRPr>
            </a:lvl3pPr>
            <a:lvl4pPr lvl="3" algn="l">
              <a:lnSpc>
                <a:spcPct val="100000"/>
              </a:lnSpc>
              <a:spcBef>
                <a:spcPts val="0"/>
              </a:spcBef>
              <a:spcAft>
                <a:spcPts val="0"/>
              </a:spcAft>
              <a:buClr>
                <a:srgbClr val="FFFFFF"/>
              </a:buClr>
              <a:buSzPts val="2800"/>
              <a:buNone/>
              <a:defRPr>
                <a:solidFill>
                  <a:srgbClr val="FFFFFF"/>
                </a:solidFill>
              </a:defRPr>
            </a:lvl4pPr>
            <a:lvl5pPr lvl="4" algn="l">
              <a:lnSpc>
                <a:spcPct val="100000"/>
              </a:lnSpc>
              <a:spcBef>
                <a:spcPts val="0"/>
              </a:spcBef>
              <a:spcAft>
                <a:spcPts val="0"/>
              </a:spcAft>
              <a:buClr>
                <a:srgbClr val="FFFFFF"/>
              </a:buClr>
              <a:buSzPts val="2800"/>
              <a:buNone/>
              <a:defRPr>
                <a:solidFill>
                  <a:srgbClr val="FFFFFF"/>
                </a:solidFill>
              </a:defRPr>
            </a:lvl5pPr>
            <a:lvl6pPr lvl="5" algn="l">
              <a:lnSpc>
                <a:spcPct val="100000"/>
              </a:lnSpc>
              <a:spcBef>
                <a:spcPts val="0"/>
              </a:spcBef>
              <a:spcAft>
                <a:spcPts val="0"/>
              </a:spcAft>
              <a:buClr>
                <a:srgbClr val="FFFFFF"/>
              </a:buClr>
              <a:buSzPts val="2800"/>
              <a:buNone/>
              <a:defRPr>
                <a:solidFill>
                  <a:srgbClr val="FFFFFF"/>
                </a:solidFill>
              </a:defRPr>
            </a:lvl6pPr>
            <a:lvl7pPr lvl="6" algn="l">
              <a:lnSpc>
                <a:spcPct val="100000"/>
              </a:lnSpc>
              <a:spcBef>
                <a:spcPts val="0"/>
              </a:spcBef>
              <a:spcAft>
                <a:spcPts val="0"/>
              </a:spcAft>
              <a:buClr>
                <a:srgbClr val="FFFFFF"/>
              </a:buClr>
              <a:buSzPts val="2800"/>
              <a:buNone/>
              <a:defRPr>
                <a:solidFill>
                  <a:srgbClr val="FFFFFF"/>
                </a:solidFill>
              </a:defRPr>
            </a:lvl7pPr>
            <a:lvl8pPr lvl="7" algn="l">
              <a:lnSpc>
                <a:spcPct val="100000"/>
              </a:lnSpc>
              <a:spcBef>
                <a:spcPts val="0"/>
              </a:spcBef>
              <a:spcAft>
                <a:spcPts val="0"/>
              </a:spcAft>
              <a:buClr>
                <a:srgbClr val="FFFFFF"/>
              </a:buClr>
              <a:buSzPts val="2800"/>
              <a:buNone/>
              <a:defRPr>
                <a:solidFill>
                  <a:srgbClr val="FFFFFF"/>
                </a:solidFill>
              </a:defRPr>
            </a:lvl8pPr>
            <a:lvl9pPr lvl="8" algn="l">
              <a:lnSpc>
                <a:spcPct val="100000"/>
              </a:lnSpc>
              <a:spcBef>
                <a:spcPts val="0"/>
              </a:spcBef>
              <a:spcAft>
                <a:spcPts val="0"/>
              </a:spcAft>
              <a:buClr>
                <a:srgbClr val="FFFFFF"/>
              </a:buClr>
              <a:buSzPts val="2800"/>
              <a:buNone/>
              <a:defRPr>
                <a:solidFill>
                  <a:srgbClr val="FFFFFF"/>
                </a:solidFill>
              </a:defRPr>
            </a:lvl9pPr>
          </a:lstStyle>
          <a:p/>
        </p:txBody>
      </p:sp>
      <p:sp>
        <p:nvSpPr>
          <p:cNvPr id="5271" name="Google Shape;5271;p117"/>
          <p:cNvSpPr txBox="1"/>
          <p:nvPr>
            <p:ph idx="1" type="body"/>
          </p:nvPr>
        </p:nvSpPr>
        <p:spPr>
          <a:xfrm>
            <a:off x="534175" y="2677175"/>
            <a:ext cx="3461100" cy="21804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FFFFFF"/>
                </a:solidFill>
                <a:latin typeface="Work Sans"/>
                <a:ea typeface="Work Sans"/>
                <a:cs typeface="Work Sans"/>
                <a:sym typeface="Work Sans"/>
              </a:defRPr>
            </a:lvl1pPr>
            <a:lvl2pPr indent="-292100" lvl="1" marL="914400" algn="l">
              <a:lnSpc>
                <a:spcPct val="100000"/>
              </a:lnSpc>
              <a:spcBef>
                <a:spcPts val="0"/>
              </a:spcBef>
              <a:spcAft>
                <a:spcPts val="0"/>
              </a:spcAft>
              <a:buClr>
                <a:srgbClr val="FFFFFF"/>
              </a:buClr>
              <a:buSzPts val="1000"/>
              <a:buChar char="○"/>
              <a:defRPr sz="1000">
                <a:solidFill>
                  <a:srgbClr val="FFFFFF"/>
                </a:solidFill>
                <a:latin typeface="Work Sans"/>
                <a:ea typeface="Work Sans"/>
                <a:cs typeface="Work Sans"/>
                <a:sym typeface="Work Sans"/>
              </a:defRPr>
            </a:lvl2pPr>
            <a:lvl3pPr indent="-317500" lvl="2" marL="13716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3pPr>
            <a:lvl4pPr indent="-317500" lvl="3" marL="18288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4pPr>
            <a:lvl5pPr indent="-317500" lvl="4" marL="22860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5pPr>
            <a:lvl6pPr indent="-317500" lvl="5" marL="27432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6pPr>
            <a:lvl7pPr indent="-317500" lvl="6" marL="32004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7pPr>
            <a:lvl8pPr indent="-317500" lvl="7" marL="36576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8pPr>
            <a:lvl9pPr indent="-317500" lvl="8" marL="41148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9pPr>
          </a:lstStyle>
          <a:p/>
        </p:txBody>
      </p:sp>
      <p:sp>
        <p:nvSpPr>
          <p:cNvPr id="5272" name="Google Shape;5272;p117"/>
          <p:cNvSpPr txBox="1"/>
          <p:nvPr>
            <p:ph idx="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pic>
        <p:nvPicPr>
          <p:cNvPr id="5273" name="Google Shape;5273;p117"/>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5274" name="Google Shape;5274;p117"/>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2022</a:t>
            </a:r>
            <a:endParaRPr b="0" i="0" sz="600" u="none" cap="none" strike="noStrike">
              <a:solidFill>
                <a:srgbClr val="FFFFFF"/>
              </a:solidFill>
              <a:latin typeface="Work Sans"/>
              <a:ea typeface="Work Sans"/>
              <a:cs typeface="Work Sans"/>
              <a:sym typeface="Work Sans"/>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E 2 1 2 1 1 1 1 2">
  <p:cSld name="Cover Slide - Brands_6_1_2_1_1_1_1_3_1">
    <p:spTree>
      <p:nvGrpSpPr>
        <p:cNvPr id="5275" name="Shape 5275"/>
        <p:cNvGrpSpPr/>
        <p:nvPr/>
      </p:nvGrpSpPr>
      <p:grpSpPr>
        <a:xfrm>
          <a:off x="0" y="0"/>
          <a:ext cx="0" cy="0"/>
          <a:chOff x="0" y="0"/>
          <a:chExt cx="0" cy="0"/>
        </a:xfrm>
      </p:grpSpPr>
      <p:sp>
        <p:nvSpPr>
          <p:cNvPr id="5276" name="Google Shape;5276;p118"/>
          <p:cNvSpPr/>
          <p:nvPr/>
        </p:nvSpPr>
        <p:spPr>
          <a:xfrm rot="-3352489">
            <a:off x="-3601803" y="1362164"/>
            <a:ext cx="3905425" cy="4352898"/>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7" name="Google Shape;5277;p118"/>
          <p:cNvSpPr/>
          <p:nvPr/>
        </p:nvSpPr>
        <p:spPr>
          <a:xfrm rot="-454686">
            <a:off x="6971087" y="-426097"/>
            <a:ext cx="3049329" cy="1841833"/>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8" name="Google Shape;5278;p118"/>
          <p:cNvSpPr/>
          <p:nvPr/>
        </p:nvSpPr>
        <p:spPr>
          <a:xfrm>
            <a:off x="-101925" y="-23643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9" name="Google Shape;5279;p118"/>
          <p:cNvSpPr/>
          <p:nvPr/>
        </p:nvSpPr>
        <p:spPr>
          <a:xfrm>
            <a:off x="-35748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0" name="Google Shape;5280;p118"/>
          <p:cNvSpPr/>
          <p:nvPr/>
        </p:nvSpPr>
        <p:spPr>
          <a:xfrm>
            <a:off x="91440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1" name="Google Shape;5281;p118"/>
          <p:cNvSpPr/>
          <p:nvPr/>
        </p:nvSpPr>
        <p:spPr>
          <a:xfrm>
            <a:off x="-101925" y="51435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2" name="Google Shape;5282;p118"/>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5283" name="Google Shape;5283;p118"/>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2022</a:t>
            </a:r>
            <a:endParaRPr b="0" i="0" sz="600" u="none" cap="none" strike="noStrike">
              <a:solidFill>
                <a:srgbClr val="666666"/>
              </a:solidFill>
              <a:latin typeface="Work Sans"/>
              <a:ea typeface="Work Sans"/>
              <a:cs typeface="Work Sans"/>
              <a:sym typeface="Work Sans"/>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sic / No text 1 1 1">
  <p:cSld name="Cover Slide - Brands_6_2_2_1_1">
    <p:spTree>
      <p:nvGrpSpPr>
        <p:cNvPr id="5284" name="Shape 5284"/>
        <p:cNvGrpSpPr/>
        <p:nvPr/>
      </p:nvGrpSpPr>
      <p:grpSpPr>
        <a:xfrm>
          <a:off x="0" y="0"/>
          <a:ext cx="0" cy="0"/>
          <a:chOff x="0" y="0"/>
          <a:chExt cx="0" cy="0"/>
        </a:xfrm>
      </p:grpSpPr>
      <p:sp>
        <p:nvSpPr>
          <p:cNvPr id="5285" name="Google Shape;5285;p119"/>
          <p:cNvSpPr/>
          <p:nvPr/>
        </p:nvSpPr>
        <p:spPr>
          <a:xfrm>
            <a:off x="4498000" y="0"/>
            <a:ext cx="46461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6" name="Google Shape;5286;p119"/>
          <p:cNvSpPr/>
          <p:nvPr/>
        </p:nvSpPr>
        <p:spPr>
          <a:xfrm>
            <a:off x="0" y="0"/>
            <a:ext cx="5462100" cy="5143500"/>
          </a:xfrm>
          <a:prstGeom prst="rect">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7" name="Google Shape;5287;p119"/>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5288" name="Google Shape;5288;p119"/>
          <p:cNvSpPr txBox="1"/>
          <p:nvPr>
            <p:ph type="title"/>
          </p:nvPr>
        </p:nvSpPr>
        <p:spPr>
          <a:xfrm>
            <a:off x="534175" y="1365575"/>
            <a:ext cx="2863500" cy="1311600"/>
          </a:xfrm>
          <a:prstGeom prst="rect">
            <a:avLst/>
          </a:prstGeom>
          <a:noFill/>
          <a:ln>
            <a:noFill/>
          </a:ln>
        </p:spPr>
        <p:txBody>
          <a:bodyPr anchorCtr="0" anchor="b" bIns="91425" lIns="91425" spcFirstLastPara="1" rIns="91425" wrap="square" tIns="91425">
            <a:normAutofit/>
          </a:bodyPr>
          <a:lstStyle>
            <a:lvl1pPr lvl="0" marR="0" algn="l">
              <a:lnSpc>
                <a:spcPct val="100000"/>
              </a:lnSpc>
              <a:spcBef>
                <a:spcPts val="0"/>
              </a:spcBef>
              <a:spcAft>
                <a:spcPts val="0"/>
              </a:spcAft>
              <a:buSzPts val="2800"/>
              <a:buNone/>
              <a:defRPr>
                <a:solidFill>
                  <a:srgbClr val="FFFFFF"/>
                </a:solidFill>
                <a:latin typeface="Lora SemiBold"/>
                <a:ea typeface="Lora SemiBold"/>
                <a:cs typeface="Lora SemiBold"/>
                <a:sym typeface="Lora SemiBold"/>
              </a:defRPr>
            </a:lvl1pPr>
            <a:lvl2pPr lvl="1" algn="l">
              <a:lnSpc>
                <a:spcPct val="100000"/>
              </a:lnSpc>
              <a:spcBef>
                <a:spcPts val="0"/>
              </a:spcBef>
              <a:spcAft>
                <a:spcPts val="0"/>
              </a:spcAft>
              <a:buClr>
                <a:srgbClr val="FFFFFF"/>
              </a:buClr>
              <a:buSzPts val="2800"/>
              <a:buNone/>
              <a:defRPr>
                <a:solidFill>
                  <a:srgbClr val="FFFFFF"/>
                </a:solidFill>
              </a:defRPr>
            </a:lvl2pPr>
            <a:lvl3pPr lvl="2" algn="l">
              <a:lnSpc>
                <a:spcPct val="100000"/>
              </a:lnSpc>
              <a:spcBef>
                <a:spcPts val="0"/>
              </a:spcBef>
              <a:spcAft>
                <a:spcPts val="0"/>
              </a:spcAft>
              <a:buClr>
                <a:srgbClr val="FFFFFF"/>
              </a:buClr>
              <a:buSzPts val="2800"/>
              <a:buNone/>
              <a:defRPr>
                <a:solidFill>
                  <a:srgbClr val="FFFFFF"/>
                </a:solidFill>
              </a:defRPr>
            </a:lvl3pPr>
            <a:lvl4pPr lvl="3" algn="l">
              <a:lnSpc>
                <a:spcPct val="100000"/>
              </a:lnSpc>
              <a:spcBef>
                <a:spcPts val="0"/>
              </a:spcBef>
              <a:spcAft>
                <a:spcPts val="0"/>
              </a:spcAft>
              <a:buClr>
                <a:srgbClr val="FFFFFF"/>
              </a:buClr>
              <a:buSzPts val="2800"/>
              <a:buNone/>
              <a:defRPr>
                <a:solidFill>
                  <a:srgbClr val="FFFFFF"/>
                </a:solidFill>
              </a:defRPr>
            </a:lvl4pPr>
            <a:lvl5pPr lvl="4" algn="l">
              <a:lnSpc>
                <a:spcPct val="100000"/>
              </a:lnSpc>
              <a:spcBef>
                <a:spcPts val="0"/>
              </a:spcBef>
              <a:spcAft>
                <a:spcPts val="0"/>
              </a:spcAft>
              <a:buClr>
                <a:srgbClr val="FFFFFF"/>
              </a:buClr>
              <a:buSzPts val="2800"/>
              <a:buNone/>
              <a:defRPr>
                <a:solidFill>
                  <a:srgbClr val="FFFFFF"/>
                </a:solidFill>
              </a:defRPr>
            </a:lvl5pPr>
            <a:lvl6pPr lvl="5" algn="l">
              <a:lnSpc>
                <a:spcPct val="100000"/>
              </a:lnSpc>
              <a:spcBef>
                <a:spcPts val="0"/>
              </a:spcBef>
              <a:spcAft>
                <a:spcPts val="0"/>
              </a:spcAft>
              <a:buClr>
                <a:srgbClr val="FFFFFF"/>
              </a:buClr>
              <a:buSzPts val="2800"/>
              <a:buNone/>
              <a:defRPr>
                <a:solidFill>
                  <a:srgbClr val="FFFFFF"/>
                </a:solidFill>
              </a:defRPr>
            </a:lvl6pPr>
            <a:lvl7pPr lvl="6" algn="l">
              <a:lnSpc>
                <a:spcPct val="100000"/>
              </a:lnSpc>
              <a:spcBef>
                <a:spcPts val="0"/>
              </a:spcBef>
              <a:spcAft>
                <a:spcPts val="0"/>
              </a:spcAft>
              <a:buClr>
                <a:srgbClr val="FFFFFF"/>
              </a:buClr>
              <a:buSzPts val="2800"/>
              <a:buNone/>
              <a:defRPr>
                <a:solidFill>
                  <a:srgbClr val="FFFFFF"/>
                </a:solidFill>
              </a:defRPr>
            </a:lvl7pPr>
            <a:lvl8pPr lvl="7" algn="l">
              <a:lnSpc>
                <a:spcPct val="100000"/>
              </a:lnSpc>
              <a:spcBef>
                <a:spcPts val="0"/>
              </a:spcBef>
              <a:spcAft>
                <a:spcPts val="0"/>
              </a:spcAft>
              <a:buClr>
                <a:srgbClr val="FFFFFF"/>
              </a:buClr>
              <a:buSzPts val="2800"/>
              <a:buNone/>
              <a:defRPr>
                <a:solidFill>
                  <a:srgbClr val="FFFFFF"/>
                </a:solidFill>
              </a:defRPr>
            </a:lvl8pPr>
            <a:lvl9pPr lvl="8" algn="l">
              <a:lnSpc>
                <a:spcPct val="100000"/>
              </a:lnSpc>
              <a:spcBef>
                <a:spcPts val="0"/>
              </a:spcBef>
              <a:spcAft>
                <a:spcPts val="0"/>
              </a:spcAft>
              <a:buClr>
                <a:srgbClr val="FFFFFF"/>
              </a:buClr>
              <a:buSzPts val="2800"/>
              <a:buNone/>
              <a:defRPr>
                <a:solidFill>
                  <a:srgbClr val="FFFFFF"/>
                </a:solidFill>
              </a:defRPr>
            </a:lvl9pPr>
          </a:lstStyle>
          <a:p/>
        </p:txBody>
      </p:sp>
      <p:sp>
        <p:nvSpPr>
          <p:cNvPr id="5289" name="Google Shape;5289;p119"/>
          <p:cNvSpPr txBox="1"/>
          <p:nvPr>
            <p:ph idx="1" type="body"/>
          </p:nvPr>
        </p:nvSpPr>
        <p:spPr>
          <a:xfrm>
            <a:off x="534175" y="2677175"/>
            <a:ext cx="3461100" cy="21804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FFFFFF"/>
                </a:solidFill>
                <a:latin typeface="Work Sans"/>
                <a:ea typeface="Work Sans"/>
                <a:cs typeface="Work Sans"/>
                <a:sym typeface="Work Sans"/>
              </a:defRPr>
            </a:lvl1pPr>
            <a:lvl2pPr indent="-292100" lvl="1" marL="914400" algn="l">
              <a:lnSpc>
                <a:spcPct val="100000"/>
              </a:lnSpc>
              <a:spcBef>
                <a:spcPts val="0"/>
              </a:spcBef>
              <a:spcAft>
                <a:spcPts val="0"/>
              </a:spcAft>
              <a:buClr>
                <a:srgbClr val="FFFFFF"/>
              </a:buClr>
              <a:buSzPts val="1000"/>
              <a:buChar char="○"/>
              <a:defRPr sz="1000">
                <a:solidFill>
                  <a:srgbClr val="FFFFFF"/>
                </a:solidFill>
                <a:latin typeface="Work Sans"/>
                <a:ea typeface="Work Sans"/>
                <a:cs typeface="Work Sans"/>
                <a:sym typeface="Work Sans"/>
              </a:defRPr>
            </a:lvl2pPr>
            <a:lvl3pPr indent="-317500" lvl="2" marL="13716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3pPr>
            <a:lvl4pPr indent="-317500" lvl="3" marL="18288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4pPr>
            <a:lvl5pPr indent="-317500" lvl="4" marL="22860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5pPr>
            <a:lvl6pPr indent="-317500" lvl="5" marL="27432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6pPr>
            <a:lvl7pPr indent="-317500" lvl="6" marL="32004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7pPr>
            <a:lvl8pPr indent="-317500" lvl="7" marL="36576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8pPr>
            <a:lvl9pPr indent="-317500" lvl="8" marL="41148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9pPr>
          </a:lstStyle>
          <a:p/>
        </p:txBody>
      </p:sp>
      <p:sp>
        <p:nvSpPr>
          <p:cNvPr id="5290" name="Google Shape;5290;p119"/>
          <p:cNvSpPr txBox="1"/>
          <p:nvPr>
            <p:ph idx="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pic>
        <p:nvPicPr>
          <p:cNvPr id="5291" name="Google Shape;5291;p119"/>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5292" name="Google Shape;5292;p119"/>
          <p:cNvSpPr/>
          <p:nvPr/>
        </p:nvSpPr>
        <p:spPr>
          <a:xfrm rot="-9637642">
            <a:off x="-401103" y="-1274463"/>
            <a:ext cx="2520597" cy="1522433"/>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3" name="Google Shape;5293;p119"/>
          <p:cNvSpPr/>
          <p:nvPr/>
        </p:nvSpPr>
        <p:spPr>
          <a:xfrm>
            <a:off x="-3574800" y="-962025"/>
            <a:ext cx="3574800" cy="6852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4" name="Google Shape;5294;p119"/>
          <p:cNvSpPr/>
          <p:nvPr/>
        </p:nvSpPr>
        <p:spPr>
          <a:xfrm rot="10800000">
            <a:off x="1541575" y="-800975"/>
            <a:ext cx="1207200" cy="1207200"/>
          </a:xfrm>
          <a:prstGeom prst="blockArc">
            <a:avLst>
              <a:gd fmla="val 10800000" name="adj1"/>
              <a:gd fmla="val 21587484" name="adj2"/>
              <a:gd fmla="val 17796" name="adj3"/>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5" name="Google Shape;5295;p119"/>
          <p:cNvSpPr/>
          <p:nvPr/>
        </p:nvSpPr>
        <p:spPr>
          <a:xfrm>
            <a:off x="-101925" y="-2364300"/>
            <a:ext cx="61809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6" name="Google Shape;5296;p119"/>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2022</a:t>
            </a:r>
            <a:endParaRPr b="0" i="0" sz="600" u="none" cap="none" strike="noStrike">
              <a:solidFill>
                <a:srgbClr val="FFFFFF"/>
              </a:solidFill>
              <a:latin typeface="Work Sans"/>
              <a:ea typeface="Work Sans"/>
              <a:cs typeface="Work Sans"/>
              <a:sym typeface="Work Sans"/>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sic / No text 1 1 1 1 1 1">
  <p:cSld name="Cover Slide - Brands_6_2_2_1_1_1_1_1">
    <p:spTree>
      <p:nvGrpSpPr>
        <p:cNvPr id="5297" name="Shape 5297"/>
        <p:cNvGrpSpPr/>
        <p:nvPr/>
      </p:nvGrpSpPr>
      <p:grpSpPr>
        <a:xfrm>
          <a:off x="0" y="0"/>
          <a:ext cx="0" cy="0"/>
          <a:chOff x="0" y="0"/>
          <a:chExt cx="0" cy="0"/>
        </a:xfrm>
      </p:grpSpPr>
      <p:sp>
        <p:nvSpPr>
          <p:cNvPr id="5298" name="Google Shape;5298;p120"/>
          <p:cNvSpPr/>
          <p:nvPr/>
        </p:nvSpPr>
        <p:spPr>
          <a:xfrm>
            <a:off x="4498000" y="0"/>
            <a:ext cx="46461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9" name="Google Shape;5299;p120"/>
          <p:cNvSpPr/>
          <p:nvPr/>
        </p:nvSpPr>
        <p:spPr>
          <a:xfrm>
            <a:off x="0" y="0"/>
            <a:ext cx="5462100" cy="5143500"/>
          </a:xfrm>
          <a:prstGeom prst="rect">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0" name="Google Shape;5300;p120"/>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5301" name="Google Shape;5301;p120"/>
          <p:cNvSpPr txBox="1"/>
          <p:nvPr>
            <p:ph type="title"/>
          </p:nvPr>
        </p:nvSpPr>
        <p:spPr>
          <a:xfrm>
            <a:off x="534175" y="1365575"/>
            <a:ext cx="2863500" cy="1311600"/>
          </a:xfrm>
          <a:prstGeom prst="rect">
            <a:avLst/>
          </a:prstGeom>
          <a:noFill/>
          <a:ln>
            <a:noFill/>
          </a:ln>
        </p:spPr>
        <p:txBody>
          <a:bodyPr anchorCtr="0" anchor="b" bIns="91425" lIns="91425" spcFirstLastPara="1" rIns="91425" wrap="square" tIns="91425">
            <a:normAutofit/>
          </a:bodyPr>
          <a:lstStyle>
            <a:lvl1pPr lvl="0" marR="0" algn="l">
              <a:lnSpc>
                <a:spcPct val="100000"/>
              </a:lnSpc>
              <a:spcBef>
                <a:spcPts val="0"/>
              </a:spcBef>
              <a:spcAft>
                <a:spcPts val="0"/>
              </a:spcAft>
              <a:buSzPts val="2800"/>
              <a:buNone/>
              <a:defRPr>
                <a:solidFill>
                  <a:srgbClr val="FFFFFF"/>
                </a:solidFill>
                <a:latin typeface="Lora SemiBold"/>
                <a:ea typeface="Lora SemiBold"/>
                <a:cs typeface="Lora SemiBold"/>
                <a:sym typeface="Lora SemiBold"/>
              </a:defRPr>
            </a:lvl1pPr>
            <a:lvl2pPr lvl="1" algn="l">
              <a:lnSpc>
                <a:spcPct val="100000"/>
              </a:lnSpc>
              <a:spcBef>
                <a:spcPts val="0"/>
              </a:spcBef>
              <a:spcAft>
                <a:spcPts val="0"/>
              </a:spcAft>
              <a:buClr>
                <a:srgbClr val="FFFFFF"/>
              </a:buClr>
              <a:buSzPts val="2800"/>
              <a:buNone/>
              <a:defRPr>
                <a:solidFill>
                  <a:srgbClr val="FFFFFF"/>
                </a:solidFill>
              </a:defRPr>
            </a:lvl2pPr>
            <a:lvl3pPr lvl="2" algn="l">
              <a:lnSpc>
                <a:spcPct val="100000"/>
              </a:lnSpc>
              <a:spcBef>
                <a:spcPts val="0"/>
              </a:spcBef>
              <a:spcAft>
                <a:spcPts val="0"/>
              </a:spcAft>
              <a:buClr>
                <a:srgbClr val="FFFFFF"/>
              </a:buClr>
              <a:buSzPts val="2800"/>
              <a:buNone/>
              <a:defRPr>
                <a:solidFill>
                  <a:srgbClr val="FFFFFF"/>
                </a:solidFill>
              </a:defRPr>
            </a:lvl3pPr>
            <a:lvl4pPr lvl="3" algn="l">
              <a:lnSpc>
                <a:spcPct val="100000"/>
              </a:lnSpc>
              <a:spcBef>
                <a:spcPts val="0"/>
              </a:spcBef>
              <a:spcAft>
                <a:spcPts val="0"/>
              </a:spcAft>
              <a:buClr>
                <a:srgbClr val="FFFFFF"/>
              </a:buClr>
              <a:buSzPts val="2800"/>
              <a:buNone/>
              <a:defRPr>
                <a:solidFill>
                  <a:srgbClr val="FFFFFF"/>
                </a:solidFill>
              </a:defRPr>
            </a:lvl4pPr>
            <a:lvl5pPr lvl="4" algn="l">
              <a:lnSpc>
                <a:spcPct val="100000"/>
              </a:lnSpc>
              <a:spcBef>
                <a:spcPts val="0"/>
              </a:spcBef>
              <a:spcAft>
                <a:spcPts val="0"/>
              </a:spcAft>
              <a:buClr>
                <a:srgbClr val="FFFFFF"/>
              </a:buClr>
              <a:buSzPts val="2800"/>
              <a:buNone/>
              <a:defRPr>
                <a:solidFill>
                  <a:srgbClr val="FFFFFF"/>
                </a:solidFill>
              </a:defRPr>
            </a:lvl5pPr>
            <a:lvl6pPr lvl="5" algn="l">
              <a:lnSpc>
                <a:spcPct val="100000"/>
              </a:lnSpc>
              <a:spcBef>
                <a:spcPts val="0"/>
              </a:spcBef>
              <a:spcAft>
                <a:spcPts val="0"/>
              </a:spcAft>
              <a:buClr>
                <a:srgbClr val="FFFFFF"/>
              </a:buClr>
              <a:buSzPts val="2800"/>
              <a:buNone/>
              <a:defRPr>
                <a:solidFill>
                  <a:srgbClr val="FFFFFF"/>
                </a:solidFill>
              </a:defRPr>
            </a:lvl6pPr>
            <a:lvl7pPr lvl="6" algn="l">
              <a:lnSpc>
                <a:spcPct val="100000"/>
              </a:lnSpc>
              <a:spcBef>
                <a:spcPts val="0"/>
              </a:spcBef>
              <a:spcAft>
                <a:spcPts val="0"/>
              </a:spcAft>
              <a:buClr>
                <a:srgbClr val="FFFFFF"/>
              </a:buClr>
              <a:buSzPts val="2800"/>
              <a:buNone/>
              <a:defRPr>
                <a:solidFill>
                  <a:srgbClr val="FFFFFF"/>
                </a:solidFill>
              </a:defRPr>
            </a:lvl7pPr>
            <a:lvl8pPr lvl="7" algn="l">
              <a:lnSpc>
                <a:spcPct val="100000"/>
              </a:lnSpc>
              <a:spcBef>
                <a:spcPts val="0"/>
              </a:spcBef>
              <a:spcAft>
                <a:spcPts val="0"/>
              </a:spcAft>
              <a:buClr>
                <a:srgbClr val="FFFFFF"/>
              </a:buClr>
              <a:buSzPts val="2800"/>
              <a:buNone/>
              <a:defRPr>
                <a:solidFill>
                  <a:srgbClr val="FFFFFF"/>
                </a:solidFill>
              </a:defRPr>
            </a:lvl8pPr>
            <a:lvl9pPr lvl="8" algn="l">
              <a:lnSpc>
                <a:spcPct val="100000"/>
              </a:lnSpc>
              <a:spcBef>
                <a:spcPts val="0"/>
              </a:spcBef>
              <a:spcAft>
                <a:spcPts val="0"/>
              </a:spcAft>
              <a:buClr>
                <a:srgbClr val="FFFFFF"/>
              </a:buClr>
              <a:buSzPts val="2800"/>
              <a:buNone/>
              <a:defRPr>
                <a:solidFill>
                  <a:srgbClr val="FFFFFF"/>
                </a:solidFill>
              </a:defRPr>
            </a:lvl9pPr>
          </a:lstStyle>
          <a:p/>
        </p:txBody>
      </p:sp>
      <p:sp>
        <p:nvSpPr>
          <p:cNvPr id="5302" name="Google Shape;5302;p120"/>
          <p:cNvSpPr txBox="1"/>
          <p:nvPr>
            <p:ph idx="1" type="body"/>
          </p:nvPr>
        </p:nvSpPr>
        <p:spPr>
          <a:xfrm>
            <a:off x="534175" y="2677175"/>
            <a:ext cx="3461100" cy="21804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FFFFFF"/>
                </a:solidFill>
                <a:latin typeface="Work Sans"/>
                <a:ea typeface="Work Sans"/>
                <a:cs typeface="Work Sans"/>
                <a:sym typeface="Work Sans"/>
              </a:defRPr>
            </a:lvl1pPr>
            <a:lvl2pPr indent="-292100" lvl="1" marL="914400" algn="l">
              <a:lnSpc>
                <a:spcPct val="100000"/>
              </a:lnSpc>
              <a:spcBef>
                <a:spcPts val="0"/>
              </a:spcBef>
              <a:spcAft>
                <a:spcPts val="0"/>
              </a:spcAft>
              <a:buClr>
                <a:srgbClr val="FFFFFF"/>
              </a:buClr>
              <a:buSzPts val="1000"/>
              <a:buChar char="○"/>
              <a:defRPr sz="1000">
                <a:solidFill>
                  <a:srgbClr val="FFFFFF"/>
                </a:solidFill>
                <a:latin typeface="Work Sans"/>
                <a:ea typeface="Work Sans"/>
                <a:cs typeface="Work Sans"/>
                <a:sym typeface="Work Sans"/>
              </a:defRPr>
            </a:lvl2pPr>
            <a:lvl3pPr indent="-317500" lvl="2" marL="13716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3pPr>
            <a:lvl4pPr indent="-317500" lvl="3" marL="18288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4pPr>
            <a:lvl5pPr indent="-317500" lvl="4" marL="22860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5pPr>
            <a:lvl6pPr indent="-317500" lvl="5" marL="27432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6pPr>
            <a:lvl7pPr indent="-317500" lvl="6" marL="32004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7pPr>
            <a:lvl8pPr indent="-317500" lvl="7" marL="36576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8pPr>
            <a:lvl9pPr indent="-317500" lvl="8" marL="41148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9pPr>
          </a:lstStyle>
          <a:p/>
        </p:txBody>
      </p:sp>
      <p:sp>
        <p:nvSpPr>
          <p:cNvPr id="5303" name="Google Shape;5303;p120"/>
          <p:cNvSpPr txBox="1"/>
          <p:nvPr>
            <p:ph idx="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pic>
        <p:nvPicPr>
          <p:cNvPr id="5304" name="Google Shape;5304;p120"/>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5305" name="Google Shape;5305;p120"/>
          <p:cNvSpPr/>
          <p:nvPr/>
        </p:nvSpPr>
        <p:spPr>
          <a:xfrm>
            <a:off x="-101925" y="-2364300"/>
            <a:ext cx="61809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6" name="Google Shape;5306;p120"/>
          <p:cNvSpPr/>
          <p:nvPr/>
        </p:nvSpPr>
        <p:spPr>
          <a:xfrm>
            <a:off x="-3574800" y="-962025"/>
            <a:ext cx="3574800" cy="6852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07" name="Google Shape;5307;p120"/>
          <p:cNvGrpSpPr/>
          <p:nvPr/>
        </p:nvGrpSpPr>
        <p:grpSpPr>
          <a:xfrm>
            <a:off x="644881" y="0"/>
            <a:ext cx="1224370" cy="423600"/>
            <a:chOff x="2212525" y="69150"/>
            <a:chExt cx="956913" cy="423600"/>
          </a:xfrm>
        </p:grpSpPr>
        <p:sp>
          <p:nvSpPr>
            <p:cNvPr id="5308" name="Google Shape;5308;p120"/>
            <p:cNvSpPr/>
            <p:nvPr/>
          </p:nvSpPr>
          <p:spPr>
            <a:xfrm>
              <a:off x="2212525" y="69150"/>
              <a:ext cx="92700" cy="423600"/>
            </a:xfrm>
            <a:prstGeom prst="rect">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9" name="Google Shape;5309;p120"/>
            <p:cNvSpPr/>
            <p:nvPr/>
          </p:nvSpPr>
          <p:spPr>
            <a:xfrm>
              <a:off x="2385368" y="69150"/>
              <a:ext cx="92700" cy="423600"/>
            </a:xfrm>
            <a:prstGeom prst="rect">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0" name="Google Shape;5310;p120"/>
            <p:cNvSpPr/>
            <p:nvPr/>
          </p:nvSpPr>
          <p:spPr>
            <a:xfrm>
              <a:off x="2558210" y="69150"/>
              <a:ext cx="92700" cy="423600"/>
            </a:xfrm>
            <a:prstGeom prst="rect">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1" name="Google Shape;5311;p120"/>
            <p:cNvSpPr/>
            <p:nvPr/>
          </p:nvSpPr>
          <p:spPr>
            <a:xfrm>
              <a:off x="2731053" y="69150"/>
              <a:ext cx="92700" cy="423600"/>
            </a:xfrm>
            <a:prstGeom prst="rect">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2" name="Google Shape;5312;p120"/>
            <p:cNvSpPr/>
            <p:nvPr/>
          </p:nvSpPr>
          <p:spPr>
            <a:xfrm>
              <a:off x="2903895" y="69150"/>
              <a:ext cx="92700" cy="423600"/>
            </a:xfrm>
            <a:prstGeom prst="rect">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3" name="Google Shape;5313;p120"/>
            <p:cNvSpPr/>
            <p:nvPr/>
          </p:nvSpPr>
          <p:spPr>
            <a:xfrm>
              <a:off x="3076738" y="69150"/>
              <a:ext cx="92700" cy="423600"/>
            </a:xfrm>
            <a:prstGeom prst="rect">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14" name="Google Shape;5314;p120"/>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2022</a:t>
            </a:r>
            <a:endParaRPr b="0" i="0" sz="600" u="none" cap="none" strike="noStrike">
              <a:solidFill>
                <a:srgbClr val="FFFFFF"/>
              </a:solidFill>
              <a:latin typeface="Work Sans"/>
              <a:ea typeface="Work Sans"/>
              <a:cs typeface="Work Sans"/>
              <a:sym typeface="Work Sans"/>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Subtitle and body Slide / Shapes 2 1 1 1">
  <p:cSld name="Cover Slide - Brands_6_1_2_1_3_1_1">
    <p:spTree>
      <p:nvGrpSpPr>
        <p:cNvPr id="5315" name="Shape 5315"/>
        <p:cNvGrpSpPr/>
        <p:nvPr/>
      </p:nvGrpSpPr>
      <p:grpSpPr>
        <a:xfrm>
          <a:off x="0" y="0"/>
          <a:ext cx="0" cy="0"/>
          <a:chOff x="0" y="0"/>
          <a:chExt cx="0" cy="0"/>
        </a:xfrm>
      </p:grpSpPr>
      <p:sp>
        <p:nvSpPr>
          <p:cNvPr id="5316" name="Google Shape;5316;p121"/>
          <p:cNvSpPr/>
          <p:nvPr/>
        </p:nvSpPr>
        <p:spPr>
          <a:xfrm rot="-7103127">
            <a:off x="9271086" y="467194"/>
            <a:ext cx="3905089" cy="4352524"/>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7" name="Google Shape;5317;p121"/>
          <p:cNvSpPr/>
          <p:nvPr/>
        </p:nvSpPr>
        <p:spPr>
          <a:xfrm rot="-8909368">
            <a:off x="-2506358" y="2447918"/>
            <a:ext cx="3049322" cy="1841795"/>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8" name="Google Shape;5318;p121"/>
          <p:cNvSpPr/>
          <p:nvPr/>
        </p:nvSpPr>
        <p:spPr>
          <a:xfrm>
            <a:off x="-101925" y="-23643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9" name="Google Shape;5319;p121"/>
          <p:cNvSpPr/>
          <p:nvPr/>
        </p:nvSpPr>
        <p:spPr>
          <a:xfrm>
            <a:off x="-35748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0" name="Google Shape;5320;p121"/>
          <p:cNvSpPr/>
          <p:nvPr/>
        </p:nvSpPr>
        <p:spPr>
          <a:xfrm>
            <a:off x="91440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1" name="Google Shape;5321;p121"/>
          <p:cNvSpPr/>
          <p:nvPr/>
        </p:nvSpPr>
        <p:spPr>
          <a:xfrm>
            <a:off x="-101925" y="51435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2" name="Google Shape;5322;p121"/>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cxnSp>
        <p:nvCxnSpPr>
          <p:cNvPr id="5323" name="Google Shape;5323;p121"/>
          <p:cNvCxnSpPr/>
          <p:nvPr/>
        </p:nvCxnSpPr>
        <p:spPr>
          <a:xfrm flipH="1" rot="10800000">
            <a:off x="0" y="643075"/>
            <a:ext cx="445800" cy="1500"/>
          </a:xfrm>
          <a:prstGeom prst="straightConnector1">
            <a:avLst/>
          </a:prstGeom>
          <a:noFill/>
          <a:ln cap="flat" cmpd="sng" w="28575">
            <a:solidFill>
              <a:srgbClr val="00334E"/>
            </a:solidFill>
            <a:prstDash val="solid"/>
            <a:round/>
            <a:headEnd len="sm" w="sm" type="none"/>
            <a:tailEnd len="sm" w="sm" type="none"/>
          </a:ln>
        </p:spPr>
      </p:cxnSp>
      <p:sp>
        <p:nvSpPr>
          <p:cNvPr id="5324" name="Google Shape;5324;p121"/>
          <p:cNvSpPr txBox="1"/>
          <p:nvPr>
            <p:ph type="title"/>
          </p:nvPr>
        </p:nvSpPr>
        <p:spPr>
          <a:xfrm>
            <a:off x="534175" y="719275"/>
            <a:ext cx="7581900" cy="680400"/>
          </a:xfrm>
          <a:prstGeom prst="rect">
            <a:avLst/>
          </a:prstGeom>
          <a:noFill/>
          <a:ln>
            <a:noFill/>
          </a:ln>
        </p:spPr>
        <p:txBody>
          <a:bodyPr anchorCtr="0" anchor="t" bIns="91425" lIns="91425" spcFirstLastPara="1" rIns="91425" wrap="square" tIns="91425">
            <a:normAutofit/>
          </a:bodyPr>
          <a:lstStyle>
            <a:lvl1pPr lvl="0" marR="0" algn="l">
              <a:lnSpc>
                <a:spcPct val="115000"/>
              </a:lnSpc>
              <a:spcBef>
                <a:spcPts val="0"/>
              </a:spcBef>
              <a:spcAft>
                <a:spcPts val="0"/>
              </a:spcAft>
              <a:buSzPts val="2800"/>
              <a:buNone/>
              <a:defRPr>
                <a:solidFill>
                  <a:srgbClr val="00334E"/>
                </a:solidFill>
                <a:latin typeface="Lora SemiBold"/>
                <a:ea typeface="Lora SemiBold"/>
                <a:cs typeface="Lora SemiBold"/>
                <a:sym typeface="Lora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325" name="Google Shape;5325;p121"/>
          <p:cNvSpPr txBox="1"/>
          <p:nvPr>
            <p:ph idx="1" type="body"/>
          </p:nvPr>
        </p:nvSpPr>
        <p:spPr>
          <a:xfrm>
            <a:off x="534175" y="1287650"/>
            <a:ext cx="7400100" cy="17082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00334E"/>
                </a:solidFill>
                <a:latin typeface="Work Sans"/>
                <a:ea typeface="Work Sans"/>
                <a:cs typeface="Work Sans"/>
                <a:sym typeface="Work Sans"/>
              </a:defRPr>
            </a:lvl1pPr>
            <a:lvl2pPr indent="-292100" lvl="1" marL="914400" algn="l">
              <a:lnSpc>
                <a:spcPct val="100000"/>
              </a:lnSpc>
              <a:spcBef>
                <a:spcPts val="0"/>
              </a:spcBef>
              <a:spcAft>
                <a:spcPts val="0"/>
              </a:spcAft>
              <a:buClr>
                <a:srgbClr val="00334E"/>
              </a:buClr>
              <a:buSzPts val="1000"/>
              <a:buChar char="○"/>
              <a:defRPr sz="1000">
                <a:solidFill>
                  <a:srgbClr val="00334E"/>
                </a:solidFill>
                <a:latin typeface="Work Sans"/>
                <a:ea typeface="Work Sans"/>
                <a:cs typeface="Work Sans"/>
                <a:sym typeface="Work Sans"/>
              </a:defRPr>
            </a:lvl2pPr>
            <a:lvl3pPr indent="-317500" lvl="2" marL="13716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3pPr>
            <a:lvl4pPr indent="-317500" lvl="3" marL="18288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4pPr>
            <a:lvl5pPr indent="-317500" lvl="4" marL="22860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5pPr>
            <a:lvl6pPr indent="-317500" lvl="5" marL="27432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6pPr>
            <a:lvl7pPr indent="-317500" lvl="6" marL="32004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7pPr>
            <a:lvl8pPr indent="-317500" lvl="7" marL="36576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8pPr>
            <a:lvl9pPr indent="-317500" lvl="8" marL="41148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9pPr>
          </a:lstStyle>
          <a:p/>
        </p:txBody>
      </p:sp>
      <p:sp>
        <p:nvSpPr>
          <p:cNvPr id="5326" name="Google Shape;5326;p121"/>
          <p:cNvSpPr txBox="1"/>
          <p:nvPr>
            <p:ph idx="2" type="subTitle"/>
          </p:nvPr>
        </p:nvSpPr>
        <p:spPr>
          <a:xfrm>
            <a:off x="534175" y="446575"/>
            <a:ext cx="4260300" cy="3945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SzPts val="1800"/>
              <a:buNone/>
              <a:defRPr b="1" sz="1500">
                <a:solidFill>
                  <a:srgbClr val="00334E"/>
                </a:solidFill>
                <a:latin typeface="Work Sans"/>
                <a:ea typeface="Work Sans"/>
                <a:cs typeface="Work Sans"/>
                <a:sym typeface="Work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5327" name="Google Shape;5327;p121"/>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5328" name="Google Shape;5328;p121"/>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2022</a:t>
            </a:r>
            <a:endParaRPr b="0" i="0" sz="600" u="none" cap="none" strike="noStrike">
              <a:solidFill>
                <a:srgbClr val="666666"/>
              </a:solidFill>
              <a:latin typeface="Work Sans"/>
              <a:ea typeface="Work Sans"/>
              <a:cs typeface="Work Sans"/>
              <a:sym typeface="Work Sans"/>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sic / No text 1 1 1 1 1 1 1">
  <p:cSld name="Cover Slide - Brands_6_2_2_1_1_1_1_1_1">
    <p:spTree>
      <p:nvGrpSpPr>
        <p:cNvPr id="5329" name="Shape 5329"/>
        <p:cNvGrpSpPr/>
        <p:nvPr/>
      </p:nvGrpSpPr>
      <p:grpSpPr>
        <a:xfrm>
          <a:off x="0" y="0"/>
          <a:ext cx="0" cy="0"/>
          <a:chOff x="0" y="0"/>
          <a:chExt cx="0" cy="0"/>
        </a:xfrm>
      </p:grpSpPr>
      <p:sp>
        <p:nvSpPr>
          <p:cNvPr id="5330" name="Google Shape;5330;p122"/>
          <p:cNvSpPr/>
          <p:nvPr/>
        </p:nvSpPr>
        <p:spPr>
          <a:xfrm>
            <a:off x="4498000" y="0"/>
            <a:ext cx="46461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1" name="Google Shape;5331;p122"/>
          <p:cNvSpPr/>
          <p:nvPr/>
        </p:nvSpPr>
        <p:spPr>
          <a:xfrm>
            <a:off x="0" y="0"/>
            <a:ext cx="5462100" cy="5143500"/>
          </a:xfrm>
          <a:prstGeom prst="rect">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2" name="Google Shape;5332;p122"/>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5333" name="Google Shape;5333;p122"/>
          <p:cNvSpPr txBox="1"/>
          <p:nvPr>
            <p:ph type="title"/>
          </p:nvPr>
        </p:nvSpPr>
        <p:spPr>
          <a:xfrm>
            <a:off x="534175" y="1365575"/>
            <a:ext cx="2863500" cy="1311600"/>
          </a:xfrm>
          <a:prstGeom prst="rect">
            <a:avLst/>
          </a:prstGeom>
          <a:noFill/>
          <a:ln>
            <a:noFill/>
          </a:ln>
        </p:spPr>
        <p:txBody>
          <a:bodyPr anchorCtr="0" anchor="b" bIns="91425" lIns="91425" spcFirstLastPara="1" rIns="91425" wrap="square" tIns="91425">
            <a:normAutofit/>
          </a:bodyPr>
          <a:lstStyle>
            <a:lvl1pPr lvl="0" marR="0" algn="l">
              <a:lnSpc>
                <a:spcPct val="100000"/>
              </a:lnSpc>
              <a:spcBef>
                <a:spcPts val="0"/>
              </a:spcBef>
              <a:spcAft>
                <a:spcPts val="0"/>
              </a:spcAft>
              <a:buSzPts val="2800"/>
              <a:buNone/>
              <a:defRPr>
                <a:solidFill>
                  <a:srgbClr val="FFFFFF"/>
                </a:solidFill>
                <a:latin typeface="Lora SemiBold"/>
                <a:ea typeface="Lora SemiBold"/>
                <a:cs typeface="Lora SemiBold"/>
                <a:sym typeface="Lora SemiBold"/>
              </a:defRPr>
            </a:lvl1pPr>
            <a:lvl2pPr lvl="1" algn="l">
              <a:lnSpc>
                <a:spcPct val="100000"/>
              </a:lnSpc>
              <a:spcBef>
                <a:spcPts val="0"/>
              </a:spcBef>
              <a:spcAft>
                <a:spcPts val="0"/>
              </a:spcAft>
              <a:buClr>
                <a:srgbClr val="FFFFFF"/>
              </a:buClr>
              <a:buSzPts val="2800"/>
              <a:buNone/>
              <a:defRPr>
                <a:solidFill>
                  <a:srgbClr val="FFFFFF"/>
                </a:solidFill>
              </a:defRPr>
            </a:lvl2pPr>
            <a:lvl3pPr lvl="2" algn="l">
              <a:lnSpc>
                <a:spcPct val="100000"/>
              </a:lnSpc>
              <a:spcBef>
                <a:spcPts val="0"/>
              </a:spcBef>
              <a:spcAft>
                <a:spcPts val="0"/>
              </a:spcAft>
              <a:buClr>
                <a:srgbClr val="FFFFFF"/>
              </a:buClr>
              <a:buSzPts val="2800"/>
              <a:buNone/>
              <a:defRPr>
                <a:solidFill>
                  <a:srgbClr val="FFFFFF"/>
                </a:solidFill>
              </a:defRPr>
            </a:lvl3pPr>
            <a:lvl4pPr lvl="3" algn="l">
              <a:lnSpc>
                <a:spcPct val="100000"/>
              </a:lnSpc>
              <a:spcBef>
                <a:spcPts val="0"/>
              </a:spcBef>
              <a:spcAft>
                <a:spcPts val="0"/>
              </a:spcAft>
              <a:buClr>
                <a:srgbClr val="FFFFFF"/>
              </a:buClr>
              <a:buSzPts val="2800"/>
              <a:buNone/>
              <a:defRPr>
                <a:solidFill>
                  <a:srgbClr val="FFFFFF"/>
                </a:solidFill>
              </a:defRPr>
            </a:lvl4pPr>
            <a:lvl5pPr lvl="4" algn="l">
              <a:lnSpc>
                <a:spcPct val="100000"/>
              </a:lnSpc>
              <a:spcBef>
                <a:spcPts val="0"/>
              </a:spcBef>
              <a:spcAft>
                <a:spcPts val="0"/>
              </a:spcAft>
              <a:buClr>
                <a:srgbClr val="FFFFFF"/>
              </a:buClr>
              <a:buSzPts val="2800"/>
              <a:buNone/>
              <a:defRPr>
                <a:solidFill>
                  <a:srgbClr val="FFFFFF"/>
                </a:solidFill>
              </a:defRPr>
            </a:lvl5pPr>
            <a:lvl6pPr lvl="5" algn="l">
              <a:lnSpc>
                <a:spcPct val="100000"/>
              </a:lnSpc>
              <a:spcBef>
                <a:spcPts val="0"/>
              </a:spcBef>
              <a:spcAft>
                <a:spcPts val="0"/>
              </a:spcAft>
              <a:buClr>
                <a:srgbClr val="FFFFFF"/>
              </a:buClr>
              <a:buSzPts val="2800"/>
              <a:buNone/>
              <a:defRPr>
                <a:solidFill>
                  <a:srgbClr val="FFFFFF"/>
                </a:solidFill>
              </a:defRPr>
            </a:lvl6pPr>
            <a:lvl7pPr lvl="6" algn="l">
              <a:lnSpc>
                <a:spcPct val="100000"/>
              </a:lnSpc>
              <a:spcBef>
                <a:spcPts val="0"/>
              </a:spcBef>
              <a:spcAft>
                <a:spcPts val="0"/>
              </a:spcAft>
              <a:buClr>
                <a:srgbClr val="FFFFFF"/>
              </a:buClr>
              <a:buSzPts val="2800"/>
              <a:buNone/>
              <a:defRPr>
                <a:solidFill>
                  <a:srgbClr val="FFFFFF"/>
                </a:solidFill>
              </a:defRPr>
            </a:lvl7pPr>
            <a:lvl8pPr lvl="7" algn="l">
              <a:lnSpc>
                <a:spcPct val="100000"/>
              </a:lnSpc>
              <a:spcBef>
                <a:spcPts val="0"/>
              </a:spcBef>
              <a:spcAft>
                <a:spcPts val="0"/>
              </a:spcAft>
              <a:buClr>
                <a:srgbClr val="FFFFFF"/>
              </a:buClr>
              <a:buSzPts val="2800"/>
              <a:buNone/>
              <a:defRPr>
                <a:solidFill>
                  <a:srgbClr val="FFFFFF"/>
                </a:solidFill>
              </a:defRPr>
            </a:lvl8pPr>
            <a:lvl9pPr lvl="8" algn="l">
              <a:lnSpc>
                <a:spcPct val="100000"/>
              </a:lnSpc>
              <a:spcBef>
                <a:spcPts val="0"/>
              </a:spcBef>
              <a:spcAft>
                <a:spcPts val="0"/>
              </a:spcAft>
              <a:buClr>
                <a:srgbClr val="FFFFFF"/>
              </a:buClr>
              <a:buSzPts val="2800"/>
              <a:buNone/>
              <a:defRPr>
                <a:solidFill>
                  <a:srgbClr val="FFFFFF"/>
                </a:solidFill>
              </a:defRPr>
            </a:lvl9pPr>
          </a:lstStyle>
          <a:p/>
        </p:txBody>
      </p:sp>
      <p:sp>
        <p:nvSpPr>
          <p:cNvPr id="5334" name="Google Shape;5334;p122"/>
          <p:cNvSpPr txBox="1"/>
          <p:nvPr>
            <p:ph idx="1" type="body"/>
          </p:nvPr>
        </p:nvSpPr>
        <p:spPr>
          <a:xfrm>
            <a:off x="534175" y="2677175"/>
            <a:ext cx="3461100" cy="21804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FFFFFF"/>
                </a:solidFill>
                <a:latin typeface="Work Sans"/>
                <a:ea typeface="Work Sans"/>
                <a:cs typeface="Work Sans"/>
                <a:sym typeface="Work Sans"/>
              </a:defRPr>
            </a:lvl1pPr>
            <a:lvl2pPr indent="-292100" lvl="1" marL="914400" algn="l">
              <a:lnSpc>
                <a:spcPct val="100000"/>
              </a:lnSpc>
              <a:spcBef>
                <a:spcPts val="0"/>
              </a:spcBef>
              <a:spcAft>
                <a:spcPts val="0"/>
              </a:spcAft>
              <a:buClr>
                <a:srgbClr val="FFFFFF"/>
              </a:buClr>
              <a:buSzPts val="1000"/>
              <a:buChar char="○"/>
              <a:defRPr sz="1000">
                <a:solidFill>
                  <a:srgbClr val="FFFFFF"/>
                </a:solidFill>
                <a:latin typeface="Work Sans"/>
                <a:ea typeface="Work Sans"/>
                <a:cs typeface="Work Sans"/>
                <a:sym typeface="Work Sans"/>
              </a:defRPr>
            </a:lvl2pPr>
            <a:lvl3pPr indent="-317500" lvl="2" marL="13716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3pPr>
            <a:lvl4pPr indent="-317500" lvl="3" marL="18288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4pPr>
            <a:lvl5pPr indent="-317500" lvl="4" marL="22860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5pPr>
            <a:lvl6pPr indent="-317500" lvl="5" marL="27432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6pPr>
            <a:lvl7pPr indent="-317500" lvl="6" marL="32004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7pPr>
            <a:lvl8pPr indent="-317500" lvl="7" marL="36576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8pPr>
            <a:lvl9pPr indent="-317500" lvl="8" marL="41148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9pPr>
          </a:lstStyle>
          <a:p/>
        </p:txBody>
      </p:sp>
      <p:sp>
        <p:nvSpPr>
          <p:cNvPr id="5335" name="Google Shape;5335;p122"/>
          <p:cNvSpPr txBox="1"/>
          <p:nvPr>
            <p:ph idx="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pic>
        <p:nvPicPr>
          <p:cNvPr id="5336" name="Google Shape;5336;p122"/>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5337" name="Google Shape;5337;p122"/>
          <p:cNvSpPr/>
          <p:nvPr/>
        </p:nvSpPr>
        <p:spPr>
          <a:xfrm>
            <a:off x="-101925" y="-2364300"/>
            <a:ext cx="61809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38" name="Google Shape;5338;p122"/>
          <p:cNvGrpSpPr/>
          <p:nvPr/>
        </p:nvGrpSpPr>
        <p:grpSpPr>
          <a:xfrm rot="-5400000">
            <a:off x="-502319" y="3681800"/>
            <a:ext cx="1224370" cy="423600"/>
            <a:chOff x="2212525" y="69150"/>
            <a:chExt cx="956913" cy="423600"/>
          </a:xfrm>
        </p:grpSpPr>
        <p:sp>
          <p:nvSpPr>
            <p:cNvPr id="5339" name="Google Shape;5339;p122"/>
            <p:cNvSpPr/>
            <p:nvPr/>
          </p:nvSpPr>
          <p:spPr>
            <a:xfrm>
              <a:off x="2212525" y="69150"/>
              <a:ext cx="92700" cy="423600"/>
            </a:xfrm>
            <a:prstGeom prst="rect">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0" name="Google Shape;5340;p122"/>
            <p:cNvSpPr/>
            <p:nvPr/>
          </p:nvSpPr>
          <p:spPr>
            <a:xfrm>
              <a:off x="2385368" y="69150"/>
              <a:ext cx="92700" cy="423600"/>
            </a:xfrm>
            <a:prstGeom prst="rect">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1" name="Google Shape;5341;p122"/>
            <p:cNvSpPr/>
            <p:nvPr/>
          </p:nvSpPr>
          <p:spPr>
            <a:xfrm>
              <a:off x="2558210" y="69150"/>
              <a:ext cx="92700" cy="423600"/>
            </a:xfrm>
            <a:prstGeom prst="rect">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2" name="Google Shape;5342;p122"/>
            <p:cNvSpPr/>
            <p:nvPr/>
          </p:nvSpPr>
          <p:spPr>
            <a:xfrm>
              <a:off x="2731053" y="69150"/>
              <a:ext cx="92700" cy="423600"/>
            </a:xfrm>
            <a:prstGeom prst="rect">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3" name="Google Shape;5343;p122"/>
            <p:cNvSpPr/>
            <p:nvPr/>
          </p:nvSpPr>
          <p:spPr>
            <a:xfrm>
              <a:off x="2903895" y="69150"/>
              <a:ext cx="92700" cy="423600"/>
            </a:xfrm>
            <a:prstGeom prst="rect">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4" name="Google Shape;5344;p122"/>
            <p:cNvSpPr/>
            <p:nvPr/>
          </p:nvSpPr>
          <p:spPr>
            <a:xfrm>
              <a:off x="3076738" y="69150"/>
              <a:ext cx="92700" cy="423600"/>
            </a:xfrm>
            <a:prstGeom prst="rect">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45" name="Google Shape;5345;p122"/>
          <p:cNvSpPr/>
          <p:nvPr/>
        </p:nvSpPr>
        <p:spPr>
          <a:xfrm>
            <a:off x="-3574800" y="-962025"/>
            <a:ext cx="3574800" cy="6852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46" name="Google Shape;5346;p122"/>
          <p:cNvGrpSpPr/>
          <p:nvPr/>
        </p:nvGrpSpPr>
        <p:grpSpPr>
          <a:xfrm rot="5400000">
            <a:off x="1006227" y="-280585"/>
            <a:ext cx="367164" cy="1116748"/>
            <a:chOff x="4257275" y="306450"/>
            <a:chExt cx="488575" cy="1486025"/>
          </a:xfrm>
        </p:grpSpPr>
        <p:grpSp>
          <p:nvGrpSpPr>
            <p:cNvPr id="5347" name="Google Shape;5347;p122"/>
            <p:cNvGrpSpPr/>
            <p:nvPr/>
          </p:nvGrpSpPr>
          <p:grpSpPr>
            <a:xfrm>
              <a:off x="4257275" y="306450"/>
              <a:ext cx="488575" cy="140700"/>
              <a:chOff x="4257275" y="306450"/>
              <a:chExt cx="488575" cy="140700"/>
            </a:xfrm>
          </p:grpSpPr>
          <p:sp>
            <p:nvSpPr>
              <p:cNvPr id="5348" name="Google Shape;5348;p122"/>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9" name="Google Shape;5349;p122"/>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50" name="Google Shape;5350;p122"/>
            <p:cNvGrpSpPr/>
            <p:nvPr/>
          </p:nvGrpSpPr>
          <p:grpSpPr>
            <a:xfrm>
              <a:off x="4257275" y="575515"/>
              <a:ext cx="488575" cy="140700"/>
              <a:chOff x="4257275" y="306450"/>
              <a:chExt cx="488575" cy="140700"/>
            </a:xfrm>
          </p:grpSpPr>
          <p:sp>
            <p:nvSpPr>
              <p:cNvPr id="5351" name="Google Shape;5351;p122"/>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2" name="Google Shape;5352;p122"/>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53" name="Google Shape;5353;p122"/>
            <p:cNvGrpSpPr/>
            <p:nvPr/>
          </p:nvGrpSpPr>
          <p:grpSpPr>
            <a:xfrm>
              <a:off x="4257275" y="844580"/>
              <a:ext cx="488575" cy="140700"/>
              <a:chOff x="4257275" y="306450"/>
              <a:chExt cx="488575" cy="140700"/>
            </a:xfrm>
          </p:grpSpPr>
          <p:sp>
            <p:nvSpPr>
              <p:cNvPr id="5354" name="Google Shape;5354;p122"/>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5" name="Google Shape;5355;p122"/>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56" name="Google Shape;5356;p122"/>
            <p:cNvGrpSpPr/>
            <p:nvPr/>
          </p:nvGrpSpPr>
          <p:grpSpPr>
            <a:xfrm>
              <a:off x="4257275" y="1113645"/>
              <a:ext cx="488575" cy="140700"/>
              <a:chOff x="4257275" y="306450"/>
              <a:chExt cx="488575" cy="140700"/>
            </a:xfrm>
          </p:grpSpPr>
          <p:sp>
            <p:nvSpPr>
              <p:cNvPr id="5357" name="Google Shape;5357;p122"/>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8" name="Google Shape;5358;p122"/>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59" name="Google Shape;5359;p122"/>
            <p:cNvGrpSpPr/>
            <p:nvPr/>
          </p:nvGrpSpPr>
          <p:grpSpPr>
            <a:xfrm>
              <a:off x="4257275" y="1382710"/>
              <a:ext cx="488575" cy="140700"/>
              <a:chOff x="4257275" y="306450"/>
              <a:chExt cx="488575" cy="140700"/>
            </a:xfrm>
          </p:grpSpPr>
          <p:sp>
            <p:nvSpPr>
              <p:cNvPr id="5360" name="Google Shape;5360;p122"/>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1" name="Google Shape;5361;p122"/>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62" name="Google Shape;5362;p122"/>
            <p:cNvGrpSpPr/>
            <p:nvPr/>
          </p:nvGrpSpPr>
          <p:grpSpPr>
            <a:xfrm>
              <a:off x="4257275" y="1651775"/>
              <a:ext cx="488575" cy="140700"/>
              <a:chOff x="4257275" y="306450"/>
              <a:chExt cx="488575" cy="140700"/>
            </a:xfrm>
          </p:grpSpPr>
          <p:sp>
            <p:nvSpPr>
              <p:cNvPr id="5363" name="Google Shape;5363;p122"/>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4" name="Google Shape;5364;p122"/>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365" name="Google Shape;5365;p122"/>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2022</a:t>
            </a:r>
            <a:endParaRPr b="0" i="0" sz="600" u="none" cap="none" strike="noStrike">
              <a:solidFill>
                <a:srgbClr val="FFFFFF"/>
              </a:solidFill>
              <a:latin typeface="Work Sans"/>
              <a:ea typeface="Work Sans"/>
              <a:cs typeface="Work Sans"/>
              <a:sym typeface="Work Sans"/>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sic / No text 1 1 1 2">
  <p:cSld name="Cover Slide - Brands_6_2_2_1_1_2">
    <p:spTree>
      <p:nvGrpSpPr>
        <p:cNvPr id="5366" name="Shape 5366"/>
        <p:cNvGrpSpPr/>
        <p:nvPr/>
      </p:nvGrpSpPr>
      <p:grpSpPr>
        <a:xfrm>
          <a:off x="0" y="0"/>
          <a:ext cx="0" cy="0"/>
          <a:chOff x="0" y="0"/>
          <a:chExt cx="0" cy="0"/>
        </a:xfrm>
      </p:grpSpPr>
      <p:sp>
        <p:nvSpPr>
          <p:cNvPr id="5367" name="Google Shape;5367;p123"/>
          <p:cNvSpPr/>
          <p:nvPr/>
        </p:nvSpPr>
        <p:spPr>
          <a:xfrm>
            <a:off x="4498000" y="0"/>
            <a:ext cx="46461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8" name="Google Shape;5368;p123"/>
          <p:cNvSpPr/>
          <p:nvPr/>
        </p:nvSpPr>
        <p:spPr>
          <a:xfrm>
            <a:off x="0" y="0"/>
            <a:ext cx="5462100" cy="5143500"/>
          </a:xfrm>
          <a:prstGeom prst="rect">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9" name="Google Shape;5369;p123"/>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5370" name="Google Shape;5370;p123"/>
          <p:cNvSpPr txBox="1"/>
          <p:nvPr>
            <p:ph type="title"/>
          </p:nvPr>
        </p:nvSpPr>
        <p:spPr>
          <a:xfrm>
            <a:off x="534175" y="1365575"/>
            <a:ext cx="2863500" cy="1311600"/>
          </a:xfrm>
          <a:prstGeom prst="rect">
            <a:avLst/>
          </a:prstGeom>
          <a:noFill/>
          <a:ln>
            <a:noFill/>
          </a:ln>
        </p:spPr>
        <p:txBody>
          <a:bodyPr anchorCtr="0" anchor="b" bIns="91425" lIns="91425" spcFirstLastPara="1" rIns="91425" wrap="square" tIns="91425">
            <a:normAutofit/>
          </a:bodyPr>
          <a:lstStyle>
            <a:lvl1pPr lvl="0" marR="0" algn="l">
              <a:lnSpc>
                <a:spcPct val="100000"/>
              </a:lnSpc>
              <a:spcBef>
                <a:spcPts val="0"/>
              </a:spcBef>
              <a:spcAft>
                <a:spcPts val="0"/>
              </a:spcAft>
              <a:buSzPts val="2800"/>
              <a:buNone/>
              <a:defRPr>
                <a:solidFill>
                  <a:srgbClr val="FFFFFF"/>
                </a:solidFill>
                <a:latin typeface="Lora SemiBold"/>
                <a:ea typeface="Lora SemiBold"/>
                <a:cs typeface="Lora SemiBold"/>
                <a:sym typeface="Lora SemiBold"/>
              </a:defRPr>
            </a:lvl1pPr>
            <a:lvl2pPr lvl="1" algn="l">
              <a:lnSpc>
                <a:spcPct val="100000"/>
              </a:lnSpc>
              <a:spcBef>
                <a:spcPts val="0"/>
              </a:spcBef>
              <a:spcAft>
                <a:spcPts val="0"/>
              </a:spcAft>
              <a:buClr>
                <a:srgbClr val="FFFFFF"/>
              </a:buClr>
              <a:buSzPts val="2800"/>
              <a:buNone/>
              <a:defRPr>
                <a:solidFill>
                  <a:srgbClr val="FFFFFF"/>
                </a:solidFill>
              </a:defRPr>
            </a:lvl2pPr>
            <a:lvl3pPr lvl="2" algn="l">
              <a:lnSpc>
                <a:spcPct val="100000"/>
              </a:lnSpc>
              <a:spcBef>
                <a:spcPts val="0"/>
              </a:spcBef>
              <a:spcAft>
                <a:spcPts val="0"/>
              </a:spcAft>
              <a:buClr>
                <a:srgbClr val="FFFFFF"/>
              </a:buClr>
              <a:buSzPts val="2800"/>
              <a:buNone/>
              <a:defRPr>
                <a:solidFill>
                  <a:srgbClr val="FFFFFF"/>
                </a:solidFill>
              </a:defRPr>
            </a:lvl3pPr>
            <a:lvl4pPr lvl="3" algn="l">
              <a:lnSpc>
                <a:spcPct val="100000"/>
              </a:lnSpc>
              <a:spcBef>
                <a:spcPts val="0"/>
              </a:spcBef>
              <a:spcAft>
                <a:spcPts val="0"/>
              </a:spcAft>
              <a:buClr>
                <a:srgbClr val="FFFFFF"/>
              </a:buClr>
              <a:buSzPts val="2800"/>
              <a:buNone/>
              <a:defRPr>
                <a:solidFill>
                  <a:srgbClr val="FFFFFF"/>
                </a:solidFill>
              </a:defRPr>
            </a:lvl4pPr>
            <a:lvl5pPr lvl="4" algn="l">
              <a:lnSpc>
                <a:spcPct val="100000"/>
              </a:lnSpc>
              <a:spcBef>
                <a:spcPts val="0"/>
              </a:spcBef>
              <a:spcAft>
                <a:spcPts val="0"/>
              </a:spcAft>
              <a:buClr>
                <a:srgbClr val="FFFFFF"/>
              </a:buClr>
              <a:buSzPts val="2800"/>
              <a:buNone/>
              <a:defRPr>
                <a:solidFill>
                  <a:srgbClr val="FFFFFF"/>
                </a:solidFill>
              </a:defRPr>
            </a:lvl5pPr>
            <a:lvl6pPr lvl="5" algn="l">
              <a:lnSpc>
                <a:spcPct val="100000"/>
              </a:lnSpc>
              <a:spcBef>
                <a:spcPts val="0"/>
              </a:spcBef>
              <a:spcAft>
                <a:spcPts val="0"/>
              </a:spcAft>
              <a:buClr>
                <a:srgbClr val="FFFFFF"/>
              </a:buClr>
              <a:buSzPts val="2800"/>
              <a:buNone/>
              <a:defRPr>
                <a:solidFill>
                  <a:srgbClr val="FFFFFF"/>
                </a:solidFill>
              </a:defRPr>
            </a:lvl6pPr>
            <a:lvl7pPr lvl="6" algn="l">
              <a:lnSpc>
                <a:spcPct val="100000"/>
              </a:lnSpc>
              <a:spcBef>
                <a:spcPts val="0"/>
              </a:spcBef>
              <a:spcAft>
                <a:spcPts val="0"/>
              </a:spcAft>
              <a:buClr>
                <a:srgbClr val="FFFFFF"/>
              </a:buClr>
              <a:buSzPts val="2800"/>
              <a:buNone/>
              <a:defRPr>
                <a:solidFill>
                  <a:srgbClr val="FFFFFF"/>
                </a:solidFill>
              </a:defRPr>
            </a:lvl7pPr>
            <a:lvl8pPr lvl="7" algn="l">
              <a:lnSpc>
                <a:spcPct val="100000"/>
              </a:lnSpc>
              <a:spcBef>
                <a:spcPts val="0"/>
              </a:spcBef>
              <a:spcAft>
                <a:spcPts val="0"/>
              </a:spcAft>
              <a:buClr>
                <a:srgbClr val="FFFFFF"/>
              </a:buClr>
              <a:buSzPts val="2800"/>
              <a:buNone/>
              <a:defRPr>
                <a:solidFill>
                  <a:srgbClr val="FFFFFF"/>
                </a:solidFill>
              </a:defRPr>
            </a:lvl8pPr>
            <a:lvl9pPr lvl="8" algn="l">
              <a:lnSpc>
                <a:spcPct val="100000"/>
              </a:lnSpc>
              <a:spcBef>
                <a:spcPts val="0"/>
              </a:spcBef>
              <a:spcAft>
                <a:spcPts val="0"/>
              </a:spcAft>
              <a:buClr>
                <a:srgbClr val="FFFFFF"/>
              </a:buClr>
              <a:buSzPts val="2800"/>
              <a:buNone/>
              <a:defRPr>
                <a:solidFill>
                  <a:srgbClr val="FFFFFF"/>
                </a:solidFill>
              </a:defRPr>
            </a:lvl9pPr>
          </a:lstStyle>
          <a:p/>
        </p:txBody>
      </p:sp>
      <p:sp>
        <p:nvSpPr>
          <p:cNvPr id="5371" name="Google Shape;5371;p123"/>
          <p:cNvSpPr txBox="1"/>
          <p:nvPr>
            <p:ph idx="1" type="body"/>
          </p:nvPr>
        </p:nvSpPr>
        <p:spPr>
          <a:xfrm>
            <a:off x="534175" y="2677175"/>
            <a:ext cx="3461100" cy="21804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FFFFFF"/>
                </a:solidFill>
                <a:latin typeface="Work Sans"/>
                <a:ea typeface="Work Sans"/>
                <a:cs typeface="Work Sans"/>
                <a:sym typeface="Work Sans"/>
              </a:defRPr>
            </a:lvl1pPr>
            <a:lvl2pPr indent="-292100" lvl="1" marL="914400" algn="l">
              <a:lnSpc>
                <a:spcPct val="100000"/>
              </a:lnSpc>
              <a:spcBef>
                <a:spcPts val="0"/>
              </a:spcBef>
              <a:spcAft>
                <a:spcPts val="0"/>
              </a:spcAft>
              <a:buClr>
                <a:srgbClr val="FFFFFF"/>
              </a:buClr>
              <a:buSzPts val="1000"/>
              <a:buChar char="○"/>
              <a:defRPr sz="1000">
                <a:solidFill>
                  <a:srgbClr val="FFFFFF"/>
                </a:solidFill>
                <a:latin typeface="Work Sans"/>
                <a:ea typeface="Work Sans"/>
                <a:cs typeface="Work Sans"/>
                <a:sym typeface="Work Sans"/>
              </a:defRPr>
            </a:lvl2pPr>
            <a:lvl3pPr indent="-317500" lvl="2" marL="13716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3pPr>
            <a:lvl4pPr indent="-317500" lvl="3" marL="18288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4pPr>
            <a:lvl5pPr indent="-317500" lvl="4" marL="22860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5pPr>
            <a:lvl6pPr indent="-317500" lvl="5" marL="27432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6pPr>
            <a:lvl7pPr indent="-317500" lvl="6" marL="32004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7pPr>
            <a:lvl8pPr indent="-317500" lvl="7" marL="36576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8pPr>
            <a:lvl9pPr indent="-317500" lvl="8" marL="41148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9pPr>
          </a:lstStyle>
          <a:p/>
        </p:txBody>
      </p:sp>
      <p:sp>
        <p:nvSpPr>
          <p:cNvPr id="5372" name="Google Shape;5372;p123"/>
          <p:cNvSpPr txBox="1"/>
          <p:nvPr>
            <p:ph idx="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pic>
        <p:nvPicPr>
          <p:cNvPr id="5373" name="Google Shape;5373;p123"/>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5374" name="Google Shape;5374;p123"/>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2022</a:t>
            </a:r>
            <a:endParaRPr b="0" i="0" sz="600" u="none" cap="none" strike="noStrike">
              <a:solidFill>
                <a:srgbClr val="FFFFFF"/>
              </a:solidFill>
              <a:latin typeface="Work Sans"/>
              <a:ea typeface="Work Sans"/>
              <a:cs typeface="Work Sans"/>
              <a:sym typeface="Work Sans"/>
            </a:endParaRPr>
          </a:p>
        </p:txBody>
      </p:sp>
      <p:sp>
        <p:nvSpPr>
          <p:cNvPr id="5375" name="Google Shape;5375;p123"/>
          <p:cNvSpPr/>
          <p:nvPr/>
        </p:nvSpPr>
        <p:spPr>
          <a:xfrm rot="10800000">
            <a:off x="426300" y="-800975"/>
            <a:ext cx="1207200" cy="1207200"/>
          </a:xfrm>
          <a:prstGeom prst="blockArc">
            <a:avLst>
              <a:gd fmla="val 10800000" name="adj1"/>
              <a:gd fmla="val 21587484" name="adj2"/>
              <a:gd fmla="val 17796" name="adj3"/>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6" name="Google Shape;5376;p123"/>
          <p:cNvSpPr/>
          <p:nvPr/>
        </p:nvSpPr>
        <p:spPr>
          <a:xfrm>
            <a:off x="-101925" y="-2364300"/>
            <a:ext cx="61809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7" name="Google Shape;5377;p123"/>
          <p:cNvSpPr/>
          <p:nvPr/>
        </p:nvSpPr>
        <p:spPr>
          <a:xfrm rot="-7025783">
            <a:off x="-1775258" y="2765581"/>
            <a:ext cx="2520538" cy="1522478"/>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8" name="Google Shape;5378;p123"/>
          <p:cNvSpPr/>
          <p:nvPr/>
        </p:nvSpPr>
        <p:spPr>
          <a:xfrm>
            <a:off x="-3574800" y="-962025"/>
            <a:ext cx="3574800" cy="6852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Subtitle and body Slide 2">
  <p:cSld name="Cover Slide - Brands_6_4">
    <p:spTree>
      <p:nvGrpSpPr>
        <p:cNvPr id="5379" name="Shape 5379"/>
        <p:cNvGrpSpPr/>
        <p:nvPr/>
      </p:nvGrpSpPr>
      <p:grpSpPr>
        <a:xfrm>
          <a:off x="0" y="0"/>
          <a:ext cx="0" cy="0"/>
          <a:chOff x="0" y="0"/>
          <a:chExt cx="0" cy="0"/>
        </a:xfrm>
      </p:grpSpPr>
      <p:sp>
        <p:nvSpPr>
          <p:cNvPr id="5380" name="Google Shape;5380;p124"/>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cxnSp>
        <p:nvCxnSpPr>
          <p:cNvPr id="5381" name="Google Shape;5381;p124"/>
          <p:cNvCxnSpPr/>
          <p:nvPr/>
        </p:nvCxnSpPr>
        <p:spPr>
          <a:xfrm flipH="1" rot="10800000">
            <a:off x="0" y="643075"/>
            <a:ext cx="445800" cy="1500"/>
          </a:xfrm>
          <a:prstGeom prst="straightConnector1">
            <a:avLst/>
          </a:prstGeom>
          <a:noFill/>
          <a:ln cap="flat" cmpd="sng" w="28575">
            <a:solidFill>
              <a:srgbClr val="00334E"/>
            </a:solidFill>
            <a:prstDash val="solid"/>
            <a:round/>
            <a:headEnd len="sm" w="sm" type="none"/>
            <a:tailEnd len="sm" w="sm" type="none"/>
          </a:ln>
        </p:spPr>
      </p:cxnSp>
      <p:sp>
        <p:nvSpPr>
          <p:cNvPr id="5382" name="Google Shape;5382;p124"/>
          <p:cNvSpPr txBox="1"/>
          <p:nvPr>
            <p:ph type="title"/>
          </p:nvPr>
        </p:nvSpPr>
        <p:spPr>
          <a:xfrm>
            <a:off x="534175" y="324375"/>
            <a:ext cx="7581900" cy="680400"/>
          </a:xfrm>
          <a:prstGeom prst="rect">
            <a:avLst/>
          </a:prstGeom>
          <a:noFill/>
          <a:ln>
            <a:noFill/>
          </a:ln>
        </p:spPr>
        <p:txBody>
          <a:bodyPr anchorCtr="0" anchor="t" bIns="91425" lIns="91425" spcFirstLastPara="1" rIns="91425" wrap="square" tIns="91425">
            <a:normAutofit/>
          </a:bodyPr>
          <a:lstStyle>
            <a:lvl1pPr lvl="0" marR="0" algn="l">
              <a:lnSpc>
                <a:spcPct val="115000"/>
              </a:lnSpc>
              <a:spcBef>
                <a:spcPts val="0"/>
              </a:spcBef>
              <a:spcAft>
                <a:spcPts val="0"/>
              </a:spcAft>
              <a:buSzPts val="2800"/>
              <a:buNone/>
              <a:defRPr>
                <a:solidFill>
                  <a:srgbClr val="00334E"/>
                </a:solidFill>
                <a:latin typeface="Lora SemiBold"/>
                <a:ea typeface="Lora SemiBold"/>
                <a:cs typeface="Lora SemiBold"/>
                <a:sym typeface="Lora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383" name="Google Shape;5383;p124"/>
          <p:cNvSpPr txBox="1"/>
          <p:nvPr>
            <p:ph idx="1" type="body"/>
          </p:nvPr>
        </p:nvSpPr>
        <p:spPr>
          <a:xfrm>
            <a:off x="534175" y="1190525"/>
            <a:ext cx="7400100" cy="17082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00334E"/>
                </a:solidFill>
                <a:latin typeface="Work Sans"/>
                <a:ea typeface="Work Sans"/>
                <a:cs typeface="Work Sans"/>
                <a:sym typeface="Work Sans"/>
              </a:defRPr>
            </a:lvl1pPr>
            <a:lvl2pPr indent="-292100" lvl="1" marL="914400" algn="l">
              <a:lnSpc>
                <a:spcPct val="100000"/>
              </a:lnSpc>
              <a:spcBef>
                <a:spcPts val="0"/>
              </a:spcBef>
              <a:spcAft>
                <a:spcPts val="0"/>
              </a:spcAft>
              <a:buClr>
                <a:srgbClr val="00334E"/>
              </a:buClr>
              <a:buSzPts val="1000"/>
              <a:buChar char="○"/>
              <a:defRPr sz="1000">
                <a:solidFill>
                  <a:srgbClr val="00334E"/>
                </a:solidFill>
                <a:latin typeface="Work Sans"/>
                <a:ea typeface="Work Sans"/>
                <a:cs typeface="Work Sans"/>
                <a:sym typeface="Work Sans"/>
              </a:defRPr>
            </a:lvl2pPr>
            <a:lvl3pPr indent="-317500" lvl="2" marL="13716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3pPr>
            <a:lvl4pPr indent="-317500" lvl="3" marL="18288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4pPr>
            <a:lvl5pPr indent="-317500" lvl="4" marL="22860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5pPr>
            <a:lvl6pPr indent="-317500" lvl="5" marL="27432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6pPr>
            <a:lvl7pPr indent="-317500" lvl="6" marL="32004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7pPr>
            <a:lvl8pPr indent="-317500" lvl="7" marL="36576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8pPr>
            <a:lvl9pPr indent="-317500" lvl="8" marL="41148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9pPr>
          </a:lstStyle>
          <a:p/>
        </p:txBody>
      </p:sp>
      <p:sp>
        <p:nvSpPr>
          <p:cNvPr id="5384" name="Google Shape;5384;p124"/>
          <p:cNvSpPr txBox="1"/>
          <p:nvPr>
            <p:ph idx="2" type="subTitle"/>
          </p:nvPr>
        </p:nvSpPr>
        <p:spPr>
          <a:xfrm>
            <a:off x="534175" y="796025"/>
            <a:ext cx="4260300" cy="3945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SzPts val="1800"/>
              <a:buNone/>
              <a:defRPr sz="1500">
                <a:solidFill>
                  <a:srgbClr val="00334E"/>
                </a:solidFill>
                <a:latin typeface="Work Sans"/>
                <a:ea typeface="Work Sans"/>
                <a:cs typeface="Work Sans"/>
                <a:sym typeface="Work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85" name="Google Shape;5385;p124"/>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2022</a:t>
            </a:r>
            <a:endParaRPr b="0" i="0" sz="600" u="none" cap="none" strike="noStrike">
              <a:solidFill>
                <a:srgbClr val="666666"/>
              </a:solidFill>
              <a:latin typeface="Work Sans"/>
              <a:ea typeface="Work Sans"/>
              <a:cs typeface="Work Sans"/>
              <a:sym typeface="Work San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4" name="Shape 264"/>
        <p:cNvGrpSpPr/>
        <p:nvPr/>
      </p:nvGrpSpPr>
      <p:grpSpPr>
        <a:xfrm>
          <a:off x="0" y="0"/>
          <a:ext cx="0" cy="0"/>
          <a:chOff x="0" y="0"/>
          <a:chExt cx="0" cy="0"/>
        </a:xfrm>
      </p:grpSpPr>
      <p:sp>
        <p:nvSpPr>
          <p:cNvPr id="265" name="Google Shape;265;p19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6" name="Google Shape;266;p19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7" name="Google Shape;267;p19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8" name="Google Shape;268;p19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 Brands 1 1">
  <p:cSld name="Cover Slide - Brands_5_1">
    <p:bg>
      <p:bgPr>
        <a:solidFill>
          <a:srgbClr val="00334E"/>
        </a:solidFill>
      </p:bgPr>
    </p:bg>
    <p:spTree>
      <p:nvGrpSpPr>
        <p:cNvPr id="5386" name="Shape 5386"/>
        <p:cNvGrpSpPr/>
        <p:nvPr/>
      </p:nvGrpSpPr>
      <p:grpSpPr>
        <a:xfrm>
          <a:off x="0" y="0"/>
          <a:ext cx="0" cy="0"/>
          <a:chOff x="0" y="0"/>
          <a:chExt cx="0" cy="0"/>
        </a:xfrm>
      </p:grpSpPr>
      <p:sp>
        <p:nvSpPr>
          <p:cNvPr id="5387" name="Google Shape;5387;p125"/>
          <p:cNvSpPr/>
          <p:nvPr/>
        </p:nvSpPr>
        <p:spPr>
          <a:xfrm rot="9604128">
            <a:off x="6717674" y="2122922"/>
            <a:ext cx="6032101" cy="3643424"/>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0D4D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8" name="Google Shape;5388;p125"/>
          <p:cNvSpPr/>
          <p:nvPr/>
        </p:nvSpPr>
        <p:spPr>
          <a:xfrm rot="9604128">
            <a:off x="-2216776" y="-715528"/>
            <a:ext cx="6032101" cy="3643424"/>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0D4D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9" name="Google Shape;5389;p125"/>
          <p:cNvSpPr txBox="1"/>
          <p:nvPr>
            <p:ph idx="12" type="sldNum"/>
          </p:nvPr>
        </p:nvSpPr>
        <p:spPr>
          <a:xfrm>
            <a:off x="7666042" y="4693444"/>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chemeClr val="lt1"/>
              </a:buClr>
              <a:buSzPts val="900"/>
              <a:buFont typeface="Questrial"/>
              <a:buNone/>
              <a:defRPr b="0" i="0" sz="900" u="none" cap="none" strike="noStrike">
                <a:solidFill>
                  <a:schemeClr val="lt1"/>
                </a:solidFill>
                <a:latin typeface="Questrial"/>
                <a:ea typeface="Questrial"/>
                <a:cs typeface="Questrial"/>
                <a:sym typeface="Questrial"/>
              </a:defRPr>
            </a:lvl1pPr>
            <a:lvl2pPr indent="0" lvl="1" marL="0" marR="0" algn="r">
              <a:lnSpc>
                <a:spcPct val="100000"/>
              </a:lnSpc>
              <a:spcBef>
                <a:spcPts val="0"/>
              </a:spcBef>
              <a:spcAft>
                <a:spcPts val="0"/>
              </a:spcAft>
              <a:buClr>
                <a:schemeClr val="lt1"/>
              </a:buClr>
              <a:buSzPts val="900"/>
              <a:buFont typeface="Questrial"/>
              <a:buNone/>
              <a:defRPr b="0" i="0" sz="900" u="none" cap="none" strike="noStrike">
                <a:solidFill>
                  <a:schemeClr val="lt1"/>
                </a:solidFill>
                <a:latin typeface="Questrial"/>
                <a:ea typeface="Questrial"/>
                <a:cs typeface="Questrial"/>
                <a:sym typeface="Questrial"/>
              </a:defRPr>
            </a:lvl2pPr>
            <a:lvl3pPr indent="0" lvl="2" marL="0" marR="0" algn="r">
              <a:lnSpc>
                <a:spcPct val="100000"/>
              </a:lnSpc>
              <a:spcBef>
                <a:spcPts val="0"/>
              </a:spcBef>
              <a:spcAft>
                <a:spcPts val="0"/>
              </a:spcAft>
              <a:buClr>
                <a:schemeClr val="lt1"/>
              </a:buClr>
              <a:buSzPts val="900"/>
              <a:buFont typeface="Questrial"/>
              <a:buNone/>
              <a:defRPr b="0" i="0" sz="900" u="none" cap="none" strike="noStrike">
                <a:solidFill>
                  <a:schemeClr val="lt1"/>
                </a:solidFill>
                <a:latin typeface="Questrial"/>
                <a:ea typeface="Questrial"/>
                <a:cs typeface="Questrial"/>
                <a:sym typeface="Questrial"/>
              </a:defRPr>
            </a:lvl3pPr>
            <a:lvl4pPr indent="0" lvl="3" marL="0" marR="0" algn="r">
              <a:lnSpc>
                <a:spcPct val="100000"/>
              </a:lnSpc>
              <a:spcBef>
                <a:spcPts val="0"/>
              </a:spcBef>
              <a:spcAft>
                <a:spcPts val="0"/>
              </a:spcAft>
              <a:buClr>
                <a:schemeClr val="lt1"/>
              </a:buClr>
              <a:buSzPts val="900"/>
              <a:buFont typeface="Questrial"/>
              <a:buNone/>
              <a:defRPr b="0" i="0" sz="900" u="none" cap="none" strike="noStrike">
                <a:solidFill>
                  <a:schemeClr val="lt1"/>
                </a:solidFill>
                <a:latin typeface="Questrial"/>
                <a:ea typeface="Questrial"/>
                <a:cs typeface="Questrial"/>
                <a:sym typeface="Questrial"/>
              </a:defRPr>
            </a:lvl4pPr>
            <a:lvl5pPr indent="0" lvl="4" marL="0" marR="0" algn="r">
              <a:lnSpc>
                <a:spcPct val="100000"/>
              </a:lnSpc>
              <a:spcBef>
                <a:spcPts val="0"/>
              </a:spcBef>
              <a:spcAft>
                <a:spcPts val="0"/>
              </a:spcAft>
              <a:buClr>
                <a:schemeClr val="lt1"/>
              </a:buClr>
              <a:buSzPts val="900"/>
              <a:buFont typeface="Questrial"/>
              <a:buNone/>
              <a:defRPr b="0" i="0" sz="900" u="none" cap="none" strike="noStrike">
                <a:solidFill>
                  <a:schemeClr val="lt1"/>
                </a:solidFill>
                <a:latin typeface="Questrial"/>
                <a:ea typeface="Questrial"/>
                <a:cs typeface="Questrial"/>
                <a:sym typeface="Questrial"/>
              </a:defRPr>
            </a:lvl5pPr>
            <a:lvl6pPr indent="0" lvl="5" marL="0" marR="0" algn="r">
              <a:lnSpc>
                <a:spcPct val="100000"/>
              </a:lnSpc>
              <a:spcBef>
                <a:spcPts val="0"/>
              </a:spcBef>
              <a:spcAft>
                <a:spcPts val="0"/>
              </a:spcAft>
              <a:buClr>
                <a:schemeClr val="lt1"/>
              </a:buClr>
              <a:buSzPts val="900"/>
              <a:buFont typeface="Questrial"/>
              <a:buNone/>
              <a:defRPr b="0" i="0" sz="900" u="none" cap="none" strike="noStrike">
                <a:solidFill>
                  <a:schemeClr val="lt1"/>
                </a:solidFill>
                <a:latin typeface="Questrial"/>
                <a:ea typeface="Questrial"/>
                <a:cs typeface="Questrial"/>
                <a:sym typeface="Questrial"/>
              </a:defRPr>
            </a:lvl6pPr>
            <a:lvl7pPr indent="0" lvl="6" marL="0" marR="0" algn="r">
              <a:lnSpc>
                <a:spcPct val="100000"/>
              </a:lnSpc>
              <a:spcBef>
                <a:spcPts val="0"/>
              </a:spcBef>
              <a:spcAft>
                <a:spcPts val="0"/>
              </a:spcAft>
              <a:buClr>
                <a:schemeClr val="lt1"/>
              </a:buClr>
              <a:buSzPts val="900"/>
              <a:buFont typeface="Questrial"/>
              <a:buNone/>
              <a:defRPr b="0" i="0" sz="900" u="none" cap="none" strike="noStrike">
                <a:solidFill>
                  <a:schemeClr val="lt1"/>
                </a:solidFill>
                <a:latin typeface="Questrial"/>
                <a:ea typeface="Questrial"/>
                <a:cs typeface="Questrial"/>
                <a:sym typeface="Questrial"/>
              </a:defRPr>
            </a:lvl7pPr>
            <a:lvl8pPr indent="0" lvl="7" marL="0" marR="0" algn="r">
              <a:lnSpc>
                <a:spcPct val="100000"/>
              </a:lnSpc>
              <a:spcBef>
                <a:spcPts val="0"/>
              </a:spcBef>
              <a:spcAft>
                <a:spcPts val="0"/>
              </a:spcAft>
              <a:buClr>
                <a:schemeClr val="lt1"/>
              </a:buClr>
              <a:buSzPts val="900"/>
              <a:buFont typeface="Questrial"/>
              <a:buNone/>
              <a:defRPr b="0" i="0" sz="900" u="none" cap="none" strike="noStrike">
                <a:solidFill>
                  <a:schemeClr val="lt1"/>
                </a:solidFill>
                <a:latin typeface="Questrial"/>
                <a:ea typeface="Questrial"/>
                <a:cs typeface="Questrial"/>
                <a:sym typeface="Questrial"/>
              </a:defRPr>
            </a:lvl8pPr>
            <a:lvl9pPr indent="0" lvl="8" marL="0" marR="0" algn="r">
              <a:lnSpc>
                <a:spcPct val="100000"/>
              </a:lnSpc>
              <a:spcBef>
                <a:spcPts val="0"/>
              </a:spcBef>
              <a:spcAft>
                <a:spcPts val="0"/>
              </a:spcAft>
              <a:buClr>
                <a:schemeClr val="lt1"/>
              </a:buClr>
              <a:buSzPts val="900"/>
              <a:buFont typeface="Questrial"/>
              <a:buNone/>
              <a:defRPr b="0" i="0" sz="900" u="none" cap="none" strike="noStrike">
                <a:solidFill>
                  <a:schemeClr val="lt1"/>
                </a:solidFill>
                <a:latin typeface="Questrial"/>
                <a:ea typeface="Questrial"/>
                <a:cs typeface="Questrial"/>
                <a:sym typeface="Questrial"/>
              </a:defRPr>
            </a:lvl9pPr>
          </a:lstStyle>
          <a:p>
            <a:pPr indent="0" lvl="0" marL="0" rtl="0" algn="r">
              <a:spcBef>
                <a:spcPts val="0"/>
              </a:spcBef>
              <a:spcAft>
                <a:spcPts val="0"/>
              </a:spcAft>
              <a:buNone/>
            </a:pPr>
            <a:fld id="{00000000-1234-1234-1234-123412341234}" type="slidenum">
              <a:rPr lang="en"/>
              <a:t>‹#›</a:t>
            </a:fld>
            <a:endParaRPr/>
          </a:p>
        </p:txBody>
      </p:sp>
      <p:grpSp>
        <p:nvGrpSpPr>
          <p:cNvPr id="5390" name="Google Shape;5390;p125"/>
          <p:cNvGrpSpPr/>
          <p:nvPr/>
        </p:nvGrpSpPr>
        <p:grpSpPr>
          <a:xfrm rot="5400000">
            <a:off x="3513402" y="33740"/>
            <a:ext cx="367164" cy="1116748"/>
            <a:chOff x="4257275" y="306450"/>
            <a:chExt cx="488575" cy="1486025"/>
          </a:xfrm>
        </p:grpSpPr>
        <p:grpSp>
          <p:nvGrpSpPr>
            <p:cNvPr id="5391" name="Google Shape;5391;p125"/>
            <p:cNvGrpSpPr/>
            <p:nvPr/>
          </p:nvGrpSpPr>
          <p:grpSpPr>
            <a:xfrm>
              <a:off x="4257275" y="306450"/>
              <a:ext cx="488575" cy="140700"/>
              <a:chOff x="4257275" y="306450"/>
              <a:chExt cx="488575" cy="140700"/>
            </a:xfrm>
          </p:grpSpPr>
          <p:sp>
            <p:nvSpPr>
              <p:cNvPr id="5392" name="Google Shape;5392;p12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3" name="Google Shape;5393;p12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94" name="Google Shape;5394;p125"/>
            <p:cNvGrpSpPr/>
            <p:nvPr/>
          </p:nvGrpSpPr>
          <p:grpSpPr>
            <a:xfrm>
              <a:off x="4257275" y="575515"/>
              <a:ext cx="488575" cy="140700"/>
              <a:chOff x="4257275" y="306450"/>
              <a:chExt cx="488575" cy="140700"/>
            </a:xfrm>
          </p:grpSpPr>
          <p:sp>
            <p:nvSpPr>
              <p:cNvPr id="5395" name="Google Shape;5395;p12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6" name="Google Shape;5396;p12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97" name="Google Shape;5397;p125"/>
            <p:cNvGrpSpPr/>
            <p:nvPr/>
          </p:nvGrpSpPr>
          <p:grpSpPr>
            <a:xfrm>
              <a:off x="4257275" y="844580"/>
              <a:ext cx="488575" cy="140700"/>
              <a:chOff x="4257275" y="306450"/>
              <a:chExt cx="488575" cy="140700"/>
            </a:xfrm>
          </p:grpSpPr>
          <p:sp>
            <p:nvSpPr>
              <p:cNvPr id="5398" name="Google Shape;5398;p12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9" name="Google Shape;5399;p12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00" name="Google Shape;5400;p125"/>
            <p:cNvGrpSpPr/>
            <p:nvPr/>
          </p:nvGrpSpPr>
          <p:grpSpPr>
            <a:xfrm>
              <a:off x="4257275" y="1113645"/>
              <a:ext cx="488575" cy="140700"/>
              <a:chOff x="4257275" y="306450"/>
              <a:chExt cx="488575" cy="140700"/>
            </a:xfrm>
          </p:grpSpPr>
          <p:sp>
            <p:nvSpPr>
              <p:cNvPr id="5401" name="Google Shape;5401;p12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2" name="Google Shape;5402;p12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03" name="Google Shape;5403;p125"/>
            <p:cNvGrpSpPr/>
            <p:nvPr/>
          </p:nvGrpSpPr>
          <p:grpSpPr>
            <a:xfrm>
              <a:off x="4257275" y="1382710"/>
              <a:ext cx="488575" cy="140700"/>
              <a:chOff x="4257275" y="306450"/>
              <a:chExt cx="488575" cy="140700"/>
            </a:xfrm>
          </p:grpSpPr>
          <p:sp>
            <p:nvSpPr>
              <p:cNvPr id="5404" name="Google Shape;5404;p12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5" name="Google Shape;5405;p12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06" name="Google Shape;5406;p125"/>
            <p:cNvGrpSpPr/>
            <p:nvPr/>
          </p:nvGrpSpPr>
          <p:grpSpPr>
            <a:xfrm>
              <a:off x="4257275" y="1651775"/>
              <a:ext cx="488575" cy="140700"/>
              <a:chOff x="4257275" y="306450"/>
              <a:chExt cx="488575" cy="140700"/>
            </a:xfrm>
          </p:grpSpPr>
          <p:sp>
            <p:nvSpPr>
              <p:cNvPr id="5407" name="Google Shape;5407;p12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8" name="Google Shape;5408;p12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409" name="Google Shape;5409;p125"/>
          <p:cNvSpPr/>
          <p:nvPr/>
        </p:nvSpPr>
        <p:spPr>
          <a:xfrm>
            <a:off x="-101925" y="-2364300"/>
            <a:ext cx="61809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0" name="Google Shape;5410;p125"/>
          <p:cNvSpPr/>
          <p:nvPr/>
        </p:nvSpPr>
        <p:spPr>
          <a:xfrm>
            <a:off x="-3574800" y="-962025"/>
            <a:ext cx="3574800" cy="6852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1" name="Google Shape;5411;p125"/>
          <p:cNvSpPr/>
          <p:nvPr/>
        </p:nvSpPr>
        <p:spPr>
          <a:xfrm rot="-5400000">
            <a:off x="8633325" y="2787375"/>
            <a:ext cx="1207200" cy="1207200"/>
          </a:xfrm>
          <a:prstGeom prst="blockArc">
            <a:avLst>
              <a:gd fmla="val 10800000" name="adj1"/>
              <a:gd fmla="val 21587484" name="adj2"/>
              <a:gd fmla="val 17796" name="adj3"/>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2" name="Google Shape;5412;p125"/>
          <p:cNvSpPr/>
          <p:nvPr/>
        </p:nvSpPr>
        <p:spPr>
          <a:xfrm>
            <a:off x="5479725" y="5143500"/>
            <a:ext cx="61809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3" name="Google Shape;5413;p125"/>
          <p:cNvSpPr/>
          <p:nvPr/>
        </p:nvSpPr>
        <p:spPr>
          <a:xfrm>
            <a:off x="9144000" y="-1285875"/>
            <a:ext cx="3574800" cy="6852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Subtitle and body Slide / Shapes 2 1">
  <p:cSld name="Cover Slide - Brands_6_1_2_1_4">
    <p:spTree>
      <p:nvGrpSpPr>
        <p:cNvPr id="5414" name="Shape 5414"/>
        <p:cNvGrpSpPr/>
        <p:nvPr/>
      </p:nvGrpSpPr>
      <p:grpSpPr>
        <a:xfrm>
          <a:off x="0" y="0"/>
          <a:ext cx="0" cy="0"/>
          <a:chOff x="0" y="0"/>
          <a:chExt cx="0" cy="0"/>
        </a:xfrm>
      </p:grpSpPr>
      <p:sp>
        <p:nvSpPr>
          <p:cNvPr id="5415" name="Google Shape;5415;p126"/>
          <p:cNvSpPr/>
          <p:nvPr/>
        </p:nvSpPr>
        <p:spPr>
          <a:xfrm rot="4899983">
            <a:off x="-2058775" y="2878013"/>
            <a:ext cx="3905357" cy="4352823"/>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6" name="Google Shape;5416;p126"/>
          <p:cNvSpPr/>
          <p:nvPr/>
        </p:nvSpPr>
        <p:spPr>
          <a:xfrm rot="-454686">
            <a:off x="7218737" y="-768997"/>
            <a:ext cx="3049329" cy="1841833"/>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F6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7" name="Google Shape;5417;p126"/>
          <p:cNvSpPr/>
          <p:nvPr/>
        </p:nvSpPr>
        <p:spPr>
          <a:xfrm>
            <a:off x="-101925" y="-23643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8" name="Google Shape;5418;p126"/>
          <p:cNvSpPr/>
          <p:nvPr/>
        </p:nvSpPr>
        <p:spPr>
          <a:xfrm>
            <a:off x="-35748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9" name="Google Shape;5419;p126"/>
          <p:cNvSpPr/>
          <p:nvPr/>
        </p:nvSpPr>
        <p:spPr>
          <a:xfrm>
            <a:off x="91440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0" name="Google Shape;5420;p126"/>
          <p:cNvSpPr/>
          <p:nvPr/>
        </p:nvSpPr>
        <p:spPr>
          <a:xfrm>
            <a:off x="-101925" y="51435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1" name="Google Shape;5421;p126"/>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5422" name="Google Shape;5422;p126"/>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2022</a:t>
            </a:r>
            <a:endParaRPr b="0" i="0" sz="600" u="none" cap="none" strike="noStrike">
              <a:solidFill>
                <a:srgbClr val="666666"/>
              </a:solidFill>
              <a:latin typeface="Work Sans"/>
              <a:ea typeface="Work Sans"/>
              <a:cs typeface="Work Sans"/>
              <a:sym typeface="Work Sans"/>
            </a:endParaRPr>
          </a:p>
        </p:txBody>
      </p:sp>
      <p:cxnSp>
        <p:nvCxnSpPr>
          <p:cNvPr id="5423" name="Google Shape;5423;p126"/>
          <p:cNvCxnSpPr/>
          <p:nvPr/>
        </p:nvCxnSpPr>
        <p:spPr>
          <a:xfrm flipH="1" rot="10800000">
            <a:off x="0" y="643075"/>
            <a:ext cx="445800" cy="1500"/>
          </a:xfrm>
          <a:prstGeom prst="straightConnector1">
            <a:avLst/>
          </a:prstGeom>
          <a:noFill/>
          <a:ln cap="flat" cmpd="sng" w="28575">
            <a:solidFill>
              <a:srgbClr val="00334E"/>
            </a:solidFill>
            <a:prstDash val="solid"/>
            <a:round/>
            <a:headEnd len="sm" w="sm" type="none"/>
            <a:tailEnd len="sm" w="sm" type="none"/>
          </a:ln>
        </p:spPr>
      </p:cxnSp>
      <p:sp>
        <p:nvSpPr>
          <p:cNvPr id="5424" name="Google Shape;5424;p126"/>
          <p:cNvSpPr txBox="1"/>
          <p:nvPr>
            <p:ph type="title"/>
          </p:nvPr>
        </p:nvSpPr>
        <p:spPr>
          <a:xfrm>
            <a:off x="534175" y="719275"/>
            <a:ext cx="7581900" cy="680400"/>
          </a:xfrm>
          <a:prstGeom prst="rect">
            <a:avLst/>
          </a:prstGeom>
          <a:noFill/>
          <a:ln>
            <a:noFill/>
          </a:ln>
        </p:spPr>
        <p:txBody>
          <a:bodyPr anchorCtr="0" anchor="t" bIns="91425" lIns="91425" spcFirstLastPara="1" rIns="91425" wrap="square" tIns="91425">
            <a:normAutofit/>
          </a:bodyPr>
          <a:lstStyle>
            <a:lvl1pPr lvl="0" marR="0" algn="l">
              <a:lnSpc>
                <a:spcPct val="115000"/>
              </a:lnSpc>
              <a:spcBef>
                <a:spcPts val="0"/>
              </a:spcBef>
              <a:spcAft>
                <a:spcPts val="0"/>
              </a:spcAft>
              <a:buSzPts val="2800"/>
              <a:buNone/>
              <a:defRPr>
                <a:solidFill>
                  <a:srgbClr val="00334E"/>
                </a:solidFill>
                <a:latin typeface="Lora SemiBold"/>
                <a:ea typeface="Lora SemiBold"/>
                <a:cs typeface="Lora SemiBold"/>
                <a:sym typeface="Lora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425" name="Google Shape;5425;p126"/>
          <p:cNvSpPr txBox="1"/>
          <p:nvPr>
            <p:ph idx="1" type="body"/>
          </p:nvPr>
        </p:nvSpPr>
        <p:spPr>
          <a:xfrm>
            <a:off x="534175" y="1287650"/>
            <a:ext cx="7400100" cy="17082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00334E"/>
                </a:solidFill>
                <a:latin typeface="Work Sans"/>
                <a:ea typeface="Work Sans"/>
                <a:cs typeface="Work Sans"/>
                <a:sym typeface="Work Sans"/>
              </a:defRPr>
            </a:lvl1pPr>
            <a:lvl2pPr indent="-292100" lvl="1" marL="914400" algn="l">
              <a:lnSpc>
                <a:spcPct val="100000"/>
              </a:lnSpc>
              <a:spcBef>
                <a:spcPts val="0"/>
              </a:spcBef>
              <a:spcAft>
                <a:spcPts val="0"/>
              </a:spcAft>
              <a:buClr>
                <a:srgbClr val="00334E"/>
              </a:buClr>
              <a:buSzPts val="1000"/>
              <a:buChar char="○"/>
              <a:defRPr sz="1000">
                <a:solidFill>
                  <a:srgbClr val="00334E"/>
                </a:solidFill>
                <a:latin typeface="Work Sans"/>
                <a:ea typeface="Work Sans"/>
                <a:cs typeface="Work Sans"/>
                <a:sym typeface="Work Sans"/>
              </a:defRPr>
            </a:lvl2pPr>
            <a:lvl3pPr indent="-317500" lvl="2" marL="13716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3pPr>
            <a:lvl4pPr indent="-317500" lvl="3" marL="18288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4pPr>
            <a:lvl5pPr indent="-317500" lvl="4" marL="22860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5pPr>
            <a:lvl6pPr indent="-317500" lvl="5" marL="27432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6pPr>
            <a:lvl7pPr indent="-317500" lvl="6" marL="32004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7pPr>
            <a:lvl8pPr indent="-317500" lvl="7" marL="36576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8pPr>
            <a:lvl9pPr indent="-317500" lvl="8" marL="41148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9pPr>
          </a:lstStyle>
          <a:p/>
        </p:txBody>
      </p:sp>
      <p:sp>
        <p:nvSpPr>
          <p:cNvPr id="5426" name="Google Shape;5426;p126"/>
          <p:cNvSpPr txBox="1"/>
          <p:nvPr>
            <p:ph idx="2" type="subTitle"/>
          </p:nvPr>
        </p:nvSpPr>
        <p:spPr>
          <a:xfrm>
            <a:off x="534175" y="446575"/>
            <a:ext cx="4260300" cy="3945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SzPts val="1800"/>
              <a:buNone/>
              <a:defRPr b="1" sz="1500">
                <a:solidFill>
                  <a:srgbClr val="00334E"/>
                </a:solidFill>
                <a:latin typeface="Work Sans"/>
                <a:ea typeface="Work Sans"/>
                <a:cs typeface="Work Sans"/>
                <a:sym typeface="Work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Subtitle and body Slide / Shapes 3 1">
  <p:cSld name="Cover Slide - Brands_6_1_2_1_3_2">
    <p:spTree>
      <p:nvGrpSpPr>
        <p:cNvPr id="5427" name="Shape 5427"/>
        <p:cNvGrpSpPr/>
        <p:nvPr/>
      </p:nvGrpSpPr>
      <p:grpSpPr>
        <a:xfrm>
          <a:off x="0" y="0"/>
          <a:ext cx="0" cy="0"/>
          <a:chOff x="0" y="0"/>
          <a:chExt cx="0" cy="0"/>
        </a:xfrm>
      </p:grpSpPr>
      <p:grpSp>
        <p:nvGrpSpPr>
          <p:cNvPr id="5428" name="Google Shape;5428;p127"/>
          <p:cNvGrpSpPr/>
          <p:nvPr/>
        </p:nvGrpSpPr>
        <p:grpSpPr>
          <a:xfrm rot="5400000">
            <a:off x="-576879" y="3182567"/>
            <a:ext cx="1336820" cy="1438727"/>
            <a:chOff x="7607550" y="-94750"/>
            <a:chExt cx="958500" cy="982200"/>
          </a:xfrm>
        </p:grpSpPr>
        <p:sp>
          <p:nvSpPr>
            <p:cNvPr id="5429" name="Google Shape;5429;p127"/>
            <p:cNvSpPr/>
            <p:nvPr/>
          </p:nvSpPr>
          <p:spPr>
            <a:xfrm>
              <a:off x="7607550" y="-94750"/>
              <a:ext cx="94800" cy="982200"/>
            </a:xfrm>
            <a:prstGeom prst="rect">
              <a:avLst/>
            </a:prstGeom>
            <a:solidFill>
              <a:srgbClr val="F6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0" name="Google Shape;5430;p127"/>
            <p:cNvSpPr/>
            <p:nvPr/>
          </p:nvSpPr>
          <p:spPr>
            <a:xfrm>
              <a:off x="7822950" y="-94750"/>
              <a:ext cx="94800" cy="982200"/>
            </a:xfrm>
            <a:prstGeom prst="rect">
              <a:avLst/>
            </a:prstGeom>
            <a:solidFill>
              <a:srgbClr val="F6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1" name="Google Shape;5431;p127"/>
            <p:cNvSpPr/>
            <p:nvPr/>
          </p:nvSpPr>
          <p:spPr>
            <a:xfrm>
              <a:off x="8038350" y="-94750"/>
              <a:ext cx="94800" cy="982200"/>
            </a:xfrm>
            <a:prstGeom prst="rect">
              <a:avLst/>
            </a:prstGeom>
            <a:solidFill>
              <a:srgbClr val="F6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2" name="Google Shape;5432;p127"/>
            <p:cNvSpPr/>
            <p:nvPr/>
          </p:nvSpPr>
          <p:spPr>
            <a:xfrm>
              <a:off x="8255150" y="-94750"/>
              <a:ext cx="94800" cy="982200"/>
            </a:xfrm>
            <a:prstGeom prst="rect">
              <a:avLst/>
            </a:prstGeom>
            <a:solidFill>
              <a:srgbClr val="F6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3" name="Google Shape;5433;p127"/>
            <p:cNvSpPr/>
            <p:nvPr/>
          </p:nvSpPr>
          <p:spPr>
            <a:xfrm>
              <a:off x="8471250" y="-94750"/>
              <a:ext cx="94800" cy="982200"/>
            </a:xfrm>
            <a:prstGeom prst="rect">
              <a:avLst/>
            </a:prstGeom>
            <a:solidFill>
              <a:srgbClr val="F6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34" name="Google Shape;5434;p127"/>
          <p:cNvSpPr/>
          <p:nvPr/>
        </p:nvSpPr>
        <p:spPr>
          <a:xfrm>
            <a:off x="7487300" y="-1096075"/>
            <a:ext cx="2231400" cy="2231400"/>
          </a:xfrm>
          <a:prstGeom prst="ellipse">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5" name="Google Shape;5435;p127"/>
          <p:cNvSpPr/>
          <p:nvPr/>
        </p:nvSpPr>
        <p:spPr>
          <a:xfrm>
            <a:off x="-101925" y="-23643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6" name="Google Shape;5436;p127"/>
          <p:cNvSpPr/>
          <p:nvPr/>
        </p:nvSpPr>
        <p:spPr>
          <a:xfrm>
            <a:off x="-35748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7" name="Google Shape;5437;p127"/>
          <p:cNvSpPr/>
          <p:nvPr/>
        </p:nvSpPr>
        <p:spPr>
          <a:xfrm>
            <a:off x="91440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8" name="Google Shape;5438;p127"/>
          <p:cNvSpPr/>
          <p:nvPr/>
        </p:nvSpPr>
        <p:spPr>
          <a:xfrm>
            <a:off x="-101925" y="51435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9" name="Google Shape;5439;p127"/>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cxnSp>
        <p:nvCxnSpPr>
          <p:cNvPr id="5440" name="Google Shape;5440;p127"/>
          <p:cNvCxnSpPr/>
          <p:nvPr/>
        </p:nvCxnSpPr>
        <p:spPr>
          <a:xfrm flipH="1" rot="10800000">
            <a:off x="0" y="643075"/>
            <a:ext cx="445800" cy="1500"/>
          </a:xfrm>
          <a:prstGeom prst="straightConnector1">
            <a:avLst/>
          </a:prstGeom>
          <a:noFill/>
          <a:ln cap="flat" cmpd="sng" w="28575">
            <a:solidFill>
              <a:srgbClr val="00334E"/>
            </a:solidFill>
            <a:prstDash val="solid"/>
            <a:round/>
            <a:headEnd len="sm" w="sm" type="none"/>
            <a:tailEnd len="sm" w="sm" type="none"/>
          </a:ln>
        </p:spPr>
      </p:cxnSp>
      <p:sp>
        <p:nvSpPr>
          <p:cNvPr id="5441" name="Google Shape;5441;p127"/>
          <p:cNvSpPr txBox="1"/>
          <p:nvPr>
            <p:ph type="title"/>
          </p:nvPr>
        </p:nvSpPr>
        <p:spPr>
          <a:xfrm>
            <a:off x="534175" y="719275"/>
            <a:ext cx="7581900" cy="680400"/>
          </a:xfrm>
          <a:prstGeom prst="rect">
            <a:avLst/>
          </a:prstGeom>
          <a:noFill/>
          <a:ln>
            <a:noFill/>
          </a:ln>
        </p:spPr>
        <p:txBody>
          <a:bodyPr anchorCtr="0" anchor="t" bIns="91425" lIns="91425" spcFirstLastPara="1" rIns="91425" wrap="square" tIns="91425">
            <a:normAutofit/>
          </a:bodyPr>
          <a:lstStyle>
            <a:lvl1pPr lvl="0" marR="0" algn="l">
              <a:lnSpc>
                <a:spcPct val="115000"/>
              </a:lnSpc>
              <a:spcBef>
                <a:spcPts val="0"/>
              </a:spcBef>
              <a:spcAft>
                <a:spcPts val="0"/>
              </a:spcAft>
              <a:buSzPts val="2800"/>
              <a:buNone/>
              <a:defRPr>
                <a:solidFill>
                  <a:srgbClr val="00334E"/>
                </a:solidFill>
                <a:latin typeface="Lora SemiBold"/>
                <a:ea typeface="Lora SemiBold"/>
                <a:cs typeface="Lora SemiBold"/>
                <a:sym typeface="Lora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442" name="Google Shape;5442;p127"/>
          <p:cNvSpPr txBox="1"/>
          <p:nvPr>
            <p:ph idx="1" type="body"/>
          </p:nvPr>
        </p:nvSpPr>
        <p:spPr>
          <a:xfrm>
            <a:off x="534175" y="1287650"/>
            <a:ext cx="7400100" cy="17082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00334E"/>
                </a:solidFill>
                <a:latin typeface="Work Sans"/>
                <a:ea typeface="Work Sans"/>
                <a:cs typeface="Work Sans"/>
                <a:sym typeface="Work Sans"/>
              </a:defRPr>
            </a:lvl1pPr>
            <a:lvl2pPr indent="-292100" lvl="1" marL="914400" algn="l">
              <a:lnSpc>
                <a:spcPct val="100000"/>
              </a:lnSpc>
              <a:spcBef>
                <a:spcPts val="0"/>
              </a:spcBef>
              <a:spcAft>
                <a:spcPts val="0"/>
              </a:spcAft>
              <a:buClr>
                <a:srgbClr val="00334E"/>
              </a:buClr>
              <a:buSzPts val="1000"/>
              <a:buChar char="○"/>
              <a:defRPr sz="1000">
                <a:solidFill>
                  <a:srgbClr val="00334E"/>
                </a:solidFill>
                <a:latin typeface="Work Sans"/>
                <a:ea typeface="Work Sans"/>
                <a:cs typeface="Work Sans"/>
                <a:sym typeface="Work Sans"/>
              </a:defRPr>
            </a:lvl2pPr>
            <a:lvl3pPr indent="-317500" lvl="2" marL="13716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3pPr>
            <a:lvl4pPr indent="-317500" lvl="3" marL="18288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4pPr>
            <a:lvl5pPr indent="-317500" lvl="4" marL="22860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5pPr>
            <a:lvl6pPr indent="-317500" lvl="5" marL="27432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6pPr>
            <a:lvl7pPr indent="-317500" lvl="6" marL="32004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7pPr>
            <a:lvl8pPr indent="-317500" lvl="7" marL="36576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8pPr>
            <a:lvl9pPr indent="-317500" lvl="8" marL="41148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9pPr>
          </a:lstStyle>
          <a:p/>
        </p:txBody>
      </p:sp>
      <p:sp>
        <p:nvSpPr>
          <p:cNvPr id="5443" name="Google Shape;5443;p127"/>
          <p:cNvSpPr txBox="1"/>
          <p:nvPr>
            <p:ph idx="2" type="subTitle"/>
          </p:nvPr>
        </p:nvSpPr>
        <p:spPr>
          <a:xfrm>
            <a:off x="534175" y="446575"/>
            <a:ext cx="4260300" cy="3945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SzPts val="1800"/>
              <a:buNone/>
              <a:defRPr b="1" sz="1500">
                <a:solidFill>
                  <a:srgbClr val="00334E"/>
                </a:solidFill>
                <a:latin typeface="Work Sans"/>
                <a:ea typeface="Work Sans"/>
                <a:cs typeface="Work Sans"/>
                <a:sym typeface="Work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44" name="Google Shape;5444;p127"/>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2022</a:t>
            </a:r>
            <a:endParaRPr b="0" i="0" sz="600" u="none" cap="none" strike="noStrike">
              <a:solidFill>
                <a:srgbClr val="666666"/>
              </a:solidFill>
              <a:latin typeface="Work Sans"/>
              <a:ea typeface="Work Sans"/>
              <a:cs typeface="Work Sans"/>
              <a:sym typeface="Work Sans"/>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 Slide / Shape 7 1 2">
  <p:cSld name="Cover Slide - Brands_6_1_2_1_1_1_2_1_1_2">
    <p:spTree>
      <p:nvGrpSpPr>
        <p:cNvPr id="5445" name="Shape 5445"/>
        <p:cNvGrpSpPr/>
        <p:nvPr/>
      </p:nvGrpSpPr>
      <p:grpSpPr>
        <a:xfrm>
          <a:off x="0" y="0"/>
          <a:ext cx="0" cy="0"/>
          <a:chOff x="0" y="0"/>
          <a:chExt cx="0" cy="0"/>
        </a:xfrm>
      </p:grpSpPr>
      <p:sp>
        <p:nvSpPr>
          <p:cNvPr id="5446" name="Google Shape;5446;p128"/>
          <p:cNvSpPr/>
          <p:nvPr/>
        </p:nvSpPr>
        <p:spPr>
          <a:xfrm>
            <a:off x="-1174025" y="3159125"/>
            <a:ext cx="1708200" cy="1708200"/>
          </a:xfrm>
          <a:prstGeom prst="donut">
            <a:avLst>
              <a:gd fmla="val 17060" name="adj"/>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47" name="Google Shape;5447;p128"/>
          <p:cNvGrpSpPr/>
          <p:nvPr/>
        </p:nvGrpSpPr>
        <p:grpSpPr>
          <a:xfrm>
            <a:off x="6415138" y="-769098"/>
            <a:ext cx="1173665" cy="1138147"/>
            <a:chOff x="3213650" y="306450"/>
            <a:chExt cx="1532200" cy="1486025"/>
          </a:xfrm>
        </p:grpSpPr>
        <p:grpSp>
          <p:nvGrpSpPr>
            <p:cNvPr id="5448" name="Google Shape;5448;p128"/>
            <p:cNvGrpSpPr/>
            <p:nvPr/>
          </p:nvGrpSpPr>
          <p:grpSpPr>
            <a:xfrm>
              <a:off x="3213650" y="306450"/>
              <a:ext cx="1532200" cy="140700"/>
              <a:chOff x="3213650" y="306450"/>
              <a:chExt cx="1532200" cy="140700"/>
            </a:xfrm>
          </p:grpSpPr>
          <p:sp>
            <p:nvSpPr>
              <p:cNvPr id="5449" name="Google Shape;5449;p128"/>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0" name="Google Shape;5450;p128"/>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1" name="Google Shape;5451;p128"/>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2" name="Google Shape;5452;p128"/>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3" name="Google Shape;5453;p128"/>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54" name="Google Shape;5454;p128"/>
            <p:cNvGrpSpPr/>
            <p:nvPr/>
          </p:nvGrpSpPr>
          <p:grpSpPr>
            <a:xfrm>
              <a:off x="3213650" y="575515"/>
              <a:ext cx="1532200" cy="140700"/>
              <a:chOff x="3213650" y="306450"/>
              <a:chExt cx="1532200" cy="140700"/>
            </a:xfrm>
          </p:grpSpPr>
          <p:sp>
            <p:nvSpPr>
              <p:cNvPr id="5455" name="Google Shape;5455;p128"/>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6" name="Google Shape;5456;p128"/>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7" name="Google Shape;5457;p128"/>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8" name="Google Shape;5458;p128"/>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9" name="Google Shape;5459;p128"/>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60" name="Google Shape;5460;p128"/>
            <p:cNvGrpSpPr/>
            <p:nvPr/>
          </p:nvGrpSpPr>
          <p:grpSpPr>
            <a:xfrm>
              <a:off x="3213650" y="844580"/>
              <a:ext cx="1532200" cy="140700"/>
              <a:chOff x="3213650" y="306450"/>
              <a:chExt cx="1532200" cy="140700"/>
            </a:xfrm>
          </p:grpSpPr>
          <p:sp>
            <p:nvSpPr>
              <p:cNvPr id="5461" name="Google Shape;5461;p128"/>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2" name="Google Shape;5462;p128"/>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3" name="Google Shape;5463;p128"/>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4" name="Google Shape;5464;p128"/>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5" name="Google Shape;5465;p128"/>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66" name="Google Shape;5466;p128"/>
            <p:cNvGrpSpPr/>
            <p:nvPr/>
          </p:nvGrpSpPr>
          <p:grpSpPr>
            <a:xfrm>
              <a:off x="3213650" y="1113645"/>
              <a:ext cx="1532200" cy="140700"/>
              <a:chOff x="3213650" y="306450"/>
              <a:chExt cx="1532200" cy="140700"/>
            </a:xfrm>
          </p:grpSpPr>
          <p:sp>
            <p:nvSpPr>
              <p:cNvPr id="5467" name="Google Shape;5467;p128"/>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8" name="Google Shape;5468;p128"/>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9" name="Google Shape;5469;p128"/>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0" name="Google Shape;5470;p128"/>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1" name="Google Shape;5471;p128"/>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72" name="Google Shape;5472;p128"/>
            <p:cNvGrpSpPr/>
            <p:nvPr/>
          </p:nvGrpSpPr>
          <p:grpSpPr>
            <a:xfrm>
              <a:off x="3213650" y="1382710"/>
              <a:ext cx="1532200" cy="140700"/>
              <a:chOff x="3213650" y="306450"/>
              <a:chExt cx="1532200" cy="140700"/>
            </a:xfrm>
          </p:grpSpPr>
          <p:sp>
            <p:nvSpPr>
              <p:cNvPr id="5473" name="Google Shape;5473;p128"/>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4" name="Google Shape;5474;p128"/>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5" name="Google Shape;5475;p128"/>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6" name="Google Shape;5476;p128"/>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7" name="Google Shape;5477;p128"/>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78" name="Google Shape;5478;p128"/>
            <p:cNvGrpSpPr/>
            <p:nvPr/>
          </p:nvGrpSpPr>
          <p:grpSpPr>
            <a:xfrm>
              <a:off x="3213650" y="1651775"/>
              <a:ext cx="1532200" cy="140700"/>
              <a:chOff x="3213650" y="306450"/>
              <a:chExt cx="1532200" cy="140700"/>
            </a:xfrm>
          </p:grpSpPr>
          <p:sp>
            <p:nvSpPr>
              <p:cNvPr id="5479" name="Google Shape;5479;p128"/>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0" name="Google Shape;5480;p128"/>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1" name="Google Shape;5481;p128"/>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2" name="Google Shape;5482;p128"/>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3" name="Google Shape;5483;p128"/>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484" name="Google Shape;5484;p128"/>
          <p:cNvSpPr/>
          <p:nvPr/>
        </p:nvSpPr>
        <p:spPr>
          <a:xfrm>
            <a:off x="-101925" y="-23643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5" name="Google Shape;5485;p128"/>
          <p:cNvSpPr/>
          <p:nvPr/>
        </p:nvSpPr>
        <p:spPr>
          <a:xfrm>
            <a:off x="-35748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6" name="Google Shape;5486;p128"/>
          <p:cNvSpPr/>
          <p:nvPr/>
        </p:nvSpPr>
        <p:spPr>
          <a:xfrm>
            <a:off x="91440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7" name="Google Shape;5487;p128"/>
          <p:cNvSpPr/>
          <p:nvPr/>
        </p:nvSpPr>
        <p:spPr>
          <a:xfrm>
            <a:off x="-101925" y="51435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8" name="Google Shape;5488;p128"/>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cxnSp>
        <p:nvCxnSpPr>
          <p:cNvPr id="5489" name="Google Shape;5489;p128"/>
          <p:cNvCxnSpPr/>
          <p:nvPr/>
        </p:nvCxnSpPr>
        <p:spPr>
          <a:xfrm flipH="1" rot="10800000">
            <a:off x="0" y="643075"/>
            <a:ext cx="445800" cy="1500"/>
          </a:xfrm>
          <a:prstGeom prst="straightConnector1">
            <a:avLst/>
          </a:prstGeom>
          <a:noFill/>
          <a:ln cap="flat" cmpd="sng" w="28575">
            <a:solidFill>
              <a:srgbClr val="00334E"/>
            </a:solidFill>
            <a:prstDash val="solid"/>
            <a:round/>
            <a:headEnd len="sm" w="sm" type="none"/>
            <a:tailEnd len="sm" w="sm" type="none"/>
          </a:ln>
        </p:spPr>
      </p:cxnSp>
      <p:sp>
        <p:nvSpPr>
          <p:cNvPr id="5490" name="Google Shape;5490;p128"/>
          <p:cNvSpPr txBox="1"/>
          <p:nvPr>
            <p:ph type="title"/>
          </p:nvPr>
        </p:nvSpPr>
        <p:spPr>
          <a:xfrm>
            <a:off x="534175" y="719275"/>
            <a:ext cx="7581900" cy="680400"/>
          </a:xfrm>
          <a:prstGeom prst="rect">
            <a:avLst/>
          </a:prstGeom>
          <a:noFill/>
          <a:ln>
            <a:noFill/>
          </a:ln>
        </p:spPr>
        <p:txBody>
          <a:bodyPr anchorCtr="0" anchor="t" bIns="91425" lIns="91425" spcFirstLastPara="1" rIns="91425" wrap="square" tIns="91425">
            <a:normAutofit/>
          </a:bodyPr>
          <a:lstStyle>
            <a:lvl1pPr lvl="0" marR="0" algn="l">
              <a:lnSpc>
                <a:spcPct val="115000"/>
              </a:lnSpc>
              <a:spcBef>
                <a:spcPts val="0"/>
              </a:spcBef>
              <a:spcAft>
                <a:spcPts val="0"/>
              </a:spcAft>
              <a:buSzPts val="2800"/>
              <a:buNone/>
              <a:defRPr>
                <a:solidFill>
                  <a:srgbClr val="00334E"/>
                </a:solidFill>
                <a:latin typeface="Lora SemiBold"/>
                <a:ea typeface="Lora SemiBold"/>
                <a:cs typeface="Lora SemiBold"/>
                <a:sym typeface="Lora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491" name="Google Shape;5491;p128"/>
          <p:cNvSpPr txBox="1"/>
          <p:nvPr>
            <p:ph idx="1" type="body"/>
          </p:nvPr>
        </p:nvSpPr>
        <p:spPr>
          <a:xfrm>
            <a:off x="534175" y="1287650"/>
            <a:ext cx="7400100" cy="17082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00334E"/>
                </a:solidFill>
                <a:latin typeface="Work Sans"/>
                <a:ea typeface="Work Sans"/>
                <a:cs typeface="Work Sans"/>
                <a:sym typeface="Work Sans"/>
              </a:defRPr>
            </a:lvl1pPr>
            <a:lvl2pPr indent="-292100" lvl="1" marL="914400" algn="l">
              <a:lnSpc>
                <a:spcPct val="100000"/>
              </a:lnSpc>
              <a:spcBef>
                <a:spcPts val="0"/>
              </a:spcBef>
              <a:spcAft>
                <a:spcPts val="0"/>
              </a:spcAft>
              <a:buClr>
                <a:srgbClr val="00334E"/>
              </a:buClr>
              <a:buSzPts val="1000"/>
              <a:buChar char="○"/>
              <a:defRPr sz="1000">
                <a:solidFill>
                  <a:srgbClr val="00334E"/>
                </a:solidFill>
                <a:latin typeface="Work Sans"/>
                <a:ea typeface="Work Sans"/>
                <a:cs typeface="Work Sans"/>
                <a:sym typeface="Work Sans"/>
              </a:defRPr>
            </a:lvl2pPr>
            <a:lvl3pPr indent="-317500" lvl="2" marL="13716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3pPr>
            <a:lvl4pPr indent="-317500" lvl="3" marL="18288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4pPr>
            <a:lvl5pPr indent="-317500" lvl="4" marL="22860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5pPr>
            <a:lvl6pPr indent="-317500" lvl="5" marL="27432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6pPr>
            <a:lvl7pPr indent="-317500" lvl="6" marL="32004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7pPr>
            <a:lvl8pPr indent="-317500" lvl="7" marL="36576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8pPr>
            <a:lvl9pPr indent="-317500" lvl="8" marL="41148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9pPr>
          </a:lstStyle>
          <a:p/>
        </p:txBody>
      </p:sp>
      <p:sp>
        <p:nvSpPr>
          <p:cNvPr id="5492" name="Google Shape;5492;p128"/>
          <p:cNvSpPr txBox="1"/>
          <p:nvPr>
            <p:ph idx="2" type="subTitle"/>
          </p:nvPr>
        </p:nvSpPr>
        <p:spPr>
          <a:xfrm>
            <a:off x="534175" y="446575"/>
            <a:ext cx="4260300" cy="3945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SzPts val="1800"/>
              <a:buNone/>
              <a:defRPr b="1" sz="1500">
                <a:solidFill>
                  <a:srgbClr val="00334E"/>
                </a:solidFill>
                <a:latin typeface="Work Sans"/>
                <a:ea typeface="Work Sans"/>
                <a:cs typeface="Work Sans"/>
                <a:sym typeface="Work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93" name="Google Shape;5493;p128"/>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2022</a:t>
            </a:r>
            <a:endParaRPr b="0" i="0" sz="600" u="none" cap="none" strike="noStrike">
              <a:solidFill>
                <a:srgbClr val="666666"/>
              </a:solidFill>
              <a:latin typeface="Work Sans"/>
              <a:ea typeface="Work Sans"/>
              <a:cs typeface="Work Sans"/>
              <a:sym typeface="Work Sans"/>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 Slide / Shape 4">
  <p:cSld name="Cover Slide - Brands_6_1_2_1_1">
    <p:spTree>
      <p:nvGrpSpPr>
        <p:cNvPr id="5494" name="Shape 5494"/>
        <p:cNvGrpSpPr/>
        <p:nvPr/>
      </p:nvGrpSpPr>
      <p:grpSpPr>
        <a:xfrm>
          <a:off x="0" y="0"/>
          <a:ext cx="0" cy="0"/>
          <a:chOff x="0" y="0"/>
          <a:chExt cx="0" cy="0"/>
        </a:xfrm>
      </p:grpSpPr>
      <p:sp>
        <p:nvSpPr>
          <p:cNvPr id="5495" name="Google Shape;5495;p129"/>
          <p:cNvSpPr/>
          <p:nvPr/>
        </p:nvSpPr>
        <p:spPr>
          <a:xfrm>
            <a:off x="8638275" y="1221175"/>
            <a:ext cx="2067900" cy="2067600"/>
          </a:xfrm>
          <a:prstGeom prst="ellipse">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6" name="Google Shape;5496;p129"/>
          <p:cNvSpPr/>
          <p:nvPr/>
        </p:nvSpPr>
        <p:spPr>
          <a:xfrm>
            <a:off x="-396300" y="4202150"/>
            <a:ext cx="2067900" cy="20676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7" name="Google Shape;5497;p129"/>
          <p:cNvSpPr/>
          <p:nvPr/>
        </p:nvSpPr>
        <p:spPr>
          <a:xfrm>
            <a:off x="-101925" y="-23643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8" name="Google Shape;5498;p129"/>
          <p:cNvSpPr/>
          <p:nvPr/>
        </p:nvSpPr>
        <p:spPr>
          <a:xfrm>
            <a:off x="-35748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9" name="Google Shape;5499;p129"/>
          <p:cNvSpPr/>
          <p:nvPr/>
        </p:nvSpPr>
        <p:spPr>
          <a:xfrm>
            <a:off x="91440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0" name="Google Shape;5500;p129"/>
          <p:cNvSpPr/>
          <p:nvPr/>
        </p:nvSpPr>
        <p:spPr>
          <a:xfrm>
            <a:off x="-101925" y="51435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1" name="Google Shape;5501;p129"/>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5502" name="Google Shape;5502;p129"/>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2022</a:t>
            </a:r>
            <a:endParaRPr b="0" i="0" sz="600" u="none" cap="none" strike="noStrike">
              <a:solidFill>
                <a:srgbClr val="FFFFFF"/>
              </a:solidFill>
              <a:latin typeface="Work Sans"/>
              <a:ea typeface="Work Sans"/>
              <a:cs typeface="Work Sans"/>
              <a:sym typeface="Work Sans"/>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E 2 1 2 1 1 1 1 1 1">
  <p:cSld name="Cover Slide - Brands_6_1_2_1_1_1_1_2_1">
    <p:spTree>
      <p:nvGrpSpPr>
        <p:cNvPr id="5503" name="Shape 5503"/>
        <p:cNvGrpSpPr/>
        <p:nvPr/>
      </p:nvGrpSpPr>
      <p:grpSpPr>
        <a:xfrm>
          <a:off x="0" y="0"/>
          <a:ext cx="0" cy="0"/>
          <a:chOff x="0" y="0"/>
          <a:chExt cx="0" cy="0"/>
        </a:xfrm>
      </p:grpSpPr>
      <p:sp>
        <p:nvSpPr>
          <p:cNvPr id="5504" name="Google Shape;5504;p130"/>
          <p:cNvSpPr/>
          <p:nvPr/>
        </p:nvSpPr>
        <p:spPr>
          <a:xfrm rot="-454686">
            <a:off x="8466287" y="989053"/>
            <a:ext cx="3049329" cy="1841833"/>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505" name="Google Shape;5505;p130"/>
          <p:cNvGrpSpPr/>
          <p:nvPr/>
        </p:nvGrpSpPr>
        <p:grpSpPr>
          <a:xfrm>
            <a:off x="8688163" y="881577"/>
            <a:ext cx="1173665" cy="1138147"/>
            <a:chOff x="3213650" y="306450"/>
            <a:chExt cx="1532200" cy="1486025"/>
          </a:xfrm>
        </p:grpSpPr>
        <p:grpSp>
          <p:nvGrpSpPr>
            <p:cNvPr id="5506" name="Google Shape;5506;p130"/>
            <p:cNvGrpSpPr/>
            <p:nvPr/>
          </p:nvGrpSpPr>
          <p:grpSpPr>
            <a:xfrm>
              <a:off x="3213650" y="306450"/>
              <a:ext cx="1532200" cy="140700"/>
              <a:chOff x="3213650" y="306450"/>
              <a:chExt cx="1532200" cy="140700"/>
            </a:xfrm>
          </p:grpSpPr>
          <p:sp>
            <p:nvSpPr>
              <p:cNvPr id="5507" name="Google Shape;5507;p130"/>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8" name="Google Shape;5508;p130"/>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9" name="Google Shape;5509;p130"/>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0" name="Google Shape;5510;p130"/>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1" name="Google Shape;5511;p130"/>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12" name="Google Shape;5512;p130"/>
            <p:cNvGrpSpPr/>
            <p:nvPr/>
          </p:nvGrpSpPr>
          <p:grpSpPr>
            <a:xfrm>
              <a:off x="3213650" y="575515"/>
              <a:ext cx="1532200" cy="140700"/>
              <a:chOff x="3213650" y="306450"/>
              <a:chExt cx="1532200" cy="140700"/>
            </a:xfrm>
          </p:grpSpPr>
          <p:sp>
            <p:nvSpPr>
              <p:cNvPr id="5513" name="Google Shape;5513;p130"/>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4" name="Google Shape;5514;p130"/>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5" name="Google Shape;5515;p130"/>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6" name="Google Shape;5516;p130"/>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7" name="Google Shape;5517;p130"/>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18" name="Google Shape;5518;p130"/>
            <p:cNvGrpSpPr/>
            <p:nvPr/>
          </p:nvGrpSpPr>
          <p:grpSpPr>
            <a:xfrm>
              <a:off x="3213650" y="844580"/>
              <a:ext cx="1532200" cy="140700"/>
              <a:chOff x="3213650" y="306450"/>
              <a:chExt cx="1532200" cy="140700"/>
            </a:xfrm>
          </p:grpSpPr>
          <p:sp>
            <p:nvSpPr>
              <p:cNvPr id="5519" name="Google Shape;5519;p130"/>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0" name="Google Shape;5520;p130"/>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1" name="Google Shape;5521;p130"/>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2" name="Google Shape;5522;p130"/>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3" name="Google Shape;5523;p130"/>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24" name="Google Shape;5524;p130"/>
            <p:cNvGrpSpPr/>
            <p:nvPr/>
          </p:nvGrpSpPr>
          <p:grpSpPr>
            <a:xfrm>
              <a:off x="3213650" y="1113645"/>
              <a:ext cx="1532200" cy="140700"/>
              <a:chOff x="3213650" y="306450"/>
              <a:chExt cx="1532200" cy="140700"/>
            </a:xfrm>
          </p:grpSpPr>
          <p:sp>
            <p:nvSpPr>
              <p:cNvPr id="5525" name="Google Shape;5525;p130"/>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6" name="Google Shape;5526;p130"/>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7" name="Google Shape;5527;p130"/>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8" name="Google Shape;5528;p130"/>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9" name="Google Shape;5529;p130"/>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30" name="Google Shape;5530;p130"/>
            <p:cNvGrpSpPr/>
            <p:nvPr/>
          </p:nvGrpSpPr>
          <p:grpSpPr>
            <a:xfrm>
              <a:off x="3213650" y="1382710"/>
              <a:ext cx="1532200" cy="140700"/>
              <a:chOff x="3213650" y="306450"/>
              <a:chExt cx="1532200" cy="140700"/>
            </a:xfrm>
          </p:grpSpPr>
          <p:sp>
            <p:nvSpPr>
              <p:cNvPr id="5531" name="Google Shape;5531;p130"/>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2" name="Google Shape;5532;p130"/>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3" name="Google Shape;5533;p130"/>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4" name="Google Shape;5534;p130"/>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5" name="Google Shape;5535;p130"/>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36" name="Google Shape;5536;p130"/>
            <p:cNvGrpSpPr/>
            <p:nvPr/>
          </p:nvGrpSpPr>
          <p:grpSpPr>
            <a:xfrm>
              <a:off x="3213650" y="1651775"/>
              <a:ext cx="1532200" cy="140700"/>
              <a:chOff x="3213650" y="306450"/>
              <a:chExt cx="1532200" cy="140700"/>
            </a:xfrm>
          </p:grpSpPr>
          <p:sp>
            <p:nvSpPr>
              <p:cNvPr id="5537" name="Google Shape;5537;p130"/>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8" name="Google Shape;5538;p130"/>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9" name="Google Shape;5539;p130"/>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0" name="Google Shape;5540;p130"/>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1" name="Google Shape;5541;p130"/>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542" name="Google Shape;5542;p130"/>
          <p:cNvSpPr/>
          <p:nvPr/>
        </p:nvSpPr>
        <p:spPr>
          <a:xfrm rot="3198706">
            <a:off x="-2352741" y="3306952"/>
            <a:ext cx="3905306" cy="4352765"/>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3" name="Google Shape;5543;p130"/>
          <p:cNvSpPr/>
          <p:nvPr/>
        </p:nvSpPr>
        <p:spPr>
          <a:xfrm>
            <a:off x="-101925" y="-23643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4" name="Google Shape;5544;p130"/>
          <p:cNvSpPr/>
          <p:nvPr/>
        </p:nvSpPr>
        <p:spPr>
          <a:xfrm>
            <a:off x="-35748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5" name="Google Shape;5545;p130"/>
          <p:cNvSpPr/>
          <p:nvPr/>
        </p:nvSpPr>
        <p:spPr>
          <a:xfrm>
            <a:off x="91440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6" name="Google Shape;5546;p130"/>
          <p:cNvSpPr/>
          <p:nvPr/>
        </p:nvSpPr>
        <p:spPr>
          <a:xfrm>
            <a:off x="-101925" y="51435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7" name="Google Shape;5547;p130"/>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5548" name="Google Shape;5548;p130"/>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2022</a:t>
            </a:r>
            <a:endParaRPr b="0" i="0" sz="600" u="none" cap="none" strike="noStrike">
              <a:solidFill>
                <a:srgbClr val="666666"/>
              </a:solidFill>
              <a:latin typeface="Work Sans"/>
              <a:ea typeface="Work Sans"/>
              <a:cs typeface="Work Sans"/>
              <a:sym typeface="Work Sans"/>
            </a:endParaRPr>
          </a:p>
        </p:txBody>
      </p:sp>
      <p:cxnSp>
        <p:nvCxnSpPr>
          <p:cNvPr id="5549" name="Google Shape;5549;p130"/>
          <p:cNvCxnSpPr/>
          <p:nvPr/>
        </p:nvCxnSpPr>
        <p:spPr>
          <a:xfrm flipH="1" rot="10800000">
            <a:off x="0" y="643075"/>
            <a:ext cx="445800" cy="1500"/>
          </a:xfrm>
          <a:prstGeom prst="straightConnector1">
            <a:avLst/>
          </a:prstGeom>
          <a:noFill/>
          <a:ln cap="flat" cmpd="sng" w="28575">
            <a:solidFill>
              <a:srgbClr val="00334E"/>
            </a:solidFill>
            <a:prstDash val="solid"/>
            <a:round/>
            <a:headEnd len="sm" w="sm" type="none"/>
            <a:tailEnd len="sm" w="sm" type="none"/>
          </a:ln>
        </p:spPr>
      </p:cxnSp>
      <p:sp>
        <p:nvSpPr>
          <p:cNvPr id="5550" name="Google Shape;5550;p130"/>
          <p:cNvSpPr txBox="1"/>
          <p:nvPr>
            <p:ph type="title"/>
          </p:nvPr>
        </p:nvSpPr>
        <p:spPr>
          <a:xfrm>
            <a:off x="534175" y="324375"/>
            <a:ext cx="7581900" cy="680400"/>
          </a:xfrm>
          <a:prstGeom prst="rect">
            <a:avLst/>
          </a:prstGeom>
          <a:noFill/>
          <a:ln>
            <a:noFill/>
          </a:ln>
        </p:spPr>
        <p:txBody>
          <a:bodyPr anchorCtr="0" anchor="t" bIns="91425" lIns="91425" spcFirstLastPara="1" rIns="91425" wrap="square" tIns="91425">
            <a:normAutofit/>
          </a:bodyPr>
          <a:lstStyle>
            <a:lvl1pPr lvl="0" marR="0" algn="l">
              <a:lnSpc>
                <a:spcPct val="115000"/>
              </a:lnSpc>
              <a:spcBef>
                <a:spcPts val="0"/>
              </a:spcBef>
              <a:spcAft>
                <a:spcPts val="0"/>
              </a:spcAft>
              <a:buSzPts val="2800"/>
              <a:buNone/>
              <a:defRPr>
                <a:solidFill>
                  <a:srgbClr val="00334E"/>
                </a:solidFill>
                <a:latin typeface="Lora SemiBold"/>
                <a:ea typeface="Lora SemiBold"/>
                <a:cs typeface="Lora SemiBold"/>
                <a:sym typeface="Lora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551" name="Google Shape;5551;p130"/>
          <p:cNvSpPr txBox="1"/>
          <p:nvPr>
            <p:ph idx="1" type="body"/>
          </p:nvPr>
        </p:nvSpPr>
        <p:spPr>
          <a:xfrm>
            <a:off x="534175" y="1190525"/>
            <a:ext cx="7400100" cy="17082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00334E"/>
                </a:solidFill>
                <a:latin typeface="Work Sans"/>
                <a:ea typeface="Work Sans"/>
                <a:cs typeface="Work Sans"/>
                <a:sym typeface="Work Sans"/>
              </a:defRPr>
            </a:lvl1pPr>
            <a:lvl2pPr indent="-292100" lvl="1" marL="914400" algn="l">
              <a:lnSpc>
                <a:spcPct val="100000"/>
              </a:lnSpc>
              <a:spcBef>
                <a:spcPts val="0"/>
              </a:spcBef>
              <a:spcAft>
                <a:spcPts val="0"/>
              </a:spcAft>
              <a:buClr>
                <a:srgbClr val="00334E"/>
              </a:buClr>
              <a:buSzPts val="1000"/>
              <a:buChar char="○"/>
              <a:defRPr sz="1000">
                <a:solidFill>
                  <a:srgbClr val="00334E"/>
                </a:solidFill>
                <a:latin typeface="Work Sans"/>
                <a:ea typeface="Work Sans"/>
                <a:cs typeface="Work Sans"/>
                <a:sym typeface="Work Sans"/>
              </a:defRPr>
            </a:lvl2pPr>
            <a:lvl3pPr indent="-317500" lvl="2" marL="13716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3pPr>
            <a:lvl4pPr indent="-317500" lvl="3" marL="18288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4pPr>
            <a:lvl5pPr indent="-317500" lvl="4" marL="22860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5pPr>
            <a:lvl6pPr indent="-317500" lvl="5" marL="27432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6pPr>
            <a:lvl7pPr indent="-317500" lvl="6" marL="32004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7pPr>
            <a:lvl8pPr indent="-317500" lvl="7" marL="36576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8pPr>
            <a:lvl9pPr indent="-317500" lvl="8" marL="41148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9pPr>
          </a:lstStyle>
          <a:p/>
        </p:txBody>
      </p:sp>
      <p:sp>
        <p:nvSpPr>
          <p:cNvPr id="5552" name="Google Shape;5552;p130"/>
          <p:cNvSpPr txBox="1"/>
          <p:nvPr>
            <p:ph idx="2" type="subTitle"/>
          </p:nvPr>
        </p:nvSpPr>
        <p:spPr>
          <a:xfrm>
            <a:off x="534175" y="796025"/>
            <a:ext cx="4260300" cy="3945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SzPts val="1800"/>
              <a:buNone/>
              <a:defRPr sz="1500">
                <a:solidFill>
                  <a:srgbClr val="00334E"/>
                </a:solidFill>
                <a:latin typeface="Work Sans"/>
                <a:ea typeface="Work Sans"/>
                <a:cs typeface="Work Sans"/>
                <a:sym typeface="Work Sans"/>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Subtitle and body Slide 1 1">
  <p:cSld name="Cover Slide - Brands_6_3_1">
    <p:spTree>
      <p:nvGrpSpPr>
        <p:cNvPr id="5553" name="Shape 5553"/>
        <p:cNvGrpSpPr/>
        <p:nvPr/>
      </p:nvGrpSpPr>
      <p:grpSpPr>
        <a:xfrm>
          <a:off x="0" y="0"/>
          <a:ext cx="0" cy="0"/>
          <a:chOff x="0" y="0"/>
          <a:chExt cx="0" cy="0"/>
        </a:xfrm>
      </p:grpSpPr>
      <p:sp>
        <p:nvSpPr>
          <p:cNvPr id="5554" name="Google Shape;5554;p131"/>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cxnSp>
        <p:nvCxnSpPr>
          <p:cNvPr id="5555" name="Google Shape;5555;p131"/>
          <p:cNvCxnSpPr/>
          <p:nvPr/>
        </p:nvCxnSpPr>
        <p:spPr>
          <a:xfrm flipH="1" rot="10800000">
            <a:off x="0" y="643075"/>
            <a:ext cx="445800" cy="1500"/>
          </a:xfrm>
          <a:prstGeom prst="straightConnector1">
            <a:avLst/>
          </a:prstGeom>
          <a:noFill/>
          <a:ln cap="flat" cmpd="sng" w="28575">
            <a:solidFill>
              <a:srgbClr val="00334E"/>
            </a:solidFill>
            <a:prstDash val="solid"/>
            <a:round/>
            <a:headEnd len="sm" w="sm" type="none"/>
            <a:tailEnd len="sm" w="sm" type="none"/>
          </a:ln>
        </p:spPr>
      </p:cxnSp>
      <p:sp>
        <p:nvSpPr>
          <p:cNvPr id="5556" name="Google Shape;5556;p131"/>
          <p:cNvSpPr txBox="1"/>
          <p:nvPr>
            <p:ph type="title"/>
          </p:nvPr>
        </p:nvSpPr>
        <p:spPr>
          <a:xfrm>
            <a:off x="534175" y="324375"/>
            <a:ext cx="7581900" cy="680400"/>
          </a:xfrm>
          <a:prstGeom prst="rect">
            <a:avLst/>
          </a:prstGeom>
          <a:noFill/>
          <a:ln>
            <a:noFill/>
          </a:ln>
        </p:spPr>
        <p:txBody>
          <a:bodyPr anchorCtr="0" anchor="t" bIns="91425" lIns="91425" spcFirstLastPara="1" rIns="91425" wrap="square" tIns="91425">
            <a:normAutofit/>
          </a:bodyPr>
          <a:lstStyle>
            <a:lvl1pPr lvl="0" marR="0" algn="l">
              <a:lnSpc>
                <a:spcPct val="115000"/>
              </a:lnSpc>
              <a:spcBef>
                <a:spcPts val="0"/>
              </a:spcBef>
              <a:spcAft>
                <a:spcPts val="0"/>
              </a:spcAft>
              <a:buSzPts val="2800"/>
              <a:buNone/>
              <a:defRPr>
                <a:solidFill>
                  <a:srgbClr val="00334E"/>
                </a:solidFill>
                <a:latin typeface="Lora SemiBold"/>
                <a:ea typeface="Lora SemiBold"/>
                <a:cs typeface="Lora SemiBold"/>
                <a:sym typeface="Lora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557" name="Google Shape;5557;p131"/>
          <p:cNvSpPr txBox="1"/>
          <p:nvPr>
            <p:ph idx="1" type="body"/>
          </p:nvPr>
        </p:nvSpPr>
        <p:spPr>
          <a:xfrm>
            <a:off x="534175" y="1190525"/>
            <a:ext cx="7400100" cy="17082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00334E"/>
                </a:solidFill>
                <a:latin typeface="Work Sans"/>
                <a:ea typeface="Work Sans"/>
                <a:cs typeface="Work Sans"/>
                <a:sym typeface="Work Sans"/>
              </a:defRPr>
            </a:lvl1pPr>
            <a:lvl2pPr indent="-292100" lvl="1" marL="914400" algn="l">
              <a:lnSpc>
                <a:spcPct val="100000"/>
              </a:lnSpc>
              <a:spcBef>
                <a:spcPts val="0"/>
              </a:spcBef>
              <a:spcAft>
                <a:spcPts val="0"/>
              </a:spcAft>
              <a:buClr>
                <a:srgbClr val="00334E"/>
              </a:buClr>
              <a:buSzPts val="1000"/>
              <a:buChar char="○"/>
              <a:defRPr sz="1000">
                <a:solidFill>
                  <a:srgbClr val="00334E"/>
                </a:solidFill>
                <a:latin typeface="Work Sans"/>
                <a:ea typeface="Work Sans"/>
                <a:cs typeface="Work Sans"/>
                <a:sym typeface="Work Sans"/>
              </a:defRPr>
            </a:lvl2pPr>
            <a:lvl3pPr indent="-317500" lvl="2" marL="13716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3pPr>
            <a:lvl4pPr indent="-317500" lvl="3" marL="18288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4pPr>
            <a:lvl5pPr indent="-317500" lvl="4" marL="22860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5pPr>
            <a:lvl6pPr indent="-317500" lvl="5" marL="27432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6pPr>
            <a:lvl7pPr indent="-317500" lvl="6" marL="32004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7pPr>
            <a:lvl8pPr indent="-317500" lvl="7" marL="36576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8pPr>
            <a:lvl9pPr indent="-317500" lvl="8" marL="41148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9pPr>
          </a:lstStyle>
          <a:p/>
        </p:txBody>
      </p:sp>
      <p:sp>
        <p:nvSpPr>
          <p:cNvPr id="5558" name="Google Shape;5558;p131"/>
          <p:cNvSpPr txBox="1"/>
          <p:nvPr>
            <p:ph idx="2" type="subTitle"/>
          </p:nvPr>
        </p:nvSpPr>
        <p:spPr>
          <a:xfrm>
            <a:off x="534175" y="796025"/>
            <a:ext cx="4260300" cy="3945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SzPts val="1800"/>
              <a:buNone/>
              <a:defRPr sz="1500">
                <a:solidFill>
                  <a:srgbClr val="00334E"/>
                </a:solidFill>
                <a:latin typeface="Work Sans"/>
                <a:ea typeface="Work Sans"/>
                <a:cs typeface="Work Sans"/>
                <a:sym typeface="Work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5559" name="Google Shape;5559;p131"/>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5560" name="Google Shape;5560;p131"/>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2022</a:t>
            </a:r>
            <a:endParaRPr b="0" i="0" sz="600" u="none" cap="none" strike="noStrike">
              <a:solidFill>
                <a:srgbClr val="666666"/>
              </a:solidFill>
              <a:latin typeface="Work Sans"/>
              <a:ea typeface="Work Sans"/>
              <a:cs typeface="Work Sans"/>
              <a:sym typeface="Work Sans"/>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Subtitle and body Slide / Shapes 2 2">
  <p:cSld name="Cover Slide - Brands_6_1_2_1_5">
    <p:spTree>
      <p:nvGrpSpPr>
        <p:cNvPr id="5561" name="Shape 5561"/>
        <p:cNvGrpSpPr/>
        <p:nvPr/>
      </p:nvGrpSpPr>
      <p:grpSpPr>
        <a:xfrm>
          <a:off x="0" y="0"/>
          <a:ext cx="0" cy="0"/>
          <a:chOff x="0" y="0"/>
          <a:chExt cx="0" cy="0"/>
        </a:xfrm>
      </p:grpSpPr>
      <p:sp>
        <p:nvSpPr>
          <p:cNvPr id="5562" name="Google Shape;5562;p132"/>
          <p:cNvSpPr/>
          <p:nvPr/>
        </p:nvSpPr>
        <p:spPr>
          <a:xfrm rot="4899983">
            <a:off x="-2058775" y="2878013"/>
            <a:ext cx="3905357" cy="4352823"/>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3" name="Google Shape;5563;p132"/>
          <p:cNvSpPr/>
          <p:nvPr/>
        </p:nvSpPr>
        <p:spPr>
          <a:xfrm rot="-454686">
            <a:off x="7218745" y="-768998"/>
            <a:ext cx="3049329" cy="1841861"/>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F6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4" name="Google Shape;5564;p132"/>
          <p:cNvSpPr/>
          <p:nvPr/>
        </p:nvSpPr>
        <p:spPr>
          <a:xfrm>
            <a:off x="-101925" y="-23643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5" name="Google Shape;5565;p132"/>
          <p:cNvSpPr/>
          <p:nvPr/>
        </p:nvSpPr>
        <p:spPr>
          <a:xfrm>
            <a:off x="-35748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6" name="Google Shape;5566;p132"/>
          <p:cNvSpPr/>
          <p:nvPr/>
        </p:nvSpPr>
        <p:spPr>
          <a:xfrm>
            <a:off x="91440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7" name="Google Shape;5567;p132"/>
          <p:cNvSpPr/>
          <p:nvPr/>
        </p:nvSpPr>
        <p:spPr>
          <a:xfrm>
            <a:off x="-101925" y="51435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8" name="Google Shape;5568;p132"/>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cxnSp>
        <p:nvCxnSpPr>
          <p:cNvPr id="5569" name="Google Shape;5569;p132"/>
          <p:cNvCxnSpPr/>
          <p:nvPr/>
        </p:nvCxnSpPr>
        <p:spPr>
          <a:xfrm flipH="1" rot="10800000">
            <a:off x="0" y="643075"/>
            <a:ext cx="445800" cy="1500"/>
          </a:xfrm>
          <a:prstGeom prst="straightConnector1">
            <a:avLst/>
          </a:prstGeom>
          <a:noFill/>
          <a:ln cap="flat" cmpd="sng" w="28575">
            <a:solidFill>
              <a:srgbClr val="00334E"/>
            </a:solidFill>
            <a:prstDash val="solid"/>
            <a:round/>
            <a:headEnd len="sm" w="sm" type="none"/>
            <a:tailEnd len="sm" w="sm" type="none"/>
          </a:ln>
        </p:spPr>
      </p:cxnSp>
      <p:sp>
        <p:nvSpPr>
          <p:cNvPr id="5570" name="Google Shape;5570;p132"/>
          <p:cNvSpPr txBox="1"/>
          <p:nvPr>
            <p:ph type="title"/>
          </p:nvPr>
        </p:nvSpPr>
        <p:spPr>
          <a:xfrm>
            <a:off x="534175" y="324375"/>
            <a:ext cx="7581900" cy="680400"/>
          </a:xfrm>
          <a:prstGeom prst="rect">
            <a:avLst/>
          </a:prstGeom>
          <a:noFill/>
          <a:ln>
            <a:noFill/>
          </a:ln>
        </p:spPr>
        <p:txBody>
          <a:bodyPr anchorCtr="0" anchor="t" bIns="91425" lIns="91425" spcFirstLastPara="1" rIns="91425" wrap="square" tIns="91425">
            <a:noAutofit/>
          </a:bodyPr>
          <a:lstStyle>
            <a:lvl1pPr lvl="0" marR="0" algn="l">
              <a:lnSpc>
                <a:spcPct val="115000"/>
              </a:lnSpc>
              <a:spcBef>
                <a:spcPts val="0"/>
              </a:spcBef>
              <a:spcAft>
                <a:spcPts val="0"/>
              </a:spcAft>
              <a:buSzPts val="2800"/>
              <a:buNone/>
              <a:defRPr>
                <a:solidFill>
                  <a:srgbClr val="00334E"/>
                </a:solidFill>
                <a:latin typeface="Lora"/>
                <a:ea typeface="Lora"/>
                <a:cs typeface="Lora"/>
                <a:sym typeface="Lora"/>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571" name="Google Shape;5571;p132"/>
          <p:cNvSpPr txBox="1"/>
          <p:nvPr>
            <p:ph idx="1" type="body"/>
          </p:nvPr>
        </p:nvSpPr>
        <p:spPr>
          <a:xfrm>
            <a:off x="534175" y="1190525"/>
            <a:ext cx="7400100" cy="1708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SzPts val="1800"/>
              <a:buNone/>
              <a:defRPr sz="1000">
                <a:solidFill>
                  <a:srgbClr val="00334E"/>
                </a:solidFill>
                <a:latin typeface="Work Sans"/>
                <a:ea typeface="Work Sans"/>
                <a:cs typeface="Work Sans"/>
                <a:sym typeface="Work Sans"/>
              </a:defRPr>
            </a:lvl1pPr>
            <a:lvl2pPr indent="-292100" lvl="1" marL="914400" algn="l">
              <a:lnSpc>
                <a:spcPct val="100000"/>
              </a:lnSpc>
              <a:spcBef>
                <a:spcPts val="0"/>
              </a:spcBef>
              <a:spcAft>
                <a:spcPts val="0"/>
              </a:spcAft>
              <a:buClr>
                <a:srgbClr val="00334E"/>
              </a:buClr>
              <a:buSzPts val="1000"/>
              <a:buChar char="○"/>
              <a:defRPr sz="1000">
                <a:solidFill>
                  <a:srgbClr val="00334E"/>
                </a:solidFill>
                <a:latin typeface="Work Sans"/>
                <a:ea typeface="Work Sans"/>
                <a:cs typeface="Work Sans"/>
                <a:sym typeface="Work Sans"/>
              </a:defRPr>
            </a:lvl2pPr>
            <a:lvl3pPr indent="-317500" lvl="2" marL="1371600" algn="l">
              <a:lnSpc>
                <a:spcPct val="100000"/>
              </a:lnSpc>
              <a:spcBef>
                <a:spcPts val="1600"/>
              </a:spcBef>
              <a:spcAft>
                <a:spcPts val="0"/>
              </a:spcAft>
              <a:buClr>
                <a:srgbClr val="00334E"/>
              </a:buClr>
              <a:buSzPts val="1400"/>
              <a:buChar char="■"/>
              <a:defRPr sz="1000">
                <a:solidFill>
                  <a:srgbClr val="00334E"/>
                </a:solidFill>
                <a:latin typeface="Work Sans"/>
                <a:ea typeface="Work Sans"/>
                <a:cs typeface="Work Sans"/>
                <a:sym typeface="Work Sans"/>
              </a:defRPr>
            </a:lvl3pPr>
            <a:lvl4pPr indent="-317500" lvl="3" marL="1828800" algn="l">
              <a:lnSpc>
                <a:spcPct val="100000"/>
              </a:lnSpc>
              <a:spcBef>
                <a:spcPts val="1600"/>
              </a:spcBef>
              <a:spcAft>
                <a:spcPts val="0"/>
              </a:spcAft>
              <a:buClr>
                <a:srgbClr val="00334E"/>
              </a:buClr>
              <a:buSzPts val="1400"/>
              <a:buChar char="●"/>
              <a:defRPr sz="1000">
                <a:solidFill>
                  <a:srgbClr val="00334E"/>
                </a:solidFill>
                <a:latin typeface="Work Sans"/>
                <a:ea typeface="Work Sans"/>
                <a:cs typeface="Work Sans"/>
                <a:sym typeface="Work Sans"/>
              </a:defRPr>
            </a:lvl4pPr>
            <a:lvl5pPr indent="-317500" lvl="4" marL="2286000" algn="l">
              <a:lnSpc>
                <a:spcPct val="100000"/>
              </a:lnSpc>
              <a:spcBef>
                <a:spcPts val="1600"/>
              </a:spcBef>
              <a:spcAft>
                <a:spcPts val="0"/>
              </a:spcAft>
              <a:buClr>
                <a:srgbClr val="00334E"/>
              </a:buClr>
              <a:buSzPts val="1400"/>
              <a:buChar char="○"/>
              <a:defRPr sz="1000">
                <a:solidFill>
                  <a:srgbClr val="00334E"/>
                </a:solidFill>
                <a:latin typeface="Work Sans"/>
                <a:ea typeface="Work Sans"/>
                <a:cs typeface="Work Sans"/>
                <a:sym typeface="Work Sans"/>
              </a:defRPr>
            </a:lvl5pPr>
            <a:lvl6pPr indent="-317500" lvl="5" marL="2743200" algn="l">
              <a:lnSpc>
                <a:spcPct val="100000"/>
              </a:lnSpc>
              <a:spcBef>
                <a:spcPts val="1600"/>
              </a:spcBef>
              <a:spcAft>
                <a:spcPts val="0"/>
              </a:spcAft>
              <a:buSzPts val="1400"/>
              <a:buChar char="■"/>
              <a:defRPr sz="1000">
                <a:solidFill>
                  <a:srgbClr val="00334E"/>
                </a:solidFill>
                <a:latin typeface="Work Sans"/>
                <a:ea typeface="Work Sans"/>
                <a:cs typeface="Work Sans"/>
                <a:sym typeface="Work Sans"/>
              </a:defRPr>
            </a:lvl6pPr>
            <a:lvl7pPr indent="-317500" lvl="6" marL="3200400" algn="l">
              <a:lnSpc>
                <a:spcPct val="100000"/>
              </a:lnSpc>
              <a:spcBef>
                <a:spcPts val="1600"/>
              </a:spcBef>
              <a:spcAft>
                <a:spcPts val="0"/>
              </a:spcAft>
              <a:buSzPts val="1400"/>
              <a:buChar char="●"/>
              <a:defRPr sz="1000">
                <a:solidFill>
                  <a:srgbClr val="00334E"/>
                </a:solidFill>
                <a:latin typeface="Work Sans"/>
                <a:ea typeface="Work Sans"/>
                <a:cs typeface="Work Sans"/>
                <a:sym typeface="Work Sans"/>
              </a:defRPr>
            </a:lvl7pPr>
            <a:lvl8pPr indent="-317500" lvl="7" marL="3657600" algn="l">
              <a:lnSpc>
                <a:spcPct val="100000"/>
              </a:lnSpc>
              <a:spcBef>
                <a:spcPts val="1600"/>
              </a:spcBef>
              <a:spcAft>
                <a:spcPts val="0"/>
              </a:spcAft>
              <a:buSzPts val="1400"/>
              <a:buChar char="○"/>
              <a:defRPr sz="1000">
                <a:solidFill>
                  <a:srgbClr val="00334E"/>
                </a:solidFill>
                <a:latin typeface="Work Sans"/>
                <a:ea typeface="Work Sans"/>
                <a:cs typeface="Work Sans"/>
                <a:sym typeface="Work Sans"/>
              </a:defRPr>
            </a:lvl8pPr>
            <a:lvl9pPr indent="-317500" lvl="8" marL="4114800" algn="l">
              <a:lnSpc>
                <a:spcPct val="100000"/>
              </a:lnSpc>
              <a:spcBef>
                <a:spcPts val="1600"/>
              </a:spcBef>
              <a:spcAft>
                <a:spcPts val="1600"/>
              </a:spcAft>
              <a:buSzPts val="1400"/>
              <a:buChar char="■"/>
              <a:defRPr sz="1000">
                <a:solidFill>
                  <a:srgbClr val="00334E"/>
                </a:solidFill>
                <a:latin typeface="Work Sans"/>
                <a:ea typeface="Work Sans"/>
                <a:cs typeface="Work Sans"/>
                <a:sym typeface="Work Sans"/>
              </a:defRPr>
            </a:lvl9pPr>
          </a:lstStyle>
          <a:p/>
        </p:txBody>
      </p:sp>
      <p:sp>
        <p:nvSpPr>
          <p:cNvPr id="5572" name="Google Shape;5572;p132"/>
          <p:cNvSpPr txBox="1"/>
          <p:nvPr>
            <p:ph idx="2" type="subTitle"/>
          </p:nvPr>
        </p:nvSpPr>
        <p:spPr>
          <a:xfrm>
            <a:off x="534175" y="796025"/>
            <a:ext cx="4260300" cy="394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800"/>
              <a:buNone/>
              <a:defRPr sz="1500">
                <a:solidFill>
                  <a:srgbClr val="00334E"/>
                </a:solidFill>
                <a:latin typeface="Work Sans"/>
                <a:ea typeface="Work Sans"/>
                <a:cs typeface="Work Sans"/>
                <a:sym typeface="Work Sans"/>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5573" name="Google Shape;5573;p132"/>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2022</a:t>
            </a:r>
            <a:endParaRPr b="0" i="0" sz="600" u="none" cap="none" strike="noStrike">
              <a:solidFill>
                <a:srgbClr val="666666"/>
              </a:solidFill>
              <a:latin typeface="Work Sans"/>
              <a:ea typeface="Work Sans"/>
              <a:cs typeface="Work Sans"/>
              <a:sym typeface="Work Sans"/>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Subtitle and body Slide / Shapes 2 3">
  <p:cSld name="Cover Slide - Brands_6_1_2_1_6">
    <p:spTree>
      <p:nvGrpSpPr>
        <p:cNvPr id="5574" name="Shape 5574"/>
        <p:cNvGrpSpPr/>
        <p:nvPr/>
      </p:nvGrpSpPr>
      <p:grpSpPr>
        <a:xfrm>
          <a:off x="0" y="0"/>
          <a:ext cx="0" cy="0"/>
          <a:chOff x="0" y="0"/>
          <a:chExt cx="0" cy="0"/>
        </a:xfrm>
      </p:grpSpPr>
      <p:sp>
        <p:nvSpPr>
          <p:cNvPr id="5575" name="Google Shape;5575;p133"/>
          <p:cNvSpPr/>
          <p:nvPr/>
        </p:nvSpPr>
        <p:spPr>
          <a:xfrm rot="4899983">
            <a:off x="-2058775" y="2878013"/>
            <a:ext cx="3905357" cy="4352823"/>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6" name="Google Shape;5576;p133"/>
          <p:cNvSpPr/>
          <p:nvPr/>
        </p:nvSpPr>
        <p:spPr>
          <a:xfrm rot="-454686">
            <a:off x="7218745" y="-768998"/>
            <a:ext cx="3049329" cy="1841861"/>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F6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7" name="Google Shape;5577;p133"/>
          <p:cNvSpPr/>
          <p:nvPr/>
        </p:nvSpPr>
        <p:spPr>
          <a:xfrm>
            <a:off x="-101925" y="-23643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8" name="Google Shape;5578;p133"/>
          <p:cNvSpPr/>
          <p:nvPr/>
        </p:nvSpPr>
        <p:spPr>
          <a:xfrm>
            <a:off x="-35748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9" name="Google Shape;5579;p133"/>
          <p:cNvSpPr/>
          <p:nvPr/>
        </p:nvSpPr>
        <p:spPr>
          <a:xfrm>
            <a:off x="91440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0" name="Google Shape;5580;p133"/>
          <p:cNvSpPr/>
          <p:nvPr/>
        </p:nvSpPr>
        <p:spPr>
          <a:xfrm>
            <a:off x="-101925" y="51435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1" name="Google Shape;5581;p133"/>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cxnSp>
        <p:nvCxnSpPr>
          <p:cNvPr id="5582" name="Google Shape;5582;p133"/>
          <p:cNvCxnSpPr/>
          <p:nvPr/>
        </p:nvCxnSpPr>
        <p:spPr>
          <a:xfrm flipH="1" rot="10800000">
            <a:off x="0" y="643075"/>
            <a:ext cx="445800" cy="1500"/>
          </a:xfrm>
          <a:prstGeom prst="straightConnector1">
            <a:avLst/>
          </a:prstGeom>
          <a:noFill/>
          <a:ln cap="flat" cmpd="sng" w="28575">
            <a:solidFill>
              <a:srgbClr val="00334E"/>
            </a:solidFill>
            <a:prstDash val="solid"/>
            <a:round/>
            <a:headEnd len="sm" w="sm" type="none"/>
            <a:tailEnd len="sm" w="sm" type="none"/>
          </a:ln>
        </p:spPr>
      </p:cxnSp>
      <p:sp>
        <p:nvSpPr>
          <p:cNvPr id="5583" name="Google Shape;5583;p133"/>
          <p:cNvSpPr txBox="1"/>
          <p:nvPr>
            <p:ph type="title"/>
          </p:nvPr>
        </p:nvSpPr>
        <p:spPr>
          <a:xfrm>
            <a:off x="534175" y="324375"/>
            <a:ext cx="7581900" cy="680400"/>
          </a:xfrm>
          <a:prstGeom prst="rect">
            <a:avLst/>
          </a:prstGeom>
          <a:noFill/>
          <a:ln>
            <a:noFill/>
          </a:ln>
        </p:spPr>
        <p:txBody>
          <a:bodyPr anchorCtr="0" anchor="t" bIns="91425" lIns="91425" spcFirstLastPara="1" rIns="91425" wrap="square" tIns="91425">
            <a:noAutofit/>
          </a:bodyPr>
          <a:lstStyle>
            <a:lvl1pPr lvl="0" marR="0" algn="l">
              <a:lnSpc>
                <a:spcPct val="115000"/>
              </a:lnSpc>
              <a:spcBef>
                <a:spcPts val="0"/>
              </a:spcBef>
              <a:spcAft>
                <a:spcPts val="0"/>
              </a:spcAft>
              <a:buSzPts val="2800"/>
              <a:buNone/>
              <a:defRPr>
                <a:solidFill>
                  <a:srgbClr val="00334E"/>
                </a:solidFill>
                <a:latin typeface="Lora"/>
                <a:ea typeface="Lora"/>
                <a:cs typeface="Lora"/>
                <a:sym typeface="Lora"/>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584" name="Google Shape;5584;p133"/>
          <p:cNvSpPr txBox="1"/>
          <p:nvPr>
            <p:ph idx="1" type="body"/>
          </p:nvPr>
        </p:nvSpPr>
        <p:spPr>
          <a:xfrm>
            <a:off x="534175" y="1190525"/>
            <a:ext cx="7400100" cy="1708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SzPts val="1800"/>
              <a:buNone/>
              <a:defRPr sz="1000">
                <a:solidFill>
                  <a:srgbClr val="00334E"/>
                </a:solidFill>
                <a:latin typeface="Work Sans"/>
                <a:ea typeface="Work Sans"/>
                <a:cs typeface="Work Sans"/>
                <a:sym typeface="Work Sans"/>
              </a:defRPr>
            </a:lvl1pPr>
            <a:lvl2pPr indent="-292100" lvl="1" marL="914400" algn="l">
              <a:lnSpc>
                <a:spcPct val="100000"/>
              </a:lnSpc>
              <a:spcBef>
                <a:spcPts val="0"/>
              </a:spcBef>
              <a:spcAft>
                <a:spcPts val="0"/>
              </a:spcAft>
              <a:buClr>
                <a:srgbClr val="00334E"/>
              </a:buClr>
              <a:buSzPts val="1000"/>
              <a:buChar char="○"/>
              <a:defRPr sz="1000">
                <a:solidFill>
                  <a:srgbClr val="00334E"/>
                </a:solidFill>
                <a:latin typeface="Work Sans"/>
                <a:ea typeface="Work Sans"/>
                <a:cs typeface="Work Sans"/>
                <a:sym typeface="Work Sans"/>
              </a:defRPr>
            </a:lvl2pPr>
            <a:lvl3pPr indent="-317500" lvl="2" marL="1371600" algn="l">
              <a:lnSpc>
                <a:spcPct val="100000"/>
              </a:lnSpc>
              <a:spcBef>
                <a:spcPts val="1600"/>
              </a:spcBef>
              <a:spcAft>
                <a:spcPts val="0"/>
              </a:spcAft>
              <a:buClr>
                <a:srgbClr val="00334E"/>
              </a:buClr>
              <a:buSzPts val="1400"/>
              <a:buChar char="■"/>
              <a:defRPr sz="1000">
                <a:solidFill>
                  <a:srgbClr val="00334E"/>
                </a:solidFill>
                <a:latin typeface="Work Sans"/>
                <a:ea typeface="Work Sans"/>
                <a:cs typeface="Work Sans"/>
                <a:sym typeface="Work Sans"/>
              </a:defRPr>
            </a:lvl3pPr>
            <a:lvl4pPr indent="-317500" lvl="3" marL="1828800" algn="l">
              <a:lnSpc>
                <a:spcPct val="100000"/>
              </a:lnSpc>
              <a:spcBef>
                <a:spcPts val="1600"/>
              </a:spcBef>
              <a:spcAft>
                <a:spcPts val="0"/>
              </a:spcAft>
              <a:buClr>
                <a:srgbClr val="00334E"/>
              </a:buClr>
              <a:buSzPts val="1400"/>
              <a:buChar char="●"/>
              <a:defRPr sz="1000">
                <a:solidFill>
                  <a:srgbClr val="00334E"/>
                </a:solidFill>
                <a:latin typeface="Work Sans"/>
                <a:ea typeface="Work Sans"/>
                <a:cs typeface="Work Sans"/>
                <a:sym typeface="Work Sans"/>
              </a:defRPr>
            </a:lvl4pPr>
            <a:lvl5pPr indent="-317500" lvl="4" marL="2286000" algn="l">
              <a:lnSpc>
                <a:spcPct val="100000"/>
              </a:lnSpc>
              <a:spcBef>
                <a:spcPts val="1600"/>
              </a:spcBef>
              <a:spcAft>
                <a:spcPts val="0"/>
              </a:spcAft>
              <a:buClr>
                <a:srgbClr val="00334E"/>
              </a:buClr>
              <a:buSzPts val="1400"/>
              <a:buChar char="○"/>
              <a:defRPr sz="1000">
                <a:solidFill>
                  <a:srgbClr val="00334E"/>
                </a:solidFill>
                <a:latin typeface="Work Sans"/>
                <a:ea typeface="Work Sans"/>
                <a:cs typeface="Work Sans"/>
                <a:sym typeface="Work Sans"/>
              </a:defRPr>
            </a:lvl5pPr>
            <a:lvl6pPr indent="-317500" lvl="5" marL="2743200" algn="l">
              <a:lnSpc>
                <a:spcPct val="100000"/>
              </a:lnSpc>
              <a:spcBef>
                <a:spcPts val="1600"/>
              </a:spcBef>
              <a:spcAft>
                <a:spcPts val="0"/>
              </a:spcAft>
              <a:buSzPts val="1400"/>
              <a:buChar char="■"/>
              <a:defRPr sz="1000">
                <a:solidFill>
                  <a:srgbClr val="00334E"/>
                </a:solidFill>
                <a:latin typeface="Work Sans"/>
                <a:ea typeface="Work Sans"/>
                <a:cs typeface="Work Sans"/>
                <a:sym typeface="Work Sans"/>
              </a:defRPr>
            </a:lvl6pPr>
            <a:lvl7pPr indent="-317500" lvl="6" marL="3200400" algn="l">
              <a:lnSpc>
                <a:spcPct val="100000"/>
              </a:lnSpc>
              <a:spcBef>
                <a:spcPts val="1600"/>
              </a:spcBef>
              <a:spcAft>
                <a:spcPts val="0"/>
              </a:spcAft>
              <a:buSzPts val="1400"/>
              <a:buChar char="●"/>
              <a:defRPr sz="1000">
                <a:solidFill>
                  <a:srgbClr val="00334E"/>
                </a:solidFill>
                <a:latin typeface="Work Sans"/>
                <a:ea typeface="Work Sans"/>
                <a:cs typeface="Work Sans"/>
                <a:sym typeface="Work Sans"/>
              </a:defRPr>
            </a:lvl7pPr>
            <a:lvl8pPr indent="-317500" lvl="7" marL="3657600" algn="l">
              <a:lnSpc>
                <a:spcPct val="100000"/>
              </a:lnSpc>
              <a:spcBef>
                <a:spcPts val="1600"/>
              </a:spcBef>
              <a:spcAft>
                <a:spcPts val="0"/>
              </a:spcAft>
              <a:buSzPts val="1400"/>
              <a:buChar char="○"/>
              <a:defRPr sz="1000">
                <a:solidFill>
                  <a:srgbClr val="00334E"/>
                </a:solidFill>
                <a:latin typeface="Work Sans"/>
                <a:ea typeface="Work Sans"/>
                <a:cs typeface="Work Sans"/>
                <a:sym typeface="Work Sans"/>
              </a:defRPr>
            </a:lvl8pPr>
            <a:lvl9pPr indent="-317500" lvl="8" marL="4114800" algn="l">
              <a:lnSpc>
                <a:spcPct val="100000"/>
              </a:lnSpc>
              <a:spcBef>
                <a:spcPts val="1600"/>
              </a:spcBef>
              <a:spcAft>
                <a:spcPts val="1600"/>
              </a:spcAft>
              <a:buSzPts val="1400"/>
              <a:buChar char="■"/>
              <a:defRPr sz="1000">
                <a:solidFill>
                  <a:srgbClr val="00334E"/>
                </a:solidFill>
                <a:latin typeface="Work Sans"/>
                <a:ea typeface="Work Sans"/>
                <a:cs typeface="Work Sans"/>
                <a:sym typeface="Work Sans"/>
              </a:defRPr>
            </a:lvl9pPr>
          </a:lstStyle>
          <a:p/>
        </p:txBody>
      </p:sp>
      <p:sp>
        <p:nvSpPr>
          <p:cNvPr id="5585" name="Google Shape;5585;p133"/>
          <p:cNvSpPr txBox="1"/>
          <p:nvPr>
            <p:ph idx="2" type="subTitle"/>
          </p:nvPr>
        </p:nvSpPr>
        <p:spPr>
          <a:xfrm>
            <a:off x="534175" y="796025"/>
            <a:ext cx="4260300" cy="394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800"/>
              <a:buNone/>
              <a:defRPr sz="1500">
                <a:solidFill>
                  <a:srgbClr val="00334E"/>
                </a:solidFill>
                <a:latin typeface="Work Sans"/>
                <a:ea typeface="Work Sans"/>
                <a:cs typeface="Work Sans"/>
                <a:sym typeface="Work Sans"/>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5586" name="Google Shape;5586;p133"/>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2022</a:t>
            </a:r>
            <a:endParaRPr b="0" i="0" sz="600" u="none" cap="none" strike="noStrike">
              <a:solidFill>
                <a:srgbClr val="666666"/>
              </a:solidFill>
              <a:latin typeface="Work Sans"/>
              <a:ea typeface="Work Sans"/>
              <a:cs typeface="Work Sans"/>
              <a:sym typeface="Work Sans"/>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Main Title,Subtitle and Clear Space 1 1">
  <p:cSld name="CUSTOM_1_1_2_1">
    <p:spTree>
      <p:nvGrpSpPr>
        <p:cNvPr id="5587" name="Shape 5587"/>
        <p:cNvGrpSpPr/>
        <p:nvPr/>
      </p:nvGrpSpPr>
      <p:grpSpPr>
        <a:xfrm>
          <a:off x="0" y="0"/>
          <a:ext cx="0" cy="0"/>
          <a:chOff x="0" y="0"/>
          <a:chExt cx="0" cy="0"/>
        </a:xfrm>
      </p:grpSpPr>
      <p:pic>
        <p:nvPicPr>
          <p:cNvPr id="5588" name="Google Shape;5588;p134"/>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grpSp>
        <p:nvGrpSpPr>
          <p:cNvPr id="5589" name="Google Shape;5589;p134"/>
          <p:cNvGrpSpPr/>
          <p:nvPr/>
        </p:nvGrpSpPr>
        <p:grpSpPr>
          <a:xfrm>
            <a:off x="6053956" y="-772243"/>
            <a:ext cx="1171827" cy="1136512"/>
            <a:chOff x="3213650" y="306450"/>
            <a:chExt cx="1532200" cy="1486025"/>
          </a:xfrm>
        </p:grpSpPr>
        <p:grpSp>
          <p:nvGrpSpPr>
            <p:cNvPr id="5590" name="Google Shape;5590;p134"/>
            <p:cNvGrpSpPr/>
            <p:nvPr/>
          </p:nvGrpSpPr>
          <p:grpSpPr>
            <a:xfrm>
              <a:off x="3213650" y="306450"/>
              <a:ext cx="1532200" cy="140700"/>
              <a:chOff x="3213650" y="306450"/>
              <a:chExt cx="1532200" cy="140700"/>
            </a:xfrm>
          </p:grpSpPr>
          <p:sp>
            <p:nvSpPr>
              <p:cNvPr id="5591" name="Google Shape;5591;p134"/>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2" name="Google Shape;5592;p134"/>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3" name="Google Shape;5593;p134"/>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4" name="Google Shape;5594;p134"/>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5" name="Google Shape;5595;p134"/>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96" name="Google Shape;5596;p134"/>
            <p:cNvGrpSpPr/>
            <p:nvPr/>
          </p:nvGrpSpPr>
          <p:grpSpPr>
            <a:xfrm>
              <a:off x="3213650" y="575515"/>
              <a:ext cx="1532200" cy="140700"/>
              <a:chOff x="3213650" y="306450"/>
              <a:chExt cx="1532200" cy="140700"/>
            </a:xfrm>
          </p:grpSpPr>
          <p:sp>
            <p:nvSpPr>
              <p:cNvPr id="5597" name="Google Shape;5597;p134"/>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8" name="Google Shape;5598;p134"/>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9" name="Google Shape;5599;p134"/>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0" name="Google Shape;5600;p134"/>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1" name="Google Shape;5601;p134"/>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02" name="Google Shape;5602;p134"/>
            <p:cNvGrpSpPr/>
            <p:nvPr/>
          </p:nvGrpSpPr>
          <p:grpSpPr>
            <a:xfrm>
              <a:off x="3213650" y="844580"/>
              <a:ext cx="1532200" cy="140700"/>
              <a:chOff x="3213650" y="306450"/>
              <a:chExt cx="1532200" cy="140700"/>
            </a:xfrm>
          </p:grpSpPr>
          <p:sp>
            <p:nvSpPr>
              <p:cNvPr id="5603" name="Google Shape;5603;p134"/>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4" name="Google Shape;5604;p134"/>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5" name="Google Shape;5605;p134"/>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6" name="Google Shape;5606;p134"/>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7" name="Google Shape;5607;p134"/>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08" name="Google Shape;5608;p134"/>
            <p:cNvGrpSpPr/>
            <p:nvPr/>
          </p:nvGrpSpPr>
          <p:grpSpPr>
            <a:xfrm>
              <a:off x="3213650" y="1113645"/>
              <a:ext cx="1532200" cy="140700"/>
              <a:chOff x="3213650" y="306450"/>
              <a:chExt cx="1532200" cy="140700"/>
            </a:xfrm>
          </p:grpSpPr>
          <p:sp>
            <p:nvSpPr>
              <p:cNvPr id="5609" name="Google Shape;5609;p134"/>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0" name="Google Shape;5610;p134"/>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1" name="Google Shape;5611;p134"/>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2" name="Google Shape;5612;p134"/>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3" name="Google Shape;5613;p134"/>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14" name="Google Shape;5614;p134"/>
            <p:cNvGrpSpPr/>
            <p:nvPr/>
          </p:nvGrpSpPr>
          <p:grpSpPr>
            <a:xfrm>
              <a:off x="3213650" y="1382710"/>
              <a:ext cx="1532200" cy="140700"/>
              <a:chOff x="3213650" y="306450"/>
              <a:chExt cx="1532200" cy="140700"/>
            </a:xfrm>
          </p:grpSpPr>
          <p:sp>
            <p:nvSpPr>
              <p:cNvPr id="5615" name="Google Shape;5615;p134"/>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6" name="Google Shape;5616;p134"/>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7" name="Google Shape;5617;p134"/>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8" name="Google Shape;5618;p134"/>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9" name="Google Shape;5619;p134"/>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20" name="Google Shape;5620;p134"/>
            <p:cNvGrpSpPr/>
            <p:nvPr/>
          </p:nvGrpSpPr>
          <p:grpSpPr>
            <a:xfrm>
              <a:off x="3213650" y="1651775"/>
              <a:ext cx="1532200" cy="140700"/>
              <a:chOff x="3213650" y="306450"/>
              <a:chExt cx="1532200" cy="140700"/>
            </a:xfrm>
          </p:grpSpPr>
          <p:sp>
            <p:nvSpPr>
              <p:cNvPr id="5621" name="Google Shape;5621;p134"/>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2" name="Google Shape;5622;p134"/>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3" name="Google Shape;5623;p134"/>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4" name="Google Shape;5624;p134"/>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5" name="Google Shape;5625;p134"/>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626" name="Google Shape;5626;p134"/>
          <p:cNvSpPr/>
          <p:nvPr/>
        </p:nvSpPr>
        <p:spPr>
          <a:xfrm>
            <a:off x="-723700" y="3748325"/>
            <a:ext cx="1171800" cy="1171800"/>
          </a:xfrm>
          <a:prstGeom prst="donut">
            <a:avLst>
              <a:gd fmla="val 47882" name="adj"/>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7" name="Google Shape;5627;p134"/>
          <p:cNvSpPr/>
          <p:nvPr/>
        </p:nvSpPr>
        <p:spPr>
          <a:xfrm>
            <a:off x="798788" y="2224063"/>
            <a:ext cx="2366700" cy="2038500"/>
          </a:xfrm>
          <a:prstGeom prst="roundRect">
            <a:avLst>
              <a:gd fmla="val 0" name="adj"/>
            </a:avLst>
          </a:prstGeom>
          <a:solidFill>
            <a:srgbClr val="FFFFFF"/>
          </a:solidFill>
          <a:ln cap="flat" cmpd="sng" w="9525">
            <a:solidFill>
              <a:srgbClr val="356D82"/>
            </a:solidFill>
            <a:prstDash val="solid"/>
            <a:round/>
            <a:headEnd len="sm" w="sm" type="none"/>
            <a:tailEnd len="sm" w="sm" type="none"/>
          </a:ln>
        </p:spPr>
        <p:txBody>
          <a:bodyPr anchorCtr="0" anchor="t" bIns="36000" lIns="36000" spcFirstLastPara="1" rIns="36000" wrap="square" tIns="36000">
            <a:noAutofit/>
          </a:bodyPr>
          <a:lstStyle/>
          <a:p>
            <a:pPr indent="0" lvl="0" marL="57150" marR="68580" rtl="0" algn="ctr">
              <a:lnSpc>
                <a:spcPct val="100000"/>
              </a:lnSpc>
              <a:spcBef>
                <a:spcPts val="0"/>
              </a:spcBef>
              <a:spcAft>
                <a:spcPts val="0"/>
              </a:spcAft>
              <a:buClr>
                <a:srgbClr val="000000"/>
              </a:buClr>
              <a:buSzPts val="1000"/>
              <a:buFont typeface="Arial"/>
              <a:buNone/>
            </a:pPr>
            <a:r>
              <a:t/>
            </a:r>
            <a:endParaRPr b="1" i="0" sz="900" u="none" cap="none" strike="noStrike">
              <a:solidFill>
                <a:srgbClr val="00334E"/>
              </a:solidFill>
              <a:latin typeface="Work Sans"/>
              <a:ea typeface="Work Sans"/>
              <a:cs typeface="Work Sans"/>
              <a:sym typeface="Work Sans"/>
            </a:endParaRPr>
          </a:p>
          <a:p>
            <a:pPr indent="0" lvl="0" marL="0" marR="68580" rtl="0" algn="l">
              <a:lnSpc>
                <a:spcPct val="100000"/>
              </a:lnSpc>
              <a:spcBef>
                <a:spcPts val="0"/>
              </a:spcBef>
              <a:spcAft>
                <a:spcPts val="0"/>
              </a:spcAft>
              <a:buClr>
                <a:srgbClr val="000000"/>
              </a:buClr>
              <a:buSzPts val="1000"/>
              <a:buFont typeface="Arial"/>
              <a:buNone/>
            </a:pPr>
            <a:r>
              <a:t/>
            </a:r>
            <a:endParaRPr b="0" i="0" sz="700" u="none" cap="none" strike="noStrike">
              <a:solidFill>
                <a:srgbClr val="00334E"/>
              </a:solidFill>
              <a:latin typeface="Work Sans"/>
              <a:ea typeface="Work Sans"/>
              <a:cs typeface="Work Sans"/>
              <a:sym typeface="Work Sans"/>
            </a:endParaRPr>
          </a:p>
        </p:txBody>
      </p:sp>
      <p:sp>
        <p:nvSpPr>
          <p:cNvPr id="5628" name="Google Shape;5628;p134"/>
          <p:cNvSpPr/>
          <p:nvPr/>
        </p:nvSpPr>
        <p:spPr>
          <a:xfrm>
            <a:off x="3428913" y="2224063"/>
            <a:ext cx="2373000" cy="2038500"/>
          </a:xfrm>
          <a:prstGeom prst="roundRect">
            <a:avLst>
              <a:gd fmla="val 0" name="adj"/>
            </a:avLst>
          </a:prstGeom>
          <a:solidFill>
            <a:srgbClr val="FFFFFF"/>
          </a:solidFill>
          <a:ln cap="flat" cmpd="sng" w="9525">
            <a:solidFill>
              <a:srgbClr val="FF654E"/>
            </a:solidFill>
            <a:prstDash val="solid"/>
            <a:round/>
            <a:headEnd len="sm" w="sm" type="none"/>
            <a:tailEnd len="sm" w="sm" type="none"/>
          </a:ln>
        </p:spPr>
        <p:txBody>
          <a:bodyPr anchorCtr="0" anchor="t" bIns="36000" lIns="36000" spcFirstLastPara="1" rIns="36000" wrap="square" tIns="36000">
            <a:noAutofit/>
          </a:bodyPr>
          <a:lstStyle/>
          <a:p>
            <a:pPr indent="0" lvl="0" marL="57150" marR="68580" rtl="0" algn="ctr">
              <a:lnSpc>
                <a:spcPct val="100000"/>
              </a:lnSpc>
              <a:spcBef>
                <a:spcPts val="0"/>
              </a:spcBef>
              <a:spcAft>
                <a:spcPts val="0"/>
              </a:spcAft>
              <a:buClr>
                <a:srgbClr val="000000"/>
              </a:buClr>
              <a:buSzPts val="1000"/>
              <a:buFont typeface="Arial"/>
              <a:buNone/>
            </a:pPr>
            <a:r>
              <a:t/>
            </a:r>
            <a:endParaRPr b="1" i="0" sz="900" u="none" cap="none" strike="noStrike">
              <a:solidFill>
                <a:srgbClr val="00334E"/>
              </a:solidFill>
              <a:latin typeface="Work Sans"/>
              <a:ea typeface="Work Sans"/>
              <a:cs typeface="Work Sans"/>
              <a:sym typeface="Work Sans"/>
            </a:endParaRPr>
          </a:p>
          <a:p>
            <a:pPr indent="0" lvl="0" marL="57150" marR="68580" rtl="0" algn="ctr">
              <a:lnSpc>
                <a:spcPct val="100000"/>
              </a:lnSpc>
              <a:spcBef>
                <a:spcPts val="0"/>
              </a:spcBef>
              <a:spcAft>
                <a:spcPts val="0"/>
              </a:spcAft>
              <a:buClr>
                <a:srgbClr val="000000"/>
              </a:buClr>
              <a:buSzPts val="1000"/>
              <a:buFont typeface="Arial"/>
              <a:buNone/>
            </a:pPr>
            <a:r>
              <a:t/>
            </a:r>
            <a:endParaRPr b="0" i="0" sz="700" u="none" cap="none" strike="noStrike">
              <a:solidFill>
                <a:srgbClr val="00334E"/>
              </a:solidFill>
              <a:latin typeface="Work Sans"/>
              <a:ea typeface="Work Sans"/>
              <a:cs typeface="Work Sans"/>
              <a:sym typeface="Work Sans"/>
            </a:endParaRPr>
          </a:p>
        </p:txBody>
      </p:sp>
      <p:sp>
        <p:nvSpPr>
          <p:cNvPr id="5629" name="Google Shape;5629;p134"/>
          <p:cNvSpPr/>
          <p:nvPr/>
        </p:nvSpPr>
        <p:spPr>
          <a:xfrm>
            <a:off x="6065463" y="2224063"/>
            <a:ext cx="2379300" cy="2038500"/>
          </a:xfrm>
          <a:prstGeom prst="roundRect">
            <a:avLst>
              <a:gd fmla="val 0" name="adj"/>
            </a:avLst>
          </a:prstGeom>
          <a:solidFill>
            <a:srgbClr val="FFFFFF"/>
          </a:solidFill>
          <a:ln cap="flat" cmpd="sng" w="9525">
            <a:solidFill>
              <a:srgbClr val="00334E"/>
            </a:solidFill>
            <a:prstDash val="solid"/>
            <a:round/>
            <a:headEnd len="sm" w="sm" type="none"/>
            <a:tailEnd len="sm" w="sm" type="none"/>
          </a:ln>
        </p:spPr>
        <p:txBody>
          <a:bodyPr anchorCtr="0" anchor="t" bIns="36000" lIns="36000" spcFirstLastPara="1" rIns="36000" wrap="square" tIns="36000">
            <a:noAutofit/>
          </a:bodyPr>
          <a:lstStyle/>
          <a:p>
            <a:pPr indent="0" lvl="0" marL="57150" marR="77152" rtl="0" algn="ctr">
              <a:lnSpc>
                <a:spcPct val="100000"/>
              </a:lnSpc>
              <a:spcBef>
                <a:spcPts val="0"/>
              </a:spcBef>
              <a:spcAft>
                <a:spcPts val="0"/>
              </a:spcAft>
              <a:buClr>
                <a:srgbClr val="000000"/>
              </a:buClr>
              <a:buSzPts val="1000"/>
              <a:buFont typeface="Arial"/>
              <a:buNone/>
            </a:pPr>
            <a:r>
              <a:t/>
            </a:r>
            <a:endParaRPr b="1" i="0" sz="900" u="none" cap="none" strike="noStrike">
              <a:solidFill>
                <a:srgbClr val="00334E"/>
              </a:solidFill>
              <a:latin typeface="Work Sans"/>
              <a:ea typeface="Work Sans"/>
              <a:cs typeface="Work Sans"/>
              <a:sym typeface="Work Sans"/>
            </a:endParaRPr>
          </a:p>
          <a:p>
            <a:pPr indent="0" lvl="0" marL="57150" marR="77152" rtl="0" algn="ctr">
              <a:lnSpc>
                <a:spcPct val="100000"/>
              </a:lnSpc>
              <a:spcBef>
                <a:spcPts val="0"/>
              </a:spcBef>
              <a:spcAft>
                <a:spcPts val="0"/>
              </a:spcAft>
              <a:buClr>
                <a:srgbClr val="000000"/>
              </a:buClr>
              <a:buSzPts val="1000"/>
              <a:buFont typeface="Arial"/>
              <a:buNone/>
            </a:pPr>
            <a:r>
              <a:t/>
            </a:r>
            <a:endParaRPr b="0" i="0" sz="700" u="none" cap="none" strike="noStrike">
              <a:solidFill>
                <a:srgbClr val="00334E"/>
              </a:solidFill>
              <a:latin typeface="Work Sans"/>
              <a:ea typeface="Work Sans"/>
              <a:cs typeface="Work Sans"/>
              <a:sym typeface="Work Sans"/>
            </a:endParaRPr>
          </a:p>
        </p:txBody>
      </p:sp>
      <p:sp>
        <p:nvSpPr>
          <p:cNvPr id="5630" name="Google Shape;5630;p134"/>
          <p:cNvSpPr txBox="1"/>
          <p:nvPr>
            <p:ph type="title"/>
          </p:nvPr>
        </p:nvSpPr>
        <p:spPr>
          <a:xfrm>
            <a:off x="934088" y="3079350"/>
            <a:ext cx="2096100" cy="135000"/>
          </a:xfrm>
          <a:prstGeom prst="rect">
            <a:avLst/>
          </a:prstGeom>
          <a:noFill/>
          <a:ln>
            <a:noFill/>
          </a:ln>
        </p:spPr>
        <p:txBody>
          <a:bodyPr anchorCtr="0" anchor="t" bIns="0" lIns="0" spcFirstLastPara="1" rIns="0" wrap="square" tIns="0">
            <a:normAutofit/>
          </a:bodyPr>
          <a:lstStyle>
            <a:lvl1pPr lvl="0" marR="0" algn="ctr">
              <a:lnSpc>
                <a:spcPct val="100000"/>
              </a:lnSpc>
              <a:spcBef>
                <a:spcPts val="0"/>
              </a:spcBef>
              <a:spcAft>
                <a:spcPts val="0"/>
              </a:spcAft>
              <a:buSzPts val="2800"/>
              <a:buNone/>
              <a:defRPr b="1" sz="1000">
                <a:solidFill>
                  <a:srgbClr val="0D4D69"/>
                </a:solidFill>
                <a:latin typeface="Work Sans"/>
                <a:ea typeface="Work Sans"/>
                <a:cs typeface="Work Sans"/>
                <a:sym typeface="Work Sans"/>
              </a:defRPr>
            </a:lvl1pPr>
            <a:lvl2pPr lvl="1" algn="ctr">
              <a:lnSpc>
                <a:spcPct val="100000"/>
              </a:lnSpc>
              <a:spcBef>
                <a:spcPts val="0"/>
              </a:spcBef>
              <a:spcAft>
                <a:spcPts val="0"/>
              </a:spcAft>
              <a:buSzPts val="1100"/>
              <a:buNone/>
              <a:defRPr sz="1100">
                <a:latin typeface="Work Sans"/>
                <a:ea typeface="Work Sans"/>
                <a:cs typeface="Work Sans"/>
                <a:sym typeface="Work Sans"/>
              </a:defRPr>
            </a:lvl2pPr>
            <a:lvl3pPr lvl="2" algn="ctr">
              <a:lnSpc>
                <a:spcPct val="100000"/>
              </a:lnSpc>
              <a:spcBef>
                <a:spcPts val="0"/>
              </a:spcBef>
              <a:spcAft>
                <a:spcPts val="0"/>
              </a:spcAft>
              <a:buSzPts val="1100"/>
              <a:buNone/>
              <a:defRPr sz="1100">
                <a:latin typeface="Work Sans"/>
                <a:ea typeface="Work Sans"/>
                <a:cs typeface="Work Sans"/>
                <a:sym typeface="Work Sans"/>
              </a:defRPr>
            </a:lvl3pPr>
            <a:lvl4pPr lvl="3" algn="ctr">
              <a:lnSpc>
                <a:spcPct val="100000"/>
              </a:lnSpc>
              <a:spcBef>
                <a:spcPts val="0"/>
              </a:spcBef>
              <a:spcAft>
                <a:spcPts val="0"/>
              </a:spcAft>
              <a:buSzPts val="1100"/>
              <a:buNone/>
              <a:defRPr sz="1100">
                <a:latin typeface="Work Sans"/>
                <a:ea typeface="Work Sans"/>
                <a:cs typeface="Work Sans"/>
                <a:sym typeface="Work Sans"/>
              </a:defRPr>
            </a:lvl4pPr>
            <a:lvl5pPr lvl="4" algn="ctr">
              <a:lnSpc>
                <a:spcPct val="100000"/>
              </a:lnSpc>
              <a:spcBef>
                <a:spcPts val="0"/>
              </a:spcBef>
              <a:spcAft>
                <a:spcPts val="0"/>
              </a:spcAft>
              <a:buSzPts val="1100"/>
              <a:buNone/>
              <a:defRPr sz="1100">
                <a:latin typeface="Work Sans"/>
                <a:ea typeface="Work Sans"/>
                <a:cs typeface="Work Sans"/>
                <a:sym typeface="Work Sans"/>
              </a:defRPr>
            </a:lvl5pPr>
            <a:lvl6pPr lvl="5" algn="ctr">
              <a:lnSpc>
                <a:spcPct val="100000"/>
              </a:lnSpc>
              <a:spcBef>
                <a:spcPts val="0"/>
              </a:spcBef>
              <a:spcAft>
                <a:spcPts val="0"/>
              </a:spcAft>
              <a:buSzPts val="1100"/>
              <a:buNone/>
              <a:defRPr sz="1100">
                <a:latin typeface="Work Sans"/>
                <a:ea typeface="Work Sans"/>
                <a:cs typeface="Work Sans"/>
                <a:sym typeface="Work Sans"/>
              </a:defRPr>
            </a:lvl6pPr>
            <a:lvl7pPr lvl="6" algn="ctr">
              <a:lnSpc>
                <a:spcPct val="100000"/>
              </a:lnSpc>
              <a:spcBef>
                <a:spcPts val="0"/>
              </a:spcBef>
              <a:spcAft>
                <a:spcPts val="0"/>
              </a:spcAft>
              <a:buSzPts val="1100"/>
              <a:buNone/>
              <a:defRPr sz="1100">
                <a:latin typeface="Work Sans"/>
                <a:ea typeface="Work Sans"/>
                <a:cs typeface="Work Sans"/>
                <a:sym typeface="Work Sans"/>
              </a:defRPr>
            </a:lvl7pPr>
            <a:lvl8pPr lvl="7" algn="ctr">
              <a:lnSpc>
                <a:spcPct val="100000"/>
              </a:lnSpc>
              <a:spcBef>
                <a:spcPts val="0"/>
              </a:spcBef>
              <a:spcAft>
                <a:spcPts val="0"/>
              </a:spcAft>
              <a:buSzPts val="1100"/>
              <a:buNone/>
              <a:defRPr sz="1100">
                <a:latin typeface="Work Sans"/>
                <a:ea typeface="Work Sans"/>
                <a:cs typeface="Work Sans"/>
                <a:sym typeface="Work Sans"/>
              </a:defRPr>
            </a:lvl8pPr>
            <a:lvl9pPr lvl="8" algn="ctr">
              <a:lnSpc>
                <a:spcPct val="100000"/>
              </a:lnSpc>
              <a:spcBef>
                <a:spcPts val="0"/>
              </a:spcBef>
              <a:spcAft>
                <a:spcPts val="0"/>
              </a:spcAft>
              <a:buSzPts val="1100"/>
              <a:buNone/>
              <a:defRPr sz="1100">
                <a:latin typeface="Work Sans"/>
                <a:ea typeface="Work Sans"/>
                <a:cs typeface="Work Sans"/>
                <a:sym typeface="Work Sans"/>
              </a:defRPr>
            </a:lvl9pPr>
          </a:lstStyle>
          <a:p/>
        </p:txBody>
      </p:sp>
      <p:sp>
        <p:nvSpPr>
          <p:cNvPr id="5631" name="Google Shape;5631;p134"/>
          <p:cNvSpPr txBox="1"/>
          <p:nvPr>
            <p:ph idx="2" type="title"/>
          </p:nvPr>
        </p:nvSpPr>
        <p:spPr>
          <a:xfrm>
            <a:off x="1056788" y="3448600"/>
            <a:ext cx="1839000" cy="518100"/>
          </a:xfrm>
          <a:prstGeom prst="rect">
            <a:avLst/>
          </a:prstGeom>
          <a:noFill/>
          <a:ln>
            <a:noFill/>
          </a:ln>
        </p:spPr>
        <p:txBody>
          <a:bodyPr anchorCtr="0" anchor="t" bIns="0" lIns="0" spcFirstLastPara="1" rIns="0" wrap="square" tIns="0">
            <a:normAutofit/>
          </a:bodyPr>
          <a:lstStyle>
            <a:lvl1pPr lvl="0" marR="0" algn="ctr">
              <a:lnSpc>
                <a:spcPct val="100000"/>
              </a:lnSpc>
              <a:spcBef>
                <a:spcPts val="0"/>
              </a:spcBef>
              <a:spcAft>
                <a:spcPts val="0"/>
              </a:spcAft>
              <a:buSzPts val="2800"/>
              <a:buNone/>
              <a:defRPr sz="800">
                <a:solidFill>
                  <a:srgbClr val="0D4D69"/>
                </a:solidFill>
                <a:latin typeface="Work Sans"/>
                <a:ea typeface="Work Sans"/>
                <a:cs typeface="Work Sans"/>
                <a:sym typeface="Work Sans"/>
              </a:defRPr>
            </a:lvl1pPr>
            <a:lvl2pPr lvl="1" algn="l">
              <a:lnSpc>
                <a:spcPct val="100000"/>
              </a:lnSpc>
              <a:spcBef>
                <a:spcPts val="0"/>
              </a:spcBef>
              <a:spcAft>
                <a:spcPts val="0"/>
              </a:spcAft>
              <a:buSzPts val="1100"/>
              <a:buNone/>
              <a:defRPr sz="1100">
                <a:latin typeface="Work Sans"/>
                <a:ea typeface="Work Sans"/>
                <a:cs typeface="Work Sans"/>
                <a:sym typeface="Work Sans"/>
              </a:defRPr>
            </a:lvl2pPr>
            <a:lvl3pPr lvl="2" algn="l">
              <a:lnSpc>
                <a:spcPct val="100000"/>
              </a:lnSpc>
              <a:spcBef>
                <a:spcPts val="0"/>
              </a:spcBef>
              <a:spcAft>
                <a:spcPts val="0"/>
              </a:spcAft>
              <a:buSzPts val="1100"/>
              <a:buNone/>
              <a:defRPr sz="1100">
                <a:latin typeface="Work Sans"/>
                <a:ea typeface="Work Sans"/>
                <a:cs typeface="Work Sans"/>
                <a:sym typeface="Work Sans"/>
              </a:defRPr>
            </a:lvl3pPr>
            <a:lvl4pPr lvl="3" algn="l">
              <a:lnSpc>
                <a:spcPct val="100000"/>
              </a:lnSpc>
              <a:spcBef>
                <a:spcPts val="0"/>
              </a:spcBef>
              <a:spcAft>
                <a:spcPts val="0"/>
              </a:spcAft>
              <a:buSzPts val="1100"/>
              <a:buNone/>
              <a:defRPr sz="1100">
                <a:latin typeface="Work Sans"/>
                <a:ea typeface="Work Sans"/>
                <a:cs typeface="Work Sans"/>
                <a:sym typeface="Work Sans"/>
              </a:defRPr>
            </a:lvl4pPr>
            <a:lvl5pPr lvl="4" algn="l">
              <a:lnSpc>
                <a:spcPct val="100000"/>
              </a:lnSpc>
              <a:spcBef>
                <a:spcPts val="0"/>
              </a:spcBef>
              <a:spcAft>
                <a:spcPts val="0"/>
              </a:spcAft>
              <a:buSzPts val="1100"/>
              <a:buNone/>
              <a:defRPr sz="1100">
                <a:latin typeface="Work Sans"/>
                <a:ea typeface="Work Sans"/>
                <a:cs typeface="Work Sans"/>
                <a:sym typeface="Work Sans"/>
              </a:defRPr>
            </a:lvl5pPr>
            <a:lvl6pPr lvl="5" algn="l">
              <a:lnSpc>
                <a:spcPct val="100000"/>
              </a:lnSpc>
              <a:spcBef>
                <a:spcPts val="0"/>
              </a:spcBef>
              <a:spcAft>
                <a:spcPts val="0"/>
              </a:spcAft>
              <a:buSzPts val="1100"/>
              <a:buNone/>
              <a:defRPr sz="1100">
                <a:latin typeface="Work Sans"/>
                <a:ea typeface="Work Sans"/>
                <a:cs typeface="Work Sans"/>
                <a:sym typeface="Work Sans"/>
              </a:defRPr>
            </a:lvl6pPr>
            <a:lvl7pPr lvl="6" algn="l">
              <a:lnSpc>
                <a:spcPct val="100000"/>
              </a:lnSpc>
              <a:spcBef>
                <a:spcPts val="0"/>
              </a:spcBef>
              <a:spcAft>
                <a:spcPts val="0"/>
              </a:spcAft>
              <a:buSzPts val="1100"/>
              <a:buNone/>
              <a:defRPr sz="1100">
                <a:latin typeface="Work Sans"/>
                <a:ea typeface="Work Sans"/>
                <a:cs typeface="Work Sans"/>
                <a:sym typeface="Work Sans"/>
              </a:defRPr>
            </a:lvl7pPr>
            <a:lvl8pPr lvl="7" algn="l">
              <a:lnSpc>
                <a:spcPct val="100000"/>
              </a:lnSpc>
              <a:spcBef>
                <a:spcPts val="0"/>
              </a:spcBef>
              <a:spcAft>
                <a:spcPts val="0"/>
              </a:spcAft>
              <a:buSzPts val="1100"/>
              <a:buNone/>
              <a:defRPr sz="1100">
                <a:latin typeface="Work Sans"/>
                <a:ea typeface="Work Sans"/>
                <a:cs typeface="Work Sans"/>
                <a:sym typeface="Work Sans"/>
              </a:defRPr>
            </a:lvl8pPr>
            <a:lvl9pPr lvl="8" algn="l">
              <a:lnSpc>
                <a:spcPct val="100000"/>
              </a:lnSpc>
              <a:spcBef>
                <a:spcPts val="0"/>
              </a:spcBef>
              <a:spcAft>
                <a:spcPts val="0"/>
              </a:spcAft>
              <a:buSzPts val="1100"/>
              <a:buNone/>
              <a:defRPr sz="1100">
                <a:latin typeface="Work Sans"/>
                <a:ea typeface="Work Sans"/>
                <a:cs typeface="Work Sans"/>
                <a:sym typeface="Work Sans"/>
              </a:defRPr>
            </a:lvl9pPr>
          </a:lstStyle>
          <a:p/>
        </p:txBody>
      </p:sp>
      <p:sp>
        <p:nvSpPr>
          <p:cNvPr id="5632" name="Google Shape;5632;p134"/>
          <p:cNvSpPr txBox="1"/>
          <p:nvPr>
            <p:ph idx="3" type="title"/>
          </p:nvPr>
        </p:nvSpPr>
        <p:spPr>
          <a:xfrm>
            <a:off x="3552813" y="3079350"/>
            <a:ext cx="2096100" cy="135000"/>
          </a:xfrm>
          <a:prstGeom prst="rect">
            <a:avLst/>
          </a:prstGeom>
          <a:noFill/>
          <a:ln>
            <a:noFill/>
          </a:ln>
        </p:spPr>
        <p:txBody>
          <a:bodyPr anchorCtr="0" anchor="t" bIns="0" lIns="0" spcFirstLastPara="1" rIns="0" wrap="square" tIns="0">
            <a:normAutofit/>
          </a:bodyPr>
          <a:lstStyle>
            <a:lvl1pPr lvl="0" marR="0" algn="ctr">
              <a:lnSpc>
                <a:spcPct val="100000"/>
              </a:lnSpc>
              <a:spcBef>
                <a:spcPts val="0"/>
              </a:spcBef>
              <a:spcAft>
                <a:spcPts val="0"/>
              </a:spcAft>
              <a:buSzPts val="2800"/>
              <a:buNone/>
              <a:defRPr b="1" sz="1000">
                <a:solidFill>
                  <a:srgbClr val="0D4D69"/>
                </a:solidFill>
                <a:latin typeface="Work Sans"/>
                <a:ea typeface="Work Sans"/>
                <a:cs typeface="Work Sans"/>
                <a:sym typeface="Work Sans"/>
              </a:defRPr>
            </a:lvl1pPr>
            <a:lvl2pPr lvl="1" algn="ctr">
              <a:lnSpc>
                <a:spcPct val="100000"/>
              </a:lnSpc>
              <a:spcBef>
                <a:spcPts val="0"/>
              </a:spcBef>
              <a:spcAft>
                <a:spcPts val="0"/>
              </a:spcAft>
              <a:buSzPts val="1100"/>
              <a:buNone/>
              <a:defRPr sz="1100">
                <a:latin typeface="Work Sans"/>
                <a:ea typeface="Work Sans"/>
                <a:cs typeface="Work Sans"/>
                <a:sym typeface="Work Sans"/>
              </a:defRPr>
            </a:lvl2pPr>
            <a:lvl3pPr lvl="2" algn="ctr">
              <a:lnSpc>
                <a:spcPct val="100000"/>
              </a:lnSpc>
              <a:spcBef>
                <a:spcPts val="0"/>
              </a:spcBef>
              <a:spcAft>
                <a:spcPts val="0"/>
              </a:spcAft>
              <a:buSzPts val="1100"/>
              <a:buNone/>
              <a:defRPr sz="1100">
                <a:latin typeface="Work Sans"/>
                <a:ea typeface="Work Sans"/>
                <a:cs typeface="Work Sans"/>
                <a:sym typeface="Work Sans"/>
              </a:defRPr>
            </a:lvl3pPr>
            <a:lvl4pPr lvl="3" algn="ctr">
              <a:lnSpc>
                <a:spcPct val="100000"/>
              </a:lnSpc>
              <a:spcBef>
                <a:spcPts val="0"/>
              </a:spcBef>
              <a:spcAft>
                <a:spcPts val="0"/>
              </a:spcAft>
              <a:buSzPts val="1100"/>
              <a:buNone/>
              <a:defRPr sz="1100">
                <a:latin typeface="Work Sans"/>
                <a:ea typeface="Work Sans"/>
                <a:cs typeface="Work Sans"/>
                <a:sym typeface="Work Sans"/>
              </a:defRPr>
            </a:lvl4pPr>
            <a:lvl5pPr lvl="4" algn="ctr">
              <a:lnSpc>
                <a:spcPct val="100000"/>
              </a:lnSpc>
              <a:spcBef>
                <a:spcPts val="0"/>
              </a:spcBef>
              <a:spcAft>
                <a:spcPts val="0"/>
              </a:spcAft>
              <a:buSzPts val="1100"/>
              <a:buNone/>
              <a:defRPr sz="1100">
                <a:latin typeface="Work Sans"/>
                <a:ea typeface="Work Sans"/>
                <a:cs typeface="Work Sans"/>
                <a:sym typeface="Work Sans"/>
              </a:defRPr>
            </a:lvl5pPr>
            <a:lvl6pPr lvl="5" algn="ctr">
              <a:lnSpc>
                <a:spcPct val="100000"/>
              </a:lnSpc>
              <a:spcBef>
                <a:spcPts val="0"/>
              </a:spcBef>
              <a:spcAft>
                <a:spcPts val="0"/>
              </a:spcAft>
              <a:buSzPts val="1100"/>
              <a:buNone/>
              <a:defRPr sz="1100">
                <a:latin typeface="Work Sans"/>
                <a:ea typeface="Work Sans"/>
                <a:cs typeface="Work Sans"/>
                <a:sym typeface="Work Sans"/>
              </a:defRPr>
            </a:lvl6pPr>
            <a:lvl7pPr lvl="6" algn="ctr">
              <a:lnSpc>
                <a:spcPct val="100000"/>
              </a:lnSpc>
              <a:spcBef>
                <a:spcPts val="0"/>
              </a:spcBef>
              <a:spcAft>
                <a:spcPts val="0"/>
              </a:spcAft>
              <a:buSzPts val="1100"/>
              <a:buNone/>
              <a:defRPr sz="1100">
                <a:latin typeface="Work Sans"/>
                <a:ea typeface="Work Sans"/>
                <a:cs typeface="Work Sans"/>
                <a:sym typeface="Work Sans"/>
              </a:defRPr>
            </a:lvl7pPr>
            <a:lvl8pPr lvl="7" algn="ctr">
              <a:lnSpc>
                <a:spcPct val="100000"/>
              </a:lnSpc>
              <a:spcBef>
                <a:spcPts val="0"/>
              </a:spcBef>
              <a:spcAft>
                <a:spcPts val="0"/>
              </a:spcAft>
              <a:buSzPts val="1100"/>
              <a:buNone/>
              <a:defRPr sz="1100">
                <a:latin typeface="Work Sans"/>
                <a:ea typeface="Work Sans"/>
                <a:cs typeface="Work Sans"/>
                <a:sym typeface="Work Sans"/>
              </a:defRPr>
            </a:lvl8pPr>
            <a:lvl9pPr lvl="8" algn="ctr">
              <a:lnSpc>
                <a:spcPct val="100000"/>
              </a:lnSpc>
              <a:spcBef>
                <a:spcPts val="0"/>
              </a:spcBef>
              <a:spcAft>
                <a:spcPts val="0"/>
              </a:spcAft>
              <a:buSzPts val="1100"/>
              <a:buNone/>
              <a:defRPr sz="1100">
                <a:latin typeface="Work Sans"/>
                <a:ea typeface="Work Sans"/>
                <a:cs typeface="Work Sans"/>
                <a:sym typeface="Work Sans"/>
              </a:defRPr>
            </a:lvl9pPr>
          </a:lstStyle>
          <a:p/>
        </p:txBody>
      </p:sp>
      <p:sp>
        <p:nvSpPr>
          <p:cNvPr id="5633" name="Google Shape;5633;p134"/>
          <p:cNvSpPr txBox="1"/>
          <p:nvPr>
            <p:ph idx="4" type="title"/>
          </p:nvPr>
        </p:nvSpPr>
        <p:spPr>
          <a:xfrm>
            <a:off x="3675513" y="3448600"/>
            <a:ext cx="1839000" cy="518100"/>
          </a:xfrm>
          <a:prstGeom prst="rect">
            <a:avLst/>
          </a:prstGeom>
          <a:noFill/>
          <a:ln>
            <a:noFill/>
          </a:ln>
        </p:spPr>
        <p:txBody>
          <a:bodyPr anchorCtr="0" anchor="t" bIns="0" lIns="0" spcFirstLastPara="1" rIns="0" wrap="square" tIns="0">
            <a:normAutofit/>
          </a:bodyPr>
          <a:lstStyle>
            <a:lvl1pPr lvl="0" marR="0" algn="ctr">
              <a:lnSpc>
                <a:spcPct val="100000"/>
              </a:lnSpc>
              <a:spcBef>
                <a:spcPts val="0"/>
              </a:spcBef>
              <a:spcAft>
                <a:spcPts val="0"/>
              </a:spcAft>
              <a:buSzPts val="2800"/>
              <a:buNone/>
              <a:defRPr sz="800">
                <a:solidFill>
                  <a:srgbClr val="0D4D69"/>
                </a:solidFill>
                <a:latin typeface="Work Sans"/>
                <a:ea typeface="Work Sans"/>
                <a:cs typeface="Work Sans"/>
                <a:sym typeface="Work Sans"/>
              </a:defRPr>
            </a:lvl1pPr>
            <a:lvl2pPr lvl="1" algn="l">
              <a:lnSpc>
                <a:spcPct val="100000"/>
              </a:lnSpc>
              <a:spcBef>
                <a:spcPts val="0"/>
              </a:spcBef>
              <a:spcAft>
                <a:spcPts val="0"/>
              </a:spcAft>
              <a:buSzPts val="1100"/>
              <a:buNone/>
              <a:defRPr sz="1100">
                <a:latin typeface="Work Sans"/>
                <a:ea typeface="Work Sans"/>
                <a:cs typeface="Work Sans"/>
                <a:sym typeface="Work Sans"/>
              </a:defRPr>
            </a:lvl2pPr>
            <a:lvl3pPr lvl="2" algn="l">
              <a:lnSpc>
                <a:spcPct val="100000"/>
              </a:lnSpc>
              <a:spcBef>
                <a:spcPts val="0"/>
              </a:spcBef>
              <a:spcAft>
                <a:spcPts val="0"/>
              </a:spcAft>
              <a:buSzPts val="1100"/>
              <a:buNone/>
              <a:defRPr sz="1100">
                <a:latin typeface="Work Sans"/>
                <a:ea typeface="Work Sans"/>
                <a:cs typeface="Work Sans"/>
                <a:sym typeface="Work Sans"/>
              </a:defRPr>
            </a:lvl3pPr>
            <a:lvl4pPr lvl="3" algn="l">
              <a:lnSpc>
                <a:spcPct val="100000"/>
              </a:lnSpc>
              <a:spcBef>
                <a:spcPts val="0"/>
              </a:spcBef>
              <a:spcAft>
                <a:spcPts val="0"/>
              </a:spcAft>
              <a:buSzPts val="1100"/>
              <a:buNone/>
              <a:defRPr sz="1100">
                <a:latin typeface="Work Sans"/>
                <a:ea typeface="Work Sans"/>
                <a:cs typeface="Work Sans"/>
                <a:sym typeface="Work Sans"/>
              </a:defRPr>
            </a:lvl4pPr>
            <a:lvl5pPr lvl="4" algn="l">
              <a:lnSpc>
                <a:spcPct val="100000"/>
              </a:lnSpc>
              <a:spcBef>
                <a:spcPts val="0"/>
              </a:spcBef>
              <a:spcAft>
                <a:spcPts val="0"/>
              </a:spcAft>
              <a:buSzPts val="1100"/>
              <a:buNone/>
              <a:defRPr sz="1100">
                <a:latin typeface="Work Sans"/>
                <a:ea typeface="Work Sans"/>
                <a:cs typeface="Work Sans"/>
                <a:sym typeface="Work Sans"/>
              </a:defRPr>
            </a:lvl5pPr>
            <a:lvl6pPr lvl="5" algn="l">
              <a:lnSpc>
                <a:spcPct val="100000"/>
              </a:lnSpc>
              <a:spcBef>
                <a:spcPts val="0"/>
              </a:spcBef>
              <a:spcAft>
                <a:spcPts val="0"/>
              </a:spcAft>
              <a:buSzPts val="1100"/>
              <a:buNone/>
              <a:defRPr sz="1100">
                <a:latin typeface="Work Sans"/>
                <a:ea typeface="Work Sans"/>
                <a:cs typeface="Work Sans"/>
                <a:sym typeface="Work Sans"/>
              </a:defRPr>
            </a:lvl6pPr>
            <a:lvl7pPr lvl="6" algn="l">
              <a:lnSpc>
                <a:spcPct val="100000"/>
              </a:lnSpc>
              <a:spcBef>
                <a:spcPts val="0"/>
              </a:spcBef>
              <a:spcAft>
                <a:spcPts val="0"/>
              </a:spcAft>
              <a:buSzPts val="1100"/>
              <a:buNone/>
              <a:defRPr sz="1100">
                <a:latin typeface="Work Sans"/>
                <a:ea typeface="Work Sans"/>
                <a:cs typeface="Work Sans"/>
                <a:sym typeface="Work Sans"/>
              </a:defRPr>
            </a:lvl7pPr>
            <a:lvl8pPr lvl="7" algn="l">
              <a:lnSpc>
                <a:spcPct val="100000"/>
              </a:lnSpc>
              <a:spcBef>
                <a:spcPts val="0"/>
              </a:spcBef>
              <a:spcAft>
                <a:spcPts val="0"/>
              </a:spcAft>
              <a:buSzPts val="1100"/>
              <a:buNone/>
              <a:defRPr sz="1100">
                <a:latin typeface="Work Sans"/>
                <a:ea typeface="Work Sans"/>
                <a:cs typeface="Work Sans"/>
                <a:sym typeface="Work Sans"/>
              </a:defRPr>
            </a:lvl8pPr>
            <a:lvl9pPr lvl="8" algn="l">
              <a:lnSpc>
                <a:spcPct val="100000"/>
              </a:lnSpc>
              <a:spcBef>
                <a:spcPts val="0"/>
              </a:spcBef>
              <a:spcAft>
                <a:spcPts val="0"/>
              </a:spcAft>
              <a:buSzPts val="1100"/>
              <a:buNone/>
              <a:defRPr sz="1100">
                <a:latin typeface="Work Sans"/>
                <a:ea typeface="Work Sans"/>
                <a:cs typeface="Work Sans"/>
                <a:sym typeface="Work Sans"/>
              </a:defRPr>
            </a:lvl9pPr>
          </a:lstStyle>
          <a:p/>
        </p:txBody>
      </p:sp>
      <p:sp>
        <p:nvSpPr>
          <p:cNvPr id="5634" name="Google Shape;5634;p134"/>
          <p:cNvSpPr txBox="1"/>
          <p:nvPr>
            <p:ph idx="5" type="title"/>
          </p:nvPr>
        </p:nvSpPr>
        <p:spPr>
          <a:xfrm>
            <a:off x="6207063" y="3079350"/>
            <a:ext cx="2096100" cy="135000"/>
          </a:xfrm>
          <a:prstGeom prst="rect">
            <a:avLst/>
          </a:prstGeom>
          <a:noFill/>
          <a:ln>
            <a:noFill/>
          </a:ln>
        </p:spPr>
        <p:txBody>
          <a:bodyPr anchorCtr="0" anchor="t" bIns="0" lIns="0" spcFirstLastPara="1" rIns="0" wrap="square" tIns="0">
            <a:normAutofit/>
          </a:bodyPr>
          <a:lstStyle>
            <a:lvl1pPr lvl="0" marR="0" algn="ctr">
              <a:lnSpc>
                <a:spcPct val="100000"/>
              </a:lnSpc>
              <a:spcBef>
                <a:spcPts val="0"/>
              </a:spcBef>
              <a:spcAft>
                <a:spcPts val="0"/>
              </a:spcAft>
              <a:buSzPts val="2800"/>
              <a:buNone/>
              <a:defRPr b="1" sz="1000">
                <a:solidFill>
                  <a:srgbClr val="0D4D69"/>
                </a:solidFill>
                <a:latin typeface="Work Sans"/>
                <a:ea typeface="Work Sans"/>
                <a:cs typeface="Work Sans"/>
                <a:sym typeface="Work Sans"/>
              </a:defRPr>
            </a:lvl1pPr>
            <a:lvl2pPr lvl="1" algn="ctr">
              <a:lnSpc>
                <a:spcPct val="100000"/>
              </a:lnSpc>
              <a:spcBef>
                <a:spcPts val="0"/>
              </a:spcBef>
              <a:spcAft>
                <a:spcPts val="0"/>
              </a:spcAft>
              <a:buSzPts val="1100"/>
              <a:buNone/>
              <a:defRPr sz="1100">
                <a:latin typeface="Work Sans"/>
                <a:ea typeface="Work Sans"/>
                <a:cs typeface="Work Sans"/>
                <a:sym typeface="Work Sans"/>
              </a:defRPr>
            </a:lvl2pPr>
            <a:lvl3pPr lvl="2" algn="ctr">
              <a:lnSpc>
                <a:spcPct val="100000"/>
              </a:lnSpc>
              <a:spcBef>
                <a:spcPts val="0"/>
              </a:spcBef>
              <a:spcAft>
                <a:spcPts val="0"/>
              </a:spcAft>
              <a:buSzPts val="1100"/>
              <a:buNone/>
              <a:defRPr sz="1100">
                <a:latin typeface="Work Sans"/>
                <a:ea typeface="Work Sans"/>
                <a:cs typeface="Work Sans"/>
                <a:sym typeface="Work Sans"/>
              </a:defRPr>
            </a:lvl3pPr>
            <a:lvl4pPr lvl="3" algn="ctr">
              <a:lnSpc>
                <a:spcPct val="100000"/>
              </a:lnSpc>
              <a:spcBef>
                <a:spcPts val="0"/>
              </a:spcBef>
              <a:spcAft>
                <a:spcPts val="0"/>
              </a:spcAft>
              <a:buSzPts val="1100"/>
              <a:buNone/>
              <a:defRPr sz="1100">
                <a:latin typeface="Work Sans"/>
                <a:ea typeface="Work Sans"/>
                <a:cs typeface="Work Sans"/>
                <a:sym typeface="Work Sans"/>
              </a:defRPr>
            </a:lvl4pPr>
            <a:lvl5pPr lvl="4" algn="ctr">
              <a:lnSpc>
                <a:spcPct val="100000"/>
              </a:lnSpc>
              <a:spcBef>
                <a:spcPts val="0"/>
              </a:spcBef>
              <a:spcAft>
                <a:spcPts val="0"/>
              </a:spcAft>
              <a:buSzPts val="1100"/>
              <a:buNone/>
              <a:defRPr sz="1100">
                <a:latin typeface="Work Sans"/>
                <a:ea typeface="Work Sans"/>
                <a:cs typeface="Work Sans"/>
                <a:sym typeface="Work Sans"/>
              </a:defRPr>
            </a:lvl5pPr>
            <a:lvl6pPr lvl="5" algn="ctr">
              <a:lnSpc>
                <a:spcPct val="100000"/>
              </a:lnSpc>
              <a:spcBef>
                <a:spcPts val="0"/>
              </a:spcBef>
              <a:spcAft>
                <a:spcPts val="0"/>
              </a:spcAft>
              <a:buSzPts val="1100"/>
              <a:buNone/>
              <a:defRPr sz="1100">
                <a:latin typeface="Work Sans"/>
                <a:ea typeface="Work Sans"/>
                <a:cs typeface="Work Sans"/>
                <a:sym typeface="Work Sans"/>
              </a:defRPr>
            </a:lvl6pPr>
            <a:lvl7pPr lvl="6" algn="ctr">
              <a:lnSpc>
                <a:spcPct val="100000"/>
              </a:lnSpc>
              <a:spcBef>
                <a:spcPts val="0"/>
              </a:spcBef>
              <a:spcAft>
                <a:spcPts val="0"/>
              </a:spcAft>
              <a:buSzPts val="1100"/>
              <a:buNone/>
              <a:defRPr sz="1100">
                <a:latin typeface="Work Sans"/>
                <a:ea typeface="Work Sans"/>
                <a:cs typeface="Work Sans"/>
                <a:sym typeface="Work Sans"/>
              </a:defRPr>
            </a:lvl7pPr>
            <a:lvl8pPr lvl="7" algn="ctr">
              <a:lnSpc>
                <a:spcPct val="100000"/>
              </a:lnSpc>
              <a:spcBef>
                <a:spcPts val="0"/>
              </a:spcBef>
              <a:spcAft>
                <a:spcPts val="0"/>
              </a:spcAft>
              <a:buSzPts val="1100"/>
              <a:buNone/>
              <a:defRPr sz="1100">
                <a:latin typeface="Work Sans"/>
                <a:ea typeface="Work Sans"/>
                <a:cs typeface="Work Sans"/>
                <a:sym typeface="Work Sans"/>
              </a:defRPr>
            </a:lvl8pPr>
            <a:lvl9pPr lvl="8" algn="ctr">
              <a:lnSpc>
                <a:spcPct val="100000"/>
              </a:lnSpc>
              <a:spcBef>
                <a:spcPts val="0"/>
              </a:spcBef>
              <a:spcAft>
                <a:spcPts val="0"/>
              </a:spcAft>
              <a:buSzPts val="1100"/>
              <a:buNone/>
              <a:defRPr sz="1100">
                <a:latin typeface="Work Sans"/>
                <a:ea typeface="Work Sans"/>
                <a:cs typeface="Work Sans"/>
                <a:sym typeface="Work Sans"/>
              </a:defRPr>
            </a:lvl9pPr>
          </a:lstStyle>
          <a:p/>
        </p:txBody>
      </p:sp>
      <p:sp>
        <p:nvSpPr>
          <p:cNvPr id="5635" name="Google Shape;5635;p134"/>
          <p:cNvSpPr txBox="1"/>
          <p:nvPr>
            <p:ph idx="6" type="title"/>
          </p:nvPr>
        </p:nvSpPr>
        <p:spPr>
          <a:xfrm>
            <a:off x="6329763" y="3448600"/>
            <a:ext cx="1839000" cy="518100"/>
          </a:xfrm>
          <a:prstGeom prst="rect">
            <a:avLst/>
          </a:prstGeom>
          <a:noFill/>
          <a:ln>
            <a:noFill/>
          </a:ln>
        </p:spPr>
        <p:txBody>
          <a:bodyPr anchorCtr="0" anchor="t" bIns="0" lIns="0" spcFirstLastPara="1" rIns="0" wrap="square" tIns="0">
            <a:normAutofit/>
          </a:bodyPr>
          <a:lstStyle>
            <a:lvl1pPr lvl="0" marR="0" algn="ctr">
              <a:lnSpc>
                <a:spcPct val="100000"/>
              </a:lnSpc>
              <a:spcBef>
                <a:spcPts val="0"/>
              </a:spcBef>
              <a:spcAft>
                <a:spcPts val="0"/>
              </a:spcAft>
              <a:buSzPts val="2800"/>
              <a:buNone/>
              <a:defRPr sz="800">
                <a:solidFill>
                  <a:srgbClr val="0D4D69"/>
                </a:solidFill>
                <a:latin typeface="Work Sans"/>
                <a:ea typeface="Work Sans"/>
                <a:cs typeface="Work Sans"/>
                <a:sym typeface="Work Sans"/>
              </a:defRPr>
            </a:lvl1pPr>
            <a:lvl2pPr lvl="1" algn="l">
              <a:lnSpc>
                <a:spcPct val="100000"/>
              </a:lnSpc>
              <a:spcBef>
                <a:spcPts val="0"/>
              </a:spcBef>
              <a:spcAft>
                <a:spcPts val="0"/>
              </a:spcAft>
              <a:buSzPts val="1100"/>
              <a:buNone/>
              <a:defRPr sz="1100">
                <a:latin typeface="Work Sans"/>
                <a:ea typeface="Work Sans"/>
                <a:cs typeface="Work Sans"/>
                <a:sym typeface="Work Sans"/>
              </a:defRPr>
            </a:lvl2pPr>
            <a:lvl3pPr lvl="2" algn="l">
              <a:lnSpc>
                <a:spcPct val="100000"/>
              </a:lnSpc>
              <a:spcBef>
                <a:spcPts val="0"/>
              </a:spcBef>
              <a:spcAft>
                <a:spcPts val="0"/>
              </a:spcAft>
              <a:buSzPts val="1100"/>
              <a:buNone/>
              <a:defRPr sz="1100">
                <a:latin typeface="Work Sans"/>
                <a:ea typeface="Work Sans"/>
                <a:cs typeface="Work Sans"/>
                <a:sym typeface="Work Sans"/>
              </a:defRPr>
            </a:lvl3pPr>
            <a:lvl4pPr lvl="3" algn="l">
              <a:lnSpc>
                <a:spcPct val="100000"/>
              </a:lnSpc>
              <a:spcBef>
                <a:spcPts val="0"/>
              </a:spcBef>
              <a:spcAft>
                <a:spcPts val="0"/>
              </a:spcAft>
              <a:buSzPts val="1100"/>
              <a:buNone/>
              <a:defRPr sz="1100">
                <a:latin typeface="Work Sans"/>
                <a:ea typeface="Work Sans"/>
                <a:cs typeface="Work Sans"/>
                <a:sym typeface="Work Sans"/>
              </a:defRPr>
            </a:lvl4pPr>
            <a:lvl5pPr lvl="4" algn="l">
              <a:lnSpc>
                <a:spcPct val="100000"/>
              </a:lnSpc>
              <a:spcBef>
                <a:spcPts val="0"/>
              </a:spcBef>
              <a:spcAft>
                <a:spcPts val="0"/>
              </a:spcAft>
              <a:buSzPts val="1100"/>
              <a:buNone/>
              <a:defRPr sz="1100">
                <a:latin typeface="Work Sans"/>
                <a:ea typeface="Work Sans"/>
                <a:cs typeface="Work Sans"/>
                <a:sym typeface="Work Sans"/>
              </a:defRPr>
            </a:lvl5pPr>
            <a:lvl6pPr lvl="5" algn="l">
              <a:lnSpc>
                <a:spcPct val="100000"/>
              </a:lnSpc>
              <a:spcBef>
                <a:spcPts val="0"/>
              </a:spcBef>
              <a:spcAft>
                <a:spcPts val="0"/>
              </a:spcAft>
              <a:buSzPts val="1100"/>
              <a:buNone/>
              <a:defRPr sz="1100">
                <a:latin typeface="Work Sans"/>
                <a:ea typeface="Work Sans"/>
                <a:cs typeface="Work Sans"/>
                <a:sym typeface="Work Sans"/>
              </a:defRPr>
            </a:lvl6pPr>
            <a:lvl7pPr lvl="6" algn="l">
              <a:lnSpc>
                <a:spcPct val="100000"/>
              </a:lnSpc>
              <a:spcBef>
                <a:spcPts val="0"/>
              </a:spcBef>
              <a:spcAft>
                <a:spcPts val="0"/>
              </a:spcAft>
              <a:buSzPts val="1100"/>
              <a:buNone/>
              <a:defRPr sz="1100">
                <a:latin typeface="Work Sans"/>
                <a:ea typeface="Work Sans"/>
                <a:cs typeface="Work Sans"/>
                <a:sym typeface="Work Sans"/>
              </a:defRPr>
            </a:lvl7pPr>
            <a:lvl8pPr lvl="7" algn="l">
              <a:lnSpc>
                <a:spcPct val="100000"/>
              </a:lnSpc>
              <a:spcBef>
                <a:spcPts val="0"/>
              </a:spcBef>
              <a:spcAft>
                <a:spcPts val="0"/>
              </a:spcAft>
              <a:buSzPts val="1100"/>
              <a:buNone/>
              <a:defRPr sz="1100">
                <a:latin typeface="Work Sans"/>
                <a:ea typeface="Work Sans"/>
                <a:cs typeface="Work Sans"/>
                <a:sym typeface="Work Sans"/>
              </a:defRPr>
            </a:lvl8pPr>
            <a:lvl9pPr lvl="8" algn="l">
              <a:lnSpc>
                <a:spcPct val="100000"/>
              </a:lnSpc>
              <a:spcBef>
                <a:spcPts val="0"/>
              </a:spcBef>
              <a:spcAft>
                <a:spcPts val="0"/>
              </a:spcAft>
              <a:buSzPts val="1100"/>
              <a:buNone/>
              <a:defRPr sz="1100">
                <a:latin typeface="Work Sans"/>
                <a:ea typeface="Work Sans"/>
                <a:cs typeface="Work Sans"/>
                <a:sym typeface="Work Sans"/>
              </a:defRPr>
            </a:lvl9pPr>
          </a:lstStyle>
          <a:p/>
        </p:txBody>
      </p:sp>
      <p:cxnSp>
        <p:nvCxnSpPr>
          <p:cNvPr id="5636" name="Google Shape;5636;p134"/>
          <p:cNvCxnSpPr/>
          <p:nvPr/>
        </p:nvCxnSpPr>
        <p:spPr>
          <a:xfrm flipH="1" rot="10800000">
            <a:off x="0" y="636325"/>
            <a:ext cx="445800" cy="1500"/>
          </a:xfrm>
          <a:prstGeom prst="straightConnector1">
            <a:avLst/>
          </a:prstGeom>
          <a:noFill/>
          <a:ln cap="flat" cmpd="sng" w="28575">
            <a:solidFill>
              <a:srgbClr val="00334E"/>
            </a:solidFill>
            <a:prstDash val="solid"/>
            <a:round/>
            <a:headEnd len="sm" w="sm" type="none"/>
            <a:tailEnd len="sm" w="sm" type="none"/>
          </a:ln>
        </p:spPr>
      </p:cxnSp>
      <p:sp>
        <p:nvSpPr>
          <p:cNvPr id="5637" name="Google Shape;5637;p134"/>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2022</a:t>
            </a:r>
            <a:endParaRPr b="0" i="0" sz="600" u="none" cap="none" strike="noStrike">
              <a:solidFill>
                <a:srgbClr val="666666"/>
              </a:solidFill>
              <a:latin typeface="Work Sans"/>
              <a:ea typeface="Work Sans"/>
              <a:cs typeface="Work Sans"/>
              <a:sym typeface="Work Sans"/>
            </a:endParaRPr>
          </a:p>
        </p:txBody>
      </p:sp>
      <p:sp>
        <p:nvSpPr>
          <p:cNvPr id="5638" name="Google Shape;5638;p134"/>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5639" name="Google Shape;5639;p134"/>
          <p:cNvSpPr txBox="1"/>
          <p:nvPr>
            <p:ph idx="7" type="title"/>
          </p:nvPr>
        </p:nvSpPr>
        <p:spPr>
          <a:xfrm>
            <a:off x="568025" y="895600"/>
            <a:ext cx="7108500" cy="276900"/>
          </a:xfrm>
          <a:prstGeom prst="rect">
            <a:avLst/>
          </a:prstGeom>
          <a:noFill/>
          <a:ln>
            <a:noFill/>
          </a:ln>
        </p:spPr>
        <p:txBody>
          <a:bodyPr anchorCtr="0" anchor="t" bIns="0" lIns="0" spcFirstLastPara="1" rIns="0" wrap="square" tIns="0">
            <a:normAutofit/>
          </a:bodyPr>
          <a:lstStyle>
            <a:lvl1pPr lvl="0" marR="0" algn="l">
              <a:lnSpc>
                <a:spcPct val="100000"/>
              </a:lnSpc>
              <a:spcBef>
                <a:spcPts val="0"/>
              </a:spcBef>
              <a:spcAft>
                <a:spcPts val="0"/>
              </a:spcAft>
              <a:buSzPts val="2800"/>
              <a:buNone/>
              <a:defRPr sz="1500">
                <a:solidFill>
                  <a:srgbClr val="00334E"/>
                </a:solidFill>
                <a:latin typeface="Work Sans"/>
                <a:ea typeface="Work Sans"/>
                <a:cs typeface="Work Sans"/>
                <a:sym typeface="Work Sans"/>
              </a:defRPr>
            </a:lvl1pPr>
            <a:lvl2pPr lvl="1" algn="l">
              <a:lnSpc>
                <a:spcPct val="100000"/>
              </a:lnSpc>
              <a:spcBef>
                <a:spcPts val="0"/>
              </a:spcBef>
              <a:spcAft>
                <a:spcPts val="0"/>
              </a:spcAft>
              <a:buSzPts val="1100"/>
              <a:buNone/>
              <a:defRPr sz="1100">
                <a:latin typeface="Work Sans"/>
                <a:ea typeface="Work Sans"/>
                <a:cs typeface="Work Sans"/>
                <a:sym typeface="Work Sans"/>
              </a:defRPr>
            </a:lvl2pPr>
            <a:lvl3pPr lvl="2" algn="l">
              <a:lnSpc>
                <a:spcPct val="100000"/>
              </a:lnSpc>
              <a:spcBef>
                <a:spcPts val="0"/>
              </a:spcBef>
              <a:spcAft>
                <a:spcPts val="0"/>
              </a:spcAft>
              <a:buSzPts val="1100"/>
              <a:buNone/>
              <a:defRPr sz="1100">
                <a:latin typeface="Work Sans"/>
                <a:ea typeface="Work Sans"/>
                <a:cs typeface="Work Sans"/>
                <a:sym typeface="Work Sans"/>
              </a:defRPr>
            </a:lvl3pPr>
            <a:lvl4pPr lvl="3" algn="l">
              <a:lnSpc>
                <a:spcPct val="100000"/>
              </a:lnSpc>
              <a:spcBef>
                <a:spcPts val="0"/>
              </a:spcBef>
              <a:spcAft>
                <a:spcPts val="0"/>
              </a:spcAft>
              <a:buSzPts val="1100"/>
              <a:buNone/>
              <a:defRPr sz="1100">
                <a:latin typeface="Work Sans"/>
                <a:ea typeface="Work Sans"/>
                <a:cs typeface="Work Sans"/>
                <a:sym typeface="Work Sans"/>
              </a:defRPr>
            </a:lvl4pPr>
            <a:lvl5pPr lvl="4" algn="l">
              <a:lnSpc>
                <a:spcPct val="100000"/>
              </a:lnSpc>
              <a:spcBef>
                <a:spcPts val="0"/>
              </a:spcBef>
              <a:spcAft>
                <a:spcPts val="0"/>
              </a:spcAft>
              <a:buSzPts val="1100"/>
              <a:buNone/>
              <a:defRPr sz="1100">
                <a:latin typeface="Work Sans"/>
                <a:ea typeface="Work Sans"/>
                <a:cs typeface="Work Sans"/>
                <a:sym typeface="Work Sans"/>
              </a:defRPr>
            </a:lvl5pPr>
            <a:lvl6pPr lvl="5" algn="l">
              <a:lnSpc>
                <a:spcPct val="100000"/>
              </a:lnSpc>
              <a:spcBef>
                <a:spcPts val="0"/>
              </a:spcBef>
              <a:spcAft>
                <a:spcPts val="0"/>
              </a:spcAft>
              <a:buSzPts val="1100"/>
              <a:buNone/>
              <a:defRPr sz="1100">
                <a:latin typeface="Work Sans"/>
                <a:ea typeface="Work Sans"/>
                <a:cs typeface="Work Sans"/>
                <a:sym typeface="Work Sans"/>
              </a:defRPr>
            </a:lvl6pPr>
            <a:lvl7pPr lvl="6" algn="l">
              <a:lnSpc>
                <a:spcPct val="100000"/>
              </a:lnSpc>
              <a:spcBef>
                <a:spcPts val="0"/>
              </a:spcBef>
              <a:spcAft>
                <a:spcPts val="0"/>
              </a:spcAft>
              <a:buSzPts val="1100"/>
              <a:buNone/>
              <a:defRPr sz="1100">
                <a:latin typeface="Work Sans"/>
                <a:ea typeface="Work Sans"/>
                <a:cs typeface="Work Sans"/>
                <a:sym typeface="Work Sans"/>
              </a:defRPr>
            </a:lvl7pPr>
            <a:lvl8pPr lvl="7" algn="l">
              <a:lnSpc>
                <a:spcPct val="100000"/>
              </a:lnSpc>
              <a:spcBef>
                <a:spcPts val="0"/>
              </a:spcBef>
              <a:spcAft>
                <a:spcPts val="0"/>
              </a:spcAft>
              <a:buSzPts val="1100"/>
              <a:buNone/>
              <a:defRPr sz="1100">
                <a:latin typeface="Work Sans"/>
                <a:ea typeface="Work Sans"/>
                <a:cs typeface="Work Sans"/>
                <a:sym typeface="Work Sans"/>
              </a:defRPr>
            </a:lvl8pPr>
            <a:lvl9pPr lvl="8" algn="l">
              <a:lnSpc>
                <a:spcPct val="100000"/>
              </a:lnSpc>
              <a:spcBef>
                <a:spcPts val="0"/>
              </a:spcBef>
              <a:spcAft>
                <a:spcPts val="0"/>
              </a:spcAft>
              <a:buSzPts val="1100"/>
              <a:buNone/>
              <a:defRPr sz="1100">
                <a:latin typeface="Work Sans"/>
                <a:ea typeface="Work Sans"/>
                <a:cs typeface="Work Sans"/>
                <a:sym typeface="Work Sans"/>
              </a:defRPr>
            </a:lvl9pPr>
          </a:lstStyle>
          <a:p/>
        </p:txBody>
      </p:sp>
      <p:sp>
        <p:nvSpPr>
          <p:cNvPr id="5640" name="Google Shape;5640;p134"/>
          <p:cNvSpPr txBox="1"/>
          <p:nvPr>
            <p:ph idx="8" type="title"/>
          </p:nvPr>
        </p:nvSpPr>
        <p:spPr>
          <a:xfrm>
            <a:off x="568023" y="488800"/>
            <a:ext cx="7108500" cy="468900"/>
          </a:xfrm>
          <a:prstGeom prst="rect">
            <a:avLst/>
          </a:prstGeom>
          <a:noFill/>
          <a:ln>
            <a:noFill/>
          </a:ln>
        </p:spPr>
        <p:txBody>
          <a:bodyPr anchorCtr="0" anchor="t" bIns="0" lIns="0" spcFirstLastPara="1" rIns="0" wrap="square" tIns="0">
            <a:normAutofit/>
          </a:bodyPr>
          <a:lstStyle>
            <a:lvl1pPr lvl="0" marR="0" algn="l">
              <a:lnSpc>
                <a:spcPct val="80000"/>
              </a:lnSpc>
              <a:spcBef>
                <a:spcPts val="0"/>
              </a:spcBef>
              <a:spcAft>
                <a:spcPts val="0"/>
              </a:spcAft>
              <a:buSzPts val="2800"/>
              <a:buNone/>
              <a:defRPr sz="2800">
                <a:solidFill>
                  <a:srgbClr val="00334E"/>
                </a:solidFill>
                <a:latin typeface="Lora SemiBold"/>
                <a:ea typeface="Lora SemiBold"/>
                <a:cs typeface="Lora SemiBold"/>
                <a:sym typeface="Lora SemiBold"/>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5641" name="Google Shape;5641;p134"/>
          <p:cNvSpPr/>
          <p:nvPr/>
        </p:nvSpPr>
        <p:spPr>
          <a:xfrm>
            <a:off x="-101925" y="-962025"/>
            <a:ext cx="10808100" cy="961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2" name="Google Shape;5642;p134"/>
          <p:cNvSpPr/>
          <p:nvPr/>
        </p:nvSpPr>
        <p:spPr>
          <a:xfrm>
            <a:off x="-1092000" y="-962025"/>
            <a:ext cx="1092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3" name="Google Shape;5643;p134"/>
          <p:cNvSpPr/>
          <p:nvPr/>
        </p:nvSpPr>
        <p:spPr>
          <a:xfrm>
            <a:off x="9144000" y="-962025"/>
            <a:ext cx="1956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4" name="Google Shape;5644;p134"/>
          <p:cNvSpPr/>
          <p:nvPr/>
        </p:nvSpPr>
        <p:spPr>
          <a:xfrm>
            <a:off x="-101925" y="5143500"/>
            <a:ext cx="10808100" cy="1430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1037">
          <p15:clr>
            <a:srgbClr val="FA7B17"/>
          </p15:clr>
        </p15:guide>
        <p15:guide id="2" orient="horz" pos="1281">
          <p15:clr>
            <a:srgbClr val="FA7B17"/>
          </p15:clr>
        </p15:guide>
        <p15:guide id="3" orient="horz" pos="1401">
          <p15:clr>
            <a:srgbClr val="FA7B17"/>
          </p15:clr>
        </p15:guide>
        <p15:guide id="4" orient="horz" pos="1734">
          <p15:clr>
            <a:srgbClr val="FA7B17"/>
          </p15:clr>
        </p15:guide>
        <p15:guide id="5" orient="horz" pos="1839">
          <p15:clr>
            <a:srgbClr val="FA7B17"/>
          </p15:clr>
        </p15:guide>
        <p15:guide id="6" orient="horz" pos="2186">
          <p15:clr>
            <a:srgbClr val="FA7B17"/>
          </p15:clr>
        </p15:guide>
        <p15:guide id="7" orient="horz" pos="2277">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9" name="Shape 269"/>
        <p:cNvGrpSpPr/>
        <p:nvPr/>
      </p:nvGrpSpPr>
      <p:grpSpPr>
        <a:xfrm>
          <a:off x="0" y="0"/>
          <a:ext cx="0" cy="0"/>
          <a:chOff x="0" y="0"/>
          <a:chExt cx="0" cy="0"/>
        </a:xfrm>
      </p:grpSpPr>
      <p:sp>
        <p:nvSpPr>
          <p:cNvPr id="270" name="Google Shape;270;p19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1" name="Google Shape;271;p19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Basic Light">
  <p:cSld name="CUSTOM_1_1">
    <p:spTree>
      <p:nvGrpSpPr>
        <p:cNvPr id="5645" name="Shape 5645"/>
        <p:cNvGrpSpPr/>
        <p:nvPr/>
      </p:nvGrpSpPr>
      <p:grpSpPr>
        <a:xfrm>
          <a:off x="0" y="0"/>
          <a:ext cx="0" cy="0"/>
          <a:chOff x="0" y="0"/>
          <a:chExt cx="0" cy="0"/>
        </a:xfrm>
      </p:grpSpPr>
      <p:pic>
        <p:nvPicPr>
          <p:cNvPr id="5646" name="Google Shape;5646;p135"/>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cxnSp>
        <p:nvCxnSpPr>
          <p:cNvPr id="5647" name="Google Shape;5647;p135"/>
          <p:cNvCxnSpPr/>
          <p:nvPr/>
        </p:nvCxnSpPr>
        <p:spPr>
          <a:xfrm flipH="1" rot="10800000">
            <a:off x="0" y="636325"/>
            <a:ext cx="445800" cy="1500"/>
          </a:xfrm>
          <a:prstGeom prst="straightConnector1">
            <a:avLst/>
          </a:prstGeom>
          <a:noFill/>
          <a:ln cap="flat" cmpd="sng" w="28575">
            <a:solidFill>
              <a:srgbClr val="00334E"/>
            </a:solidFill>
            <a:prstDash val="solid"/>
            <a:round/>
            <a:headEnd len="sm" w="sm" type="none"/>
            <a:tailEnd len="sm" w="sm" type="none"/>
          </a:ln>
        </p:spPr>
      </p:cxnSp>
      <p:sp>
        <p:nvSpPr>
          <p:cNvPr id="5648" name="Google Shape;5648;p135"/>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2022</a:t>
            </a:r>
            <a:endParaRPr b="0" i="0" sz="600" u="none" cap="none" strike="noStrike">
              <a:solidFill>
                <a:srgbClr val="666666"/>
              </a:solidFill>
              <a:latin typeface="Work Sans"/>
              <a:ea typeface="Work Sans"/>
              <a:cs typeface="Work Sans"/>
              <a:sym typeface="Work Sans"/>
            </a:endParaRPr>
          </a:p>
        </p:txBody>
      </p:sp>
      <p:sp>
        <p:nvSpPr>
          <p:cNvPr id="5649" name="Google Shape;5649;p135"/>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5650" name="Google Shape;5650;p135"/>
          <p:cNvSpPr txBox="1"/>
          <p:nvPr>
            <p:ph type="title"/>
          </p:nvPr>
        </p:nvSpPr>
        <p:spPr>
          <a:xfrm>
            <a:off x="568025" y="895600"/>
            <a:ext cx="7108500" cy="276900"/>
          </a:xfrm>
          <a:prstGeom prst="rect">
            <a:avLst/>
          </a:prstGeom>
          <a:noFill/>
          <a:ln>
            <a:noFill/>
          </a:ln>
        </p:spPr>
        <p:txBody>
          <a:bodyPr anchorCtr="0" anchor="t" bIns="0" lIns="0" spcFirstLastPara="1" rIns="0" wrap="square" tIns="0">
            <a:normAutofit/>
          </a:bodyPr>
          <a:lstStyle>
            <a:lvl1pPr lvl="0" marR="0" algn="l">
              <a:lnSpc>
                <a:spcPct val="100000"/>
              </a:lnSpc>
              <a:spcBef>
                <a:spcPts val="0"/>
              </a:spcBef>
              <a:spcAft>
                <a:spcPts val="0"/>
              </a:spcAft>
              <a:buSzPts val="2800"/>
              <a:buNone/>
              <a:defRPr sz="1500">
                <a:solidFill>
                  <a:srgbClr val="00334E"/>
                </a:solidFill>
                <a:latin typeface="Work Sans"/>
                <a:ea typeface="Work Sans"/>
                <a:cs typeface="Work Sans"/>
                <a:sym typeface="Work Sans"/>
              </a:defRPr>
            </a:lvl1pPr>
            <a:lvl2pPr lvl="1" algn="l">
              <a:lnSpc>
                <a:spcPct val="100000"/>
              </a:lnSpc>
              <a:spcBef>
                <a:spcPts val="0"/>
              </a:spcBef>
              <a:spcAft>
                <a:spcPts val="0"/>
              </a:spcAft>
              <a:buSzPts val="1100"/>
              <a:buNone/>
              <a:defRPr sz="1100">
                <a:latin typeface="Work Sans"/>
                <a:ea typeface="Work Sans"/>
                <a:cs typeface="Work Sans"/>
                <a:sym typeface="Work Sans"/>
              </a:defRPr>
            </a:lvl2pPr>
            <a:lvl3pPr lvl="2" algn="l">
              <a:lnSpc>
                <a:spcPct val="100000"/>
              </a:lnSpc>
              <a:spcBef>
                <a:spcPts val="0"/>
              </a:spcBef>
              <a:spcAft>
                <a:spcPts val="0"/>
              </a:spcAft>
              <a:buSzPts val="1100"/>
              <a:buNone/>
              <a:defRPr sz="1100">
                <a:latin typeface="Work Sans"/>
                <a:ea typeface="Work Sans"/>
                <a:cs typeface="Work Sans"/>
                <a:sym typeface="Work Sans"/>
              </a:defRPr>
            </a:lvl3pPr>
            <a:lvl4pPr lvl="3" algn="l">
              <a:lnSpc>
                <a:spcPct val="100000"/>
              </a:lnSpc>
              <a:spcBef>
                <a:spcPts val="0"/>
              </a:spcBef>
              <a:spcAft>
                <a:spcPts val="0"/>
              </a:spcAft>
              <a:buSzPts val="1100"/>
              <a:buNone/>
              <a:defRPr sz="1100">
                <a:latin typeface="Work Sans"/>
                <a:ea typeface="Work Sans"/>
                <a:cs typeface="Work Sans"/>
                <a:sym typeface="Work Sans"/>
              </a:defRPr>
            </a:lvl4pPr>
            <a:lvl5pPr lvl="4" algn="l">
              <a:lnSpc>
                <a:spcPct val="100000"/>
              </a:lnSpc>
              <a:spcBef>
                <a:spcPts val="0"/>
              </a:spcBef>
              <a:spcAft>
                <a:spcPts val="0"/>
              </a:spcAft>
              <a:buSzPts val="1100"/>
              <a:buNone/>
              <a:defRPr sz="1100">
                <a:latin typeface="Work Sans"/>
                <a:ea typeface="Work Sans"/>
                <a:cs typeface="Work Sans"/>
                <a:sym typeface="Work Sans"/>
              </a:defRPr>
            </a:lvl5pPr>
            <a:lvl6pPr lvl="5" algn="l">
              <a:lnSpc>
                <a:spcPct val="100000"/>
              </a:lnSpc>
              <a:spcBef>
                <a:spcPts val="0"/>
              </a:spcBef>
              <a:spcAft>
                <a:spcPts val="0"/>
              </a:spcAft>
              <a:buSzPts val="1100"/>
              <a:buNone/>
              <a:defRPr sz="1100">
                <a:latin typeface="Work Sans"/>
                <a:ea typeface="Work Sans"/>
                <a:cs typeface="Work Sans"/>
                <a:sym typeface="Work Sans"/>
              </a:defRPr>
            </a:lvl6pPr>
            <a:lvl7pPr lvl="6" algn="l">
              <a:lnSpc>
                <a:spcPct val="100000"/>
              </a:lnSpc>
              <a:spcBef>
                <a:spcPts val="0"/>
              </a:spcBef>
              <a:spcAft>
                <a:spcPts val="0"/>
              </a:spcAft>
              <a:buSzPts val="1100"/>
              <a:buNone/>
              <a:defRPr sz="1100">
                <a:latin typeface="Work Sans"/>
                <a:ea typeface="Work Sans"/>
                <a:cs typeface="Work Sans"/>
                <a:sym typeface="Work Sans"/>
              </a:defRPr>
            </a:lvl7pPr>
            <a:lvl8pPr lvl="7" algn="l">
              <a:lnSpc>
                <a:spcPct val="100000"/>
              </a:lnSpc>
              <a:spcBef>
                <a:spcPts val="0"/>
              </a:spcBef>
              <a:spcAft>
                <a:spcPts val="0"/>
              </a:spcAft>
              <a:buSzPts val="1100"/>
              <a:buNone/>
              <a:defRPr sz="1100">
                <a:latin typeface="Work Sans"/>
                <a:ea typeface="Work Sans"/>
                <a:cs typeface="Work Sans"/>
                <a:sym typeface="Work Sans"/>
              </a:defRPr>
            </a:lvl8pPr>
            <a:lvl9pPr lvl="8" algn="l">
              <a:lnSpc>
                <a:spcPct val="100000"/>
              </a:lnSpc>
              <a:spcBef>
                <a:spcPts val="0"/>
              </a:spcBef>
              <a:spcAft>
                <a:spcPts val="0"/>
              </a:spcAft>
              <a:buSzPts val="1100"/>
              <a:buNone/>
              <a:defRPr sz="1100">
                <a:latin typeface="Work Sans"/>
                <a:ea typeface="Work Sans"/>
                <a:cs typeface="Work Sans"/>
                <a:sym typeface="Work Sans"/>
              </a:defRPr>
            </a:lvl9pPr>
          </a:lstStyle>
          <a:p/>
        </p:txBody>
      </p:sp>
      <p:sp>
        <p:nvSpPr>
          <p:cNvPr id="5651" name="Google Shape;5651;p135"/>
          <p:cNvSpPr txBox="1"/>
          <p:nvPr>
            <p:ph idx="2" type="title"/>
          </p:nvPr>
        </p:nvSpPr>
        <p:spPr>
          <a:xfrm>
            <a:off x="568023" y="488800"/>
            <a:ext cx="7108500" cy="468900"/>
          </a:xfrm>
          <a:prstGeom prst="rect">
            <a:avLst/>
          </a:prstGeom>
          <a:noFill/>
          <a:ln>
            <a:noFill/>
          </a:ln>
        </p:spPr>
        <p:txBody>
          <a:bodyPr anchorCtr="0" anchor="t" bIns="0" lIns="0" spcFirstLastPara="1" rIns="0" wrap="square" tIns="0">
            <a:normAutofit/>
          </a:bodyPr>
          <a:lstStyle>
            <a:lvl1pPr lvl="0" marR="0" algn="l">
              <a:lnSpc>
                <a:spcPct val="80000"/>
              </a:lnSpc>
              <a:spcBef>
                <a:spcPts val="0"/>
              </a:spcBef>
              <a:spcAft>
                <a:spcPts val="0"/>
              </a:spcAft>
              <a:buSzPts val="2800"/>
              <a:buNone/>
              <a:defRPr sz="2800">
                <a:solidFill>
                  <a:srgbClr val="00334E"/>
                </a:solidFill>
                <a:latin typeface="Lora SemiBold"/>
                <a:ea typeface="Lora SemiBold"/>
                <a:cs typeface="Lora SemiBold"/>
                <a:sym typeface="Lora SemiBold"/>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Tree>
  </p:cSld>
  <p:clrMapOvr>
    <a:masterClrMapping/>
  </p:clrMapOvr>
  <p:extLst>
    <p:ext uri="{DCECCB84-F9BA-43D5-87BE-67443E8EF086}">
      <p15:sldGuideLst>
        <p15:guide id="1" orient="horz" pos="401">
          <p15:clr>
            <a:srgbClr val="FA7B17"/>
          </p15:clr>
        </p15:guide>
        <p15:guide id="2" orient="horz" pos="480">
          <p15:clr>
            <a:srgbClr val="FA7B17"/>
          </p15:clr>
        </p15:guide>
      </p15:sldGuideLst>
    </p:ext>
  </p:extLst>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Basic Light 3 1">
  <p:cSld name="CUSTOM_1_1_5_1">
    <p:spTree>
      <p:nvGrpSpPr>
        <p:cNvPr id="5652" name="Shape 5652"/>
        <p:cNvGrpSpPr/>
        <p:nvPr/>
      </p:nvGrpSpPr>
      <p:grpSpPr>
        <a:xfrm>
          <a:off x="0" y="0"/>
          <a:ext cx="0" cy="0"/>
          <a:chOff x="0" y="0"/>
          <a:chExt cx="0" cy="0"/>
        </a:xfrm>
      </p:grpSpPr>
      <p:sp>
        <p:nvSpPr>
          <p:cNvPr id="5653" name="Google Shape;5653;p136"/>
          <p:cNvSpPr/>
          <p:nvPr/>
        </p:nvSpPr>
        <p:spPr>
          <a:xfrm rot="6983414">
            <a:off x="8342898" y="962415"/>
            <a:ext cx="2356984" cy="2109245"/>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4" name="Google Shape;5654;p136"/>
          <p:cNvSpPr/>
          <p:nvPr/>
        </p:nvSpPr>
        <p:spPr>
          <a:xfrm rot="-454686">
            <a:off x="-2183363" y="1992053"/>
            <a:ext cx="3049329" cy="1841833"/>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55" name="Google Shape;5655;p136"/>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5656" name="Google Shape;5656;p136"/>
          <p:cNvSpPr txBox="1"/>
          <p:nvPr>
            <p:ph idx="1" type="body"/>
          </p:nvPr>
        </p:nvSpPr>
        <p:spPr>
          <a:xfrm>
            <a:off x="568020" y="1918975"/>
            <a:ext cx="3485700" cy="1908600"/>
          </a:xfrm>
          <a:prstGeom prst="rect">
            <a:avLst/>
          </a:prstGeom>
          <a:noFill/>
          <a:ln>
            <a:noFill/>
          </a:ln>
        </p:spPr>
        <p:txBody>
          <a:bodyPr anchorCtr="0" anchor="t" bIns="0" lIns="0" spcFirstLastPara="1" rIns="0" wrap="square" tIns="0">
            <a:normAutofit/>
          </a:bodyPr>
          <a:lstStyle>
            <a:lvl1pPr indent="-292100" lvl="0" marL="457200" algn="l">
              <a:lnSpc>
                <a:spcPct val="115000"/>
              </a:lnSpc>
              <a:spcBef>
                <a:spcPts val="0"/>
              </a:spcBef>
              <a:spcAft>
                <a:spcPts val="0"/>
              </a:spcAft>
              <a:buSzPts val="1000"/>
              <a:buChar char="●"/>
              <a:defRPr sz="1000"/>
            </a:lvl1pPr>
            <a:lvl2pPr indent="-292100" lvl="1" marL="914400" algn="l">
              <a:lnSpc>
                <a:spcPct val="115000"/>
              </a:lnSpc>
              <a:spcBef>
                <a:spcPts val="0"/>
              </a:spcBef>
              <a:spcAft>
                <a:spcPts val="0"/>
              </a:spcAft>
              <a:buSzPts val="1000"/>
              <a:buChar char="○"/>
              <a:defRPr sz="1000"/>
            </a:lvl2pPr>
            <a:lvl3pPr indent="-292100" lvl="2" marL="1371600" algn="l">
              <a:lnSpc>
                <a:spcPct val="115000"/>
              </a:lnSpc>
              <a:spcBef>
                <a:spcPts val="0"/>
              </a:spcBef>
              <a:spcAft>
                <a:spcPts val="0"/>
              </a:spcAft>
              <a:buSzPts val="1000"/>
              <a:buChar char="■"/>
              <a:defRPr sz="1000"/>
            </a:lvl3pPr>
            <a:lvl4pPr indent="-292100" lvl="3" marL="1828800" algn="l">
              <a:lnSpc>
                <a:spcPct val="115000"/>
              </a:lnSpc>
              <a:spcBef>
                <a:spcPts val="0"/>
              </a:spcBef>
              <a:spcAft>
                <a:spcPts val="0"/>
              </a:spcAft>
              <a:buSzPts val="1000"/>
              <a:buChar char="●"/>
              <a:defRPr sz="1000"/>
            </a:lvl4pPr>
            <a:lvl5pPr indent="-317500" lvl="4" marL="2286000" algn="l">
              <a:lnSpc>
                <a:spcPct val="115000"/>
              </a:lnSpc>
              <a:spcBef>
                <a:spcPts val="0"/>
              </a:spcBef>
              <a:spcAft>
                <a:spcPts val="0"/>
              </a:spcAft>
              <a:buSzPts val="1400"/>
              <a:buChar char="○"/>
              <a:defRPr/>
            </a:lvl5pPr>
            <a:lvl6pPr indent="-292100" lvl="5" marL="2743200" algn="l">
              <a:lnSpc>
                <a:spcPct val="115000"/>
              </a:lnSpc>
              <a:spcBef>
                <a:spcPts val="0"/>
              </a:spcBef>
              <a:spcAft>
                <a:spcPts val="0"/>
              </a:spcAft>
              <a:buSzPts val="1000"/>
              <a:buChar char="■"/>
              <a:defRPr sz="1000"/>
            </a:lvl6pPr>
            <a:lvl7pPr indent="-292100" lvl="6" marL="3200400" algn="l">
              <a:lnSpc>
                <a:spcPct val="115000"/>
              </a:lnSpc>
              <a:spcBef>
                <a:spcPts val="0"/>
              </a:spcBef>
              <a:spcAft>
                <a:spcPts val="0"/>
              </a:spcAft>
              <a:buSzPts val="1000"/>
              <a:buChar char="●"/>
              <a:defRPr sz="1000"/>
            </a:lvl7pPr>
            <a:lvl8pPr indent="-292100" lvl="7" marL="3657600" algn="l">
              <a:lnSpc>
                <a:spcPct val="115000"/>
              </a:lnSpc>
              <a:spcBef>
                <a:spcPts val="0"/>
              </a:spcBef>
              <a:spcAft>
                <a:spcPts val="0"/>
              </a:spcAft>
              <a:buSzPts val="1000"/>
              <a:buChar char="○"/>
              <a:defRPr sz="1000"/>
            </a:lvl8pPr>
            <a:lvl9pPr indent="-292100" lvl="8" marL="4114800" algn="l">
              <a:lnSpc>
                <a:spcPct val="115000"/>
              </a:lnSpc>
              <a:spcBef>
                <a:spcPts val="0"/>
              </a:spcBef>
              <a:spcAft>
                <a:spcPts val="0"/>
              </a:spcAft>
              <a:buSzPts val="1000"/>
              <a:buChar char="■"/>
              <a:defRPr sz="1000"/>
            </a:lvl9pPr>
          </a:lstStyle>
          <a:p/>
        </p:txBody>
      </p:sp>
      <p:sp>
        <p:nvSpPr>
          <p:cNvPr id="5657" name="Google Shape;5657;p136"/>
          <p:cNvSpPr txBox="1"/>
          <p:nvPr>
            <p:ph type="title"/>
          </p:nvPr>
        </p:nvSpPr>
        <p:spPr>
          <a:xfrm>
            <a:off x="568025" y="1107050"/>
            <a:ext cx="3574800" cy="761100"/>
          </a:xfrm>
          <a:prstGeom prst="rect">
            <a:avLst/>
          </a:prstGeom>
          <a:noFill/>
          <a:ln>
            <a:noFill/>
          </a:ln>
        </p:spPr>
        <p:txBody>
          <a:bodyPr anchorCtr="0" anchor="t" bIns="0" lIns="0" spcFirstLastPara="1" rIns="0" wrap="square" tIns="0">
            <a:normAutofit/>
          </a:bodyPr>
          <a:lstStyle>
            <a:lvl1pPr lvl="0" marR="0" algn="l">
              <a:lnSpc>
                <a:spcPct val="80000"/>
              </a:lnSpc>
              <a:spcBef>
                <a:spcPts val="0"/>
              </a:spcBef>
              <a:spcAft>
                <a:spcPts val="0"/>
              </a:spcAft>
              <a:buSzPts val="2800"/>
              <a:buNone/>
              <a:defRPr sz="2800">
                <a:solidFill>
                  <a:srgbClr val="00334E"/>
                </a:solidFill>
                <a:latin typeface="Lora SemiBold"/>
                <a:ea typeface="Lora SemiBold"/>
                <a:cs typeface="Lora SemiBold"/>
                <a:sym typeface="Lora SemiBold"/>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5658" name="Google Shape;5658;p136"/>
          <p:cNvSpPr txBox="1"/>
          <p:nvPr>
            <p:ph idx="2" type="subTitle"/>
          </p:nvPr>
        </p:nvSpPr>
        <p:spPr>
          <a:xfrm>
            <a:off x="568013" y="627875"/>
            <a:ext cx="7566900" cy="247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800"/>
              <a:buNone/>
              <a:defRPr sz="1500">
                <a:solidFill>
                  <a:srgbClr val="00334E"/>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cxnSp>
        <p:nvCxnSpPr>
          <p:cNvPr id="5659" name="Google Shape;5659;p136"/>
          <p:cNvCxnSpPr/>
          <p:nvPr/>
        </p:nvCxnSpPr>
        <p:spPr>
          <a:xfrm flipH="1" rot="10800000">
            <a:off x="0" y="1271725"/>
            <a:ext cx="445800" cy="1500"/>
          </a:xfrm>
          <a:prstGeom prst="straightConnector1">
            <a:avLst/>
          </a:prstGeom>
          <a:noFill/>
          <a:ln cap="flat" cmpd="sng" w="28575">
            <a:solidFill>
              <a:srgbClr val="00334E"/>
            </a:solidFill>
            <a:prstDash val="solid"/>
            <a:round/>
            <a:headEnd len="sm" w="sm" type="none"/>
            <a:tailEnd len="sm" w="sm" type="none"/>
          </a:ln>
        </p:spPr>
      </p:cxnSp>
      <p:sp>
        <p:nvSpPr>
          <p:cNvPr id="5660" name="Google Shape;5660;p136"/>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2022</a:t>
            </a:r>
            <a:endParaRPr b="0" i="0" sz="600" u="none" cap="none" strike="noStrike">
              <a:solidFill>
                <a:srgbClr val="666666"/>
              </a:solidFill>
              <a:latin typeface="Work Sans"/>
              <a:ea typeface="Work Sans"/>
              <a:cs typeface="Work Sans"/>
              <a:sym typeface="Work Sans"/>
            </a:endParaRPr>
          </a:p>
        </p:txBody>
      </p:sp>
      <p:sp>
        <p:nvSpPr>
          <p:cNvPr id="5661" name="Google Shape;5661;p136"/>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5662" name="Google Shape;5662;p136"/>
          <p:cNvSpPr/>
          <p:nvPr/>
        </p:nvSpPr>
        <p:spPr>
          <a:xfrm>
            <a:off x="-101925" y="-962025"/>
            <a:ext cx="10808100" cy="961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3" name="Google Shape;5663;p136"/>
          <p:cNvSpPr/>
          <p:nvPr/>
        </p:nvSpPr>
        <p:spPr>
          <a:xfrm>
            <a:off x="9144000" y="-962025"/>
            <a:ext cx="1956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4" name="Google Shape;5664;p136"/>
          <p:cNvSpPr/>
          <p:nvPr/>
        </p:nvSpPr>
        <p:spPr>
          <a:xfrm>
            <a:off x="-101925" y="5143500"/>
            <a:ext cx="10808100" cy="1430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5" name="Google Shape;5665;p136"/>
          <p:cNvSpPr/>
          <p:nvPr/>
        </p:nvSpPr>
        <p:spPr>
          <a:xfrm>
            <a:off x="-2291400" y="-962025"/>
            <a:ext cx="22917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802">
          <p15:clr>
            <a:srgbClr val="FA7B17"/>
          </p15:clr>
        </p15:guide>
        <p15:guide id="2" orient="horz" pos="864">
          <p15:clr>
            <a:srgbClr val="FA7B17"/>
          </p15:clr>
        </p15:guide>
        <p15:guide id="3" orient="horz" pos="504">
          <p15:clr>
            <a:srgbClr val="FA7B17"/>
          </p15:clr>
        </p15:guide>
      </p15:sldGuideLst>
    </p:ext>
  </p:extLst>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Subtitle and body Slide">
  <p:cSld name="Cover Slide - Brands_6_5">
    <p:spTree>
      <p:nvGrpSpPr>
        <p:cNvPr id="5666" name="Shape 5666"/>
        <p:cNvGrpSpPr/>
        <p:nvPr/>
      </p:nvGrpSpPr>
      <p:grpSpPr>
        <a:xfrm>
          <a:off x="0" y="0"/>
          <a:ext cx="0" cy="0"/>
          <a:chOff x="0" y="0"/>
          <a:chExt cx="0" cy="0"/>
        </a:xfrm>
      </p:grpSpPr>
      <p:sp>
        <p:nvSpPr>
          <p:cNvPr id="5667" name="Google Shape;5667;p137"/>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2022</a:t>
            </a:r>
            <a:endParaRPr b="0" i="0" sz="600" u="none" cap="none" strike="noStrike">
              <a:solidFill>
                <a:srgbClr val="666666"/>
              </a:solidFill>
              <a:latin typeface="Work Sans"/>
              <a:ea typeface="Work Sans"/>
              <a:cs typeface="Work Sans"/>
              <a:sym typeface="Work Sans"/>
            </a:endParaRPr>
          </a:p>
        </p:txBody>
      </p:sp>
      <p:sp>
        <p:nvSpPr>
          <p:cNvPr id="5668" name="Google Shape;5668;p137"/>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cxnSp>
        <p:nvCxnSpPr>
          <p:cNvPr id="5669" name="Google Shape;5669;p137"/>
          <p:cNvCxnSpPr/>
          <p:nvPr/>
        </p:nvCxnSpPr>
        <p:spPr>
          <a:xfrm flipH="1" rot="10800000">
            <a:off x="0" y="643075"/>
            <a:ext cx="445800" cy="1500"/>
          </a:xfrm>
          <a:prstGeom prst="straightConnector1">
            <a:avLst/>
          </a:prstGeom>
          <a:noFill/>
          <a:ln cap="flat" cmpd="sng" w="28575">
            <a:solidFill>
              <a:srgbClr val="00334E"/>
            </a:solidFill>
            <a:prstDash val="solid"/>
            <a:round/>
            <a:headEnd len="sm" w="sm" type="none"/>
            <a:tailEnd len="sm" w="sm" type="none"/>
          </a:ln>
        </p:spPr>
      </p:cxnSp>
      <p:sp>
        <p:nvSpPr>
          <p:cNvPr id="5670" name="Google Shape;5670;p137"/>
          <p:cNvSpPr txBox="1"/>
          <p:nvPr>
            <p:ph type="title"/>
          </p:nvPr>
        </p:nvSpPr>
        <p:spPr>
          <a:xfrm>
            <a:off x="534175" y="324375"/>
            <a:ext cx="7581900" cy="680400"/>
          </a:xfrm>
          <a:prstGeom prst="rect">
            <a:avLst/>
          </a:prstGeom>
          <a:noFill/>
          <a:ln>
            <a:noFill/>
          </a:ln>
        </p:spPr>
        <p:txBody>
          <a:bodyPr anchorCtr="0" anchor="t" bIns="91425" lIns="91425" spcFirstLastPara="1" rIns="91425" wrap="square" tIns="91425">
            <a:normAutofit/>
          </a:bodyPr>
          <a:lstStyle>
            <a:lvl1pPr lvl="0" marR="0" algn="l">
              <a:lnSpc>
                <a:spcPct val="115000"/>
              </a:lnSpc>
              <a:spcBef>
                <a:spcPts val="0"/>
              </a:spcBef>
              <a:spcAft>
                <a:spcPts val="0"/>
              </a:spcAft>
              <a:buSzPts val="2800"/>
              <a:buNone/>
              <a:defRPr>
                <a:solidFill>
                  <a:srgbClr val="00334E"/>
                </a:solidFill>
                <a:latin typeface="Lora SemiBold"/>
                <a:ea typeface="Lora SemiBold"/>
                <a:cs typeface="Lora SemiBold"/>
                <a:sym typeface="Lora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671" name="Google Shape;5671;p137"/>
          <p:cNvSpPr txBox="1"/>
          <p:nvPr>
            <p:ph idx="1" type="body"/>
          </p:nvPr>
        </p:nvSpPr>
        <p:spPr>
          <a:xfrm>
            <a:off x="534175" y="1190525"/>
            <a:ext cx="7400100" cy="17082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00334E"/>
                </a:solidFill>
                <a:latin typeface="Work Sans"/>
                <a:ea typeface="Work Sans"/>
                <a:cs typeface="Work Sans"/>
                <a:sym typeface="Work Sans"/>
              </a:defRPr>
            </a:lvl1pPr>
            <a:lvl2pPr indent="-292100" lvl="1" marL="914400" algn="l">
              <a:lnSpc>
                <a:spcPct val="100000"/>
              </a:lnSpc>
              <a:spcBef>
                <a:spcPts val="0"/>
              </a:spcBef>
              <a:spcAft>
                <a:spcPts val="0"/>
              </a:spcAft>
              <a:buClr>
                <a:srgbClr val="00334E"/>
              </a:buClr>
              <a:buSzPts val="1000"/>
              <a:buChar char="○"/>
              <a:defRPr sz="1000">
                <a:solidFill>
                  <a:srgbClr val="00334E"/>
                </a:solidFill>
                <a:latin typeface="Work Sans"/>
                <a:ea typeface="Work Sans"/>
                <a:cs typeface="Work Sans"/>
                <a:sym typeface="Work Sans"/>
              </a:defRPr>
            </a:lvl2pPr>
            <a:lvl3pPr indent="-317500" lvl="2" marL="13716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3pPr>
            <a:lvl4pPr indent="-317500" lvl="3" marL="18288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4pPr>
            <a:lvl5pPr indent="-317500" lvl="4" marL="22860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5pPr>
            <a:lvl6pPr indent="-317500" lvl="5" marL="27432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6pPr>
            <a:lvl7pPr indent="-317500" lvl="6" marL="32004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7pPr>
            <a:lvl8pPr indent="-317500" lvl="7" marL="36576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8pPr>
            <a:lvl9pPr indent="-317500" lvl="8" marL="41148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9pPr>
          </a:lstStyle>
          <a:p/>
        </p:txBody>
      </p:sp>
      <p:sp>
        <p:nvSpPr>
          <p:cNvPr id="5672" name="Google Shape;5672;p137"/>
          <p:cNvSpPr txBox="1"/>
          <p:nvPr>
            <p:ph idx="2" type="subTitle"/>
          </p:nvPr>
        </p:nvSpPr>
        <p:spPr>
          <a:xfrm>
            <a:off x="534175" y="796025"/>
            <a:ext cx="4260300" cy="3945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SzPts val="1800"/>
              <a:buNone/>
              <a:defRPr sz="1500">
                <a:solidFill>
                  <a:srgbClr val="00334E"/>
                </a:solidFill>
                <a:latin typeface="Work Sans"/>
                <a:ea typeface="Work Sans"/>
                <a:cs typeface="Work Sans"/>
                <a:sym typeface="Work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Subtitle and body Slide 1 2">
  <p:cSld name="Cover Slide - Brands_6_3_3">
    <p:spTree>
      <p:nvGrpSpPr>
        <p:cNvPr id="5673" name="Shape 5673"/>
        <p:cNvGrpSpPr/>
        <p:nvPr/>
      </p:nvGrpSpPr>
      <p:grpSpPr>
        <a:xfrm>
          <a:off x="0" y="0"/>
          <a:ext cx="0" cy="0"/>
          <a:chOff x="0" y="0"/>
          <a:chExt cx="0" cy="0"/>
        </a:xfrm>
      </p:grpSpPr>
      <p:sp>
        <p:nvSpPr>
          <p:cNvPr id="5674" name="Google Shape;5674;p138"/>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cxnSp>
        <p:nvCxnSpPr>
          <p:cNvPr id="5675" name="Google Shape;5675;p138"/>
          <p:cNvCxnSpPr/>
          <p:nvPr/>
        </p:nvCxnSpPr>
        <p:spPr>
          <a:xfrm flipH="1" rot="10800000">
            <a:off x="0" y="643075"/>
            <a:ext cx="445800" cy="1500"/>
          </a:xfrm>
          <a:prstGeom prst="straightConnector1">
            <a:avLst/>
          </a:prstGeom>
          <a:noFill/>
          <a:ln cap="flat" cmpd="sng" w="28575">
            <a:solidFill>
              <a:srgbClr val="00334E"/>
            </a:solidFill>
            <a:prstDash val="solid"/>
            <a:round/>
            <a:headEnd len="sm" w="sm" type="none"/>
            <a:tailEnd len="sm" w="sm" type="none"/>
          </a:ln>
        </p:spPr>
      </p:cxnSp>
      <p:sp>
        <p:nvSpPr>
          <p:cNvPr id="5676" name="Google Shape;5676;p138"/>
          <p:cNvSpPr txBox="1"/>
          <p:nvPr>
            <p:ph type="title"/>
          </p:nvPr>
        </p:nvSpPr>
        <p:spPr>
          <a:xfrm>
            <a:off x="534175" y="324375"/>
            <a:ext cx="7581900" cy="680400"/>
          </a:xfrm>
          <a:prstGeom prst="rect">
            <a:avLst/>
          </a:prstGeom>
          <a:noFill/>
          <a:ln>
            <a:noFill/>
          </a:ln>
        </p:spPr>
        <p:txBody>
          <a:bodyPr anchorCtr="0" anchor="t" bIns="91425" lIns="91425" spcFirstLastPara="1" rIns="91425" wrap="square" tIns="91425">
            <a:normAutofit/>
          </a:bodyPr>
          <a:lstStyle>
            <a:lvl1pPr lvl="0" marR="0" algn="l">
              <a:lnSpc>
                <a:spcPct val="115000"/>
              </a:lnSpc>
              <a:spcBef>
                <a:spcPts val="0"/>
              </a:spcBef>
              <a:spcAft>
                <a:spcPts val="0"/>
              </a:spcAft>
              <a:buSzPts val="2800"/>
              <a:buNone/>
              <a:defRPr>
                <a:solidFill>
                  <a:srgbClr val="00334E"/>
                </a:solidFill>
                <a:latin typeface="Lora SemiBold"/>
                <a:ea typeface="Lora SemiBold"/>
                <a:cs typeface="Lora SemiBold"/>
                <a:sym typeface="Lora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677" name="Google Shape;5677;p138"/>
          <p:cNvSpPr txBox="1"/>
          <p:nvPr>
            <p:ph idx="1" type="body"/>
          </p:nvPr>
        </p:nvSpPr>
        <p:spPr>
          <a:xfrm>
            <a:off x="534175" y="1190525"/>
            <a:ext cx="7400100" cy="17082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00334E"/>
                </a:solidFill>
                <a:latin typeface="Work Sans"/>
                <a:ea typeface="Work Sans"/>
                <a:cs typeface="Work Sans"/>
                <a:sym typeface="Work Sans"/>
              </a:defRPr>
            </a:lvl1pPr>
            <a:lvl2pPr indent="-292100" lvl="1" marL="914400" algn="l">
              <a:lnSpc>
                <a:spcPct val="100000"/>
              </a:lnSpc>
              <a:spcBef>
                <a:spcPts val="0"/>
              </a:spcBef>
              <a:spcAft>
                <a:spcPts val="0"/>
              </a:spcAft>
              <a:buClr>
                <a:srgbClr val="00334E"/>
              </a:buClr>
              <a:buSzPts val="1000"/>
              <a:buChar char="○"/>
              <a:defRPr sz="1000">
                <a:solidFill>
                  <a:srgbClr val="00334E"/>
                </a:solidFill>
                <a:latin typeface="Work Sans"/>
                <a:ea typeface="Work Sans"/>
                <a:cs typeface="Work Sans"/>
                <a:sym typeface="Work Sans"/>
              </a:defRPr>
            </a:lvl2pPr>
            <a:lvl3pPr indent="-317500" lvl="2" marL="13716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3pPr>
            <a:lvl4pPr indent="-317500" lvl="3" marL="18288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4pPr>
            <a:lvl5pPr indent="-317500" lvl="4" marL="22860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5pPr>
            <a:lvl6pPr indent="-317500" lvl="5" marL="27432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6pPr>
            <a:lvl7pPr indent="-317500" lvl="6" marL="32004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7pPr>
            <a:lvl8pPr indent="-317500" lvl="7" marL="36576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8pPr>
            <a:lvl9pPr indent="-317500" lvl="8" marL="41148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9pPr>
          </a:lstStyle>
          <a:p/>
        </p:txBody>
      </p:sp>
      <p:sp>
        <p:nvSpPr>
          <p:cNvPr id="5678" name="Google Shape;5678;p138"/>
          <p:cNvSpPr txBox="1"/>
          <p:nvPr>
            <p:ph idx="2" type="subTitle"/>
          </p:nvPr>
        </p:nvSpPr>
        <p:spPr>
          <a:xfrm>
            <a:off x="534175" y="796025"/>
            <a:ext cx="4260300" cy="3945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SzPts val="1800"/>
              <a:buNone/>
              <a:defRPr sz="1500">
                <a:solidFill>
                  <a:srgbClr val="00334E"/>
                </a:solidFill>
                <a:latin typeface="Work Sans"/>
                <a:ea typeface="Work Sans"/>
                <a:cs typeface="Work Sans"/>
                <a:sym typeface="Work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5679" name="Google Shape;5679;p138"/>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5680" name="Google Shape;5680;p138"/>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2022</a:t>
            </a:r>
            <a:endParaRPr b="0" i="0" sz="600" u="none" cap="none" strike="noStrike">
              <a:solidFill>
                <a:srgbClr val="666666"/>
              </a:solidFill>
              <a:latin typeface="Work Sans"/>
              <a:ea typeface="Work Sans"/>
              <a:cs typeface="Work Sans"/>
              <a:sym typeface="Work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4 1">
  <p:cSld name="Cover Slide - Brands_6_1_2_2">
    <p:spTree>
      <p:nvGrpSpPr>
        <p:cNvPr id="66" name="Shape 66"/>
        <p:cNvGrpSpPr/>
        <p:nvPr/>
      </p:nvGrpSpPr>
      <p:grpSpPr>
        <a:xfrm>
          <a:off x="0" y="0"/>
          <a:ext cx="0" cy="0"/>
          <a:chOff x="0" y="0"/>
          <a:chExt cx="0" cy="0"/>
        </a:xfrm>
      </p:grpSpPr>
      <p:sp>
        <p:nvSpPr>
          <p:cNvPr id="67" name="Google Shape;67;p29"/>
          <p:cNvSpPr/>
          <p:nvPr/>
        </p:nvSpPr>
        <p:spPr>
          <a:xfrm rot="3087710">
            <a:off x="-720323" y="-950860"/>
            <a:ext cx="5854943" cy="6525787"/>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29"/>
          <p:cNvSpPr/>
          <p:nvPr/>
        </p:nvSpPr>
        <p:spPr>
          <a:xfrm rot="9442979">
            <a:off x="-1782121" y="3557610"/>
            <a:ext cx="2520650" cy="1522475"/>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29"/>
          <p:cNvSpPr/>
          <p:nvPr/>
        </p:nvSpPr>
        <p:spPr>
          <a:xfrm>
            <a:off x="-101925" y="-2364300"/>
            <a:ext cx="61809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29"/>
          <p:cNvSpPr/>
          <p:nvPr/>
        </p:nvSpPr>
        <p:spPr>
          <a:xfrm>
            <a:off x="-3574800" y="-962025"/>
            <a:ext cx="3574800" cy="6852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29"/>
          <p:cNvSpPr/>
          <p:nvPr/>
        </p:nvSpPr>
        <p:spPr>
          <a:xfrm>
            <a:off x="-101925" y="5143500"/>
            <a:ext cx="6180900" cy="6480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29"/>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73" name="Google Shape;73;p29"/>
          <p:cNvSpPr txBox="1"/>
          <p:nvPr>
            <p:ph type="title"/>
          </p:nvPr>
        </p:nvSpPr>
        <p:spPr>
          <a:xfrm>
            <a:off x="620100" y="1672317"/>
            <a:ext cx="4932900" cy="472800"/>
          </a:xfrm>
          <a:prstGeom prst="rect">
            <a:avLst/>
          </a:prstGeom>
          <a:noFill/>
          <a:ln>
            <a:noFill/>
          </a:ln>
        </p:spPr>
        <p:txBody>
          <a:bodyPr anchorCtr="0" anchor="t" bIns="91425" lIns="91425" spcFirstLastPara="1" rIns="91425" wrap="square" tIns="91425">
            <a:normAutofit/>
          </a:bodyPr>
          <a:lstStyle>
            <a:lvl1pPr lvl="0" marR="0" algn="l">
              <a:lnSpc>
                <a:spcPct val="90000"/>
              </a:lnSpc>
              <a:spcBef>
                <a:spcPts val="0"/>
              </a:spcBef>
              <a:spcAft>
                <a:spcPts val="0"/>
              </a:spcAft>
              <a:buSzPts val="2800"/>
              <a:buNone/>
              <a:defRPr sz="5000">
                <a:solidFill>
                  <a:srgbClr val="FFFFFF"/>
                </a:solidFill>
                <a:latin typeface="Lora SemiBold"/>
                <a:ea typeface="Lora SemiBold"/>
                <a:cs typeface="Lora SemiBold"/>
                <a:sym typeface="Lora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4" name="Google Shape;74;p29"/>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2023</a:t>
            </a:r>
            <a:endParaRPr b="0" i="0" sz="600" u="none" cap="none" strike="noStrike">
              <a:solidFill>
                <a:srgbClr val="FFFFFF"/>
              </a:solidFill>
              <a:latin typeface="Work Sans"/>
              <a:ea typeface="Work Sans"/>
              <a:cs typeface="Work Sans"/>
              <a:sym typeface="Work San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2" name="Shape 272"/>
        <p:cNvGrpSpPr/>
        <p:nvPr/>
      </p:nvGrpSpPr>
      <p:grpSpPr>
        <a:xfrm>
          <a:off x="0" y="0"/>
          <a:ext cx="0" cy="0"/>
          <a:chOff x="0" y="0"/>
          <a:chExt cx="0" cy="0"/>
        </a:xfrm>
      </p:grpSpPr>
      <p:sp>
        <p:nvSpPr>
          <p:cNvPr id="273" name="Google Shape;273;p19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74" name="Google Shape;274;p19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5" name="Google Shape;275;p19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76" name="Shape 276"/>
        <p:cNvGrpSpPr/>
        <p:nvPr/>
      </p:nvGrpSpPr>
      <p:grpSpPr>
        <a:xfrm>
          <a:off x="0" y="0"/>
          <a:ext cx="0" cy="0"/>
          <a:chOff x="0" y="0"/>
          <a:chExt cx="0" cy="0"/>
        </a:xfrm>
      </p:grpSpPr>
      <p:sp>
        <p:nvSpPr>
          <p:cNvPr id="277" name="Google Shape;277;p19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78" name="Google Shape;278;p19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79" name="Shape 279"/>
        <p:cNvGrpSpPr/>
        <p:nvPr/>
      </p:nvGrpSpPr>
      <p:grpSpPr>
        <a:xfrm>
          <a:off x="0" y="0"/>
          <a:ext cx="0" cy="0"/>
          <a:chOff x="0" y="0"/>
          <a:chExt cx="0" cy="0"/>
        </a:xfrm>
      </p:grpSpPr>
      <p:sp>
        <p:nvSpPr>
          <p:cNvPr id="280" name="Google Shape;280;p19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19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82" name="Google Shape;282;p19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83" name="Google Shape;283;p19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84" name="Google Shape;284;p19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5" name="Shape 285"/>
        <p:cNvGrpSpPr/>
        <p:nvPr/>
      </p:nvGrpSpPr>
      <p:grpSpPr>
        <a:xfrm>
          <a:off x="0" y="0"/>
          <a:ext cx="0" cy="0"/>
          <a:chOff x="0" y="0"/>
          <a:chExt cx="0" cy="0"/>
        </a:xfrm>
      </p:grpSpPr>
      <p:sp>
        <p:nvSpPr>
          <p:cNvPr id="286" name="Google Shape;286;p19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287" name="Google Shape;287;p19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88" name="Shape 288"/>
        <p:cNvGrpSpPr/>
        <p:nvPr/>
      </p:nvGrpSpPr>
      <p:grpSpPr>
        <a:xfrm>
          <a:off x="0" y="0"/>
          <a:ext cx="0" cy="0"/>
          <a:chOff x="0" y="0"/>
          <a:chExt cx="0" cy="0"/>
        </a:xfrm>
      </p:grpSpPr>
      <p:sp>
        <p:nvSpPr>
          <p:cNvPr id="289" name="Google Shape;289;p19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90" name="Google Shape;290;p19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291" name="Google Shape;291;p1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2" name="Shape 292"/>
        <p:cNvGrpSpPr/>
        <p:nvPr/>
      </p:nvGrpSpPr>
      <p:grpSpPr>
        <a:xfrm>
          <a:off x="0" y="0"/>
          <a:ext cx="0" cy="0"/>
          <a:chOff x="0" y="0"/>
          <a:chExt cx="0" cy="0"/>
        </a:xfrm>
      </p:grpSpPr>
      <p:sp>
        <p:nvSpPr>
          <p:cNvPr id="293" name="Google Shape;293;p1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sic / No text">
  <p:cSld name="Cover Slide - Brands_6_2">
    <p:spTree>
      <p:nvGrpSpPr>
        <p:cNvPr id="294" name="Shape 294"/>
        <p:cNvGrpSpPr/>
        <p:nvPr/>
      </p:nvGrpSpPr>
      <p:grpSpPr>
        <a:xfrm>
          <a:off x="0" y="0"/>
          <a:ext cx="0" cy="0"/>
          <a:chOff x="0" y="0"/>
          <a:chExt cx="0" cy="0"/>
        </a:xfrm>
      </p:grpSpPr>
      <p:sp>
        <p:nvSpPr>
          <p:cNvPr id="295" name="Google Shape;295;p199"/>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Light Cover">
  <p:cSld name="TITLE_1">
    <p:bg>
      <p:bgPr>
        <a:solidFill>
          <a:srgbClr val="FFFFFF"/>
        </a:solidFill>
      </p:bgPr>
    </p:bg>
    <p:spTree>
      <p:nvGrpSpPr>
        <p:cNvPr id="296" name="Shape 296"/>
        <p:cNvGrpSpPr/>
        <p:nvPr/>
      </p:nvGrpSpPr>
      <p:grpSpPr>
        <a:xfrm>
          <a:off x="0" y="0"/>
          <a:ext cx="0" cy="0"/>
          <a:chOff x="0" y="0"/>
          <a:chExt cx="0" cy="0"/>
        </a:xfrm>
      </p:grpSpPr>
      <p:sp>
        <p:nvSpPr>
          <p:cNvPr id="297" name="Google Shape;297;p200"/>
          <p:cNvSpPr/>
          <p:nvPr/>
        </p:nvSpPr>
        <p:spPr>
          <a:xfrm rot="-8448251">
            <a:off x="5769193" y="-761738"/>
            <a:ext cx="4952824" cy="5485878"/>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8" name="Google Shape;298;p200"/>
          <p:cNvGrpSpPr/>
          <p:nvPr/>
        </p:nvGrpSpPr>
        <p:grpSpPr>
          <a:xfrm>
            <a:off x="381001" y="4919574"/>
            <a:ext cx="1400268" cy="452527"/>
            <a:chOff x="238125" y="743125"/>
            <a:chExt cx="7144225" cy="4229225"/>
          </a:xfrm>
        </p:grpSpPr>
        <p:sp>
          <p:nvSpPr>
            <p:cNvPr id="299" name="Google Shape;299;p200"/>
            <p:cNvSpPr/>
            <p:nvPr/>
          </p:nvSpPr>
          <p:spPr>
            <a:xfrm>
              <a:off x="238125" y="743125"/>
              <a:ext cx="340275" cy="4229225"/>
            </a:xfrm>
            <a:custGeom>
              <a:rect b="b" l="l" r="r" t="t"/>
              <a:pathLst>
                <a:path extrusionOk="0" h="169169" w="13611">
                  <a:moveTo>
                    <a:pt x="0" y="0"/>
                  </a:moveTo>
                  <a:lnTo>
                    <a:pt x="0" y="169169"/>
                  </a:lnTo>
                  <a:lnTo>
                    <a:pt x="13611" y="169169"/>
                  </a:lnTo>
                  <a:lnTo>
                    <a:pt x="13611" y="0"/>
                  </a:lnTo>
                  <a:close/>
                </a:path>
              </a:pathLst>
            </a:custGeom>
            <a:solidFill>
              <a:srgbClr val="ABDE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200"/>
            <p:cNvSpPr/>
            <p:nvPr/>
          </p:nvSpPr>
          <p:spPr>
            <a:xfrm>
              <a:off x="918650" y="743125"/>
              <a:ext cx="339825" cy="4229225"/>
            </a:xfrm>
            <a:custGeom>
              <a:rect b="b" l="l" r="r" t="t"/>
              <a:pathLst>
                <a:path extrusionOk="0" h="169169" w="13593">
                  <a:moveTo>
                    <a:pt x="0" y="0"/>
                  </a:moveTo>
                  <a:lnTo>
                    <a:pt x="0" y="169169"/>
                  </a:lnTo>
                  <a:lnTo>
                    <a:pt x="13592" y="169169"/>
                  </a:lnTo>
                  <a:lnTo>
                    <a:pt x="13592" y="0"/>
                  </a:lnTo>
                  <a:close/>
                </a:path>
              </a:pathLst>
            </a:custGeom>
            <a:solidFill>
              <a:srgbClr val="ABDE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200"/>
            <p:cNvSpPr/>
            <p:nvPr/>
          </p:nvSpPr>
          <p:spPr>
            <a:xfrm>
              <a:off x="1598725" y="743125"/>
              <a:ext cx="340275" cy="4229225"/>
            </a:xfrm>
            <a:custGeom>
              <a:rect b="b" l="l" r="r" t="t"/>
              <a:pathLst>
                <a:path extrusionOk="0" h="169169" w="13611">
                  <a:moveTo>
                    <a:pt x="0" y="0"/>
                  </a:moveTo>
                  <a:lnTo>
                    <a:pt x="0" y="169169"/>
                  </a:lnTo>
                  <a:lnTo>
                    <a:pt x="13611" y="169169"/>
                  </a:lnTo>
                  <a:lnTo>
                    <a:pt x="13611" y="0"/>
                  </a:lnTo>
                  <a:close/>
                </a:path>
              </a:pathLst>
            </a:custGeom>
            <a:solidFill>
              <a:srgbClr val="ABDE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200"/>
            <p:cNvSpPr/>
            <p:nvPr/>
          </p:nvSpPr>
          <p:spPr>
            <a:xfrm>
              <a:off x="2279250" y="743125"/>
              <a:ext cx="340300" cy="4229225"/>
            </a:xfrm>
            <a:custGeom>
              <a:rect b="b" l="l" r="r" t="t"/>
              <a:pathLst>
                <a:path extrusionOk="0" h="169169" w="13612">
                  <a:moveTo>
                    <a:pt x="1" y="0"/>
                  </a:moveTo>
                  <a:lnTo>
                    <a:pt x="1" y="169169"/>
                  </a:lnTo>
                  <a:lnTo>
                    <a:pt x="13611" y="169169"/>
                  </a:lnTo>
                  <a:lnTo>
                    <a:pt x="13611" y="0"/>
                  </a:lnTo>
                  <a:close/>
                </a:path>
              </a:pathLst>
            </a:custGeom>
            <a:solidFill>
              <a:srgbClr val="ABDE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200"/>
            <p:cNvSpPr/>
            <p:nvPr/>
          </p:nvSpPr>
          <p:spPr>
            <a:xfrm>
              <a:off x="2959775" y="743125"/>
              <a:ext cx="340300" cy="4229225"/>
            </a:xfrm>
            <a:custGeom>
              <a:rect b="b" l="l" r="r" t="t"/>
              <a:pathLst>
                <a:path extrusionOk="0" h="169169" w="13612">
                  <a:moveTo>
                    <a:pt x="1" y="0"/>
                  </a:moveTo>
                  <a:lnTo>
                    <a:pt x="1" y="169169"/>
                  </a:lnTo>
                  <a:lnTo>
                    <a:pt x="13612" y="169169"/>
                  </a:lnTo>
                  <a:lnTo>
                    <a:pt x="13612" y="0"/>
                  </a:lnTo>
                  <a:close/>
                </a:path>
              </a:pathLst>
            </a:custGeom>
            <a:solidFill>
              <a:srgbClr val="ABDE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200"/>
            <p:cNvSpPr/>
            <p:nvPr/>
          </p:nvSpPr>
          <p:spPr>
            <a:xfrm>
              <a:off x="3639850" y="743125"/>
              <a:ext cx="340300" cy="4229225"/>
            </a:xfrm>
            <a:custGeom>
              <a:rect b="b" l="l" r="r" t="t"/>
              <a:pathLst>
                <a:path extrusionOk="0" h="169169" w="13612">
                  <a:moveTo>
                    <a:pt x="1" y="0"/>
                  </a:moveTo>
                  <a:lnTo>
                    <a:pt x="1" y="169169"/>
                  </a:lnTo>
                  <a:lnTo>
                    <a:pt x="13611" y="169169"/>
                  </a:lnTo>
                  <a:lnTo>
                    <a:pt x="13611" y="0"/>
                  </a:lnTo>
                  <a:close/>
                </a:path>
              </a:pathLst>
            </a:custGeom>
            <a:solidFill>
              <a:srgbClr val="ABDE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200"/>
            <p:cNvSpPr/>
            <p:nvPr/>
          </p:nvSpPr>
          <p:spPr>
            <a:xfrm>
              <a:off x="4320400" y="743125"/>
              <a:ext cx="340275" cy="4229225"/>
            </a:xfrm>
            <a:custGeom>
              <a:rect b="b" l="l" r="r" t="t"/>
              <a:pathLst>
                <a:path extrusionOk="0" h="169169" w="13611">
                  <a:moveTo>
                    <a:pt x="0" y="0"/>
                  </a:moveTo>
                  <a:lnTo>
                    <a:pt x="0" y="169169"/>
                  </a:lnTo>
                  <a:lnTo>
                    <a:pt x="13611" y="169169"/>
                  </a:lnTo>
                  <a:lnTo>
                    <a:pt x="13611" y="0"/>
                  </a:lnTo>
                  <a:close/>
                </a:path>
              </a:pathLst>
            </a:custGeom>
            <a:solidFill>
              <a:srgbClr val="ABDE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200"/>
            <p:cNvSpPr/>
            <p:nvPr/>
          </p:nvSpPr>
          <p:spPr>
            <a:xfrm>
              <a:off x="5000925" y="743125"/>
              <a:ext cx="340300" cy="4229225"/>
            </a:xfrm>
            <a:custGeom>
              <a:rect b="b" l="l" r="r" t="t"/>
              <a:pathLst>
                <a:path extrusionOk="0" h="169169" w="13612">
                  <a:moveTo>
                    <a:pt x="0" y="0"/>
                  </a:moveTo>
                  <a:lnTo>
                    <a:pt x="0" y="169169"/>
                  </a:lnTo>
                  <a:lnTo>
                    <a:pt x="13611" y="169169"/>
                  </a:lnTo>
                  <a:lnTo>
                    <a:pt x="13611" y="0"/>
                  </a:lnTo>
                  <a:close/>
                </a:path>
              </a:pathLst>
            </a:custGeom>
            <a:solidFill>
              <a:srgbClr val="ABDE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200"/>
            <p:cNvSpPr/>
            <p:nvPr/>
          </p:nvSpPr>
          <p:spPr>
            <a:xfrm>
              <a:off x="5681450" y="743125"/>
              <a:ext cx="339825" cy="4229225"/>
            </a:xfrm>
            <a:custGeom>
              <a:rect b="b" l="l" r="r" t="t"/>
              <a:pathLst>
                <a:path extrusionOk="0" h="169169" w="13593">
                  <a:moveTo>
                    <a:pt x="1" y="0"/>
                  </a:moveTo>
                  <a:lnTo>
                    <a:pt x="1" y="169169"/>
                  </a:lnTo>
                  <a:lnTo>
                    <a:pt x="13593" y="169169"/>
                  </a:lnTo>
                  <a:lnTo>
                    <a:pt x="13593" y="0"/>
                  </a:lnTo>
                  <a:close/>
                </a:path>
              </a:pathLst>
            </a:custGeom>
            <a:solidFill>
              <a:srgbClr val="ABDE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200"/>
            <p:cNvSpPr/>
            <p:nvPr/>
          </p:nvSpPr>
          <p:spPr>
            <a:xfrm>
              <a:off x="6361525" y="743125"/>
              <a:ext cx="340300" cy="4229225"/>
            </a:xfrm>
            <a:custGeom>
              <a:rect b="b" l="l" r="r" t="t"/>
              <a:pathLst>
                <a:path extrusionOk="0" h="169169" w="13612">
                  <a:moveTo>
                    <a:pt x="1" y="0"/>
                  </a:moveTo>
                  <a:lnTo>
                    <a:pt x="1" y="169169"/>
                  </a:lnTo>
                  <a:lnTo>
                    <a:pt x="13611" y="169169"/>
                  </a:lnTo>
                  <a:lnTo>
                    <a:pt x="13611" y="0"/>
                  </a:lnTo>
                  <a:close/>
                </a:path>
              </a:pathLst>
            </a:custGeom>
            <a:solidFill>
              <a:srgbClr val="ABDE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200"/>
            <p:cNvSpPr/>
            <p:nvPr/>
          </p:nvSpPr>
          <p:spPr>
            <a:xfrm>
              <a:off x="7042075" y="743125"/>
              <a:ext cx="340275" cy="4229225"/>
            </a:xfrm>
            <a:custGeom>
              <a:rect b="b" l="l" r="r" t="t"/>
              <a:pathLst>
                <a:path extrusionOk="0" h="169169" w="13611">
                  <a:moveTo>
                    <a:pt x="0" y="0"/>
                  </a:moveTo>
                  <a:lnTo>
                    <a:pt x="0" y="169169"/>
                  </a:lnTo>
                  <a:lnTo>
                    <a:pt x="13611" y="169169"/>
                  </a:lnTo>
                  <a:lnTo>
                    <a:pt x="13611" y="0"/>
                  </a:lnTo>
                  <a:close/>
                </a:path>
              </a:pathLst>
            </a:custGeom>
            <a:solidFill>
              <a:srgbClr val="ABDE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0" name="Google Shape;310;p200"/>
          <p:cNvSpPr/>
          <p:nvPr/>
        </p:nvSpPr>
        <p:spPr>
          <a:xfrm>
            <a:off x="-1038125" y="-1045375"/>
            <a:ext cx="1855201" cy="1855201"/>
          </a:xfrm>
          <a:custGeom>
            <a:rect b="b" l="l" r="r" t="t"/>
            <a:pathLst>
              <a:path extrusionOk="0" h="209568" w="209568">
                <a:moveTo>
                  <a:pt x="104792" y="0"/>
                </a:moveTo>
                <a:lnTo>
                  <a:pt x="102077" y="17"/>
                </a:lnTo>
                <a:lnTo>
                  <a:pt x="96717" y="294"/>
                </a:lnTo>
                <a:lnTo>
                  <a:pt x="91443" y="830"/>
                </a:lnTo>
                <a:lnTo>
                  <a:pt x="86237" y="1625"/>
                </a:lnTo>
                <a:lnTo>
                  <a:pt x="81119" y="2680"/>
                </a:lnTo>
                <a:lnTo>
                  <a:pt x="76087" y="3960"/>
                </a:lnTo>
                <a:lnTo>
                  <a:pt x="71176" y="5499"/>
                </a:lnTo>
                <a:lnTo>
                  <a:pt x="66351" y="7263"/>
                </a:lnTo>
                <a:lnTo>
                  <a:pt x="61648" y="9251"/>
                </a:lnTo>
                <a:lnTo>
                  <a:pt x="57065" y="11448"/>
                </a:lnTo>
                <a:lnTo>
                  <a:pt x="52621" y="13869"/>
                </a:lnTo>
                <a:lnTo>
                  <a:pt x="48298" y="16497"/>
                </a:lnTo>
                <a:lnTo>
                  <a:pt x="44113" y="19316"/>
                </a:lnTo>
                <a:lnTo>
                  <a:pt x="40084" y="22342"/>
                </a:lnTo>
                <a:lnTo>
                  <a:pt x="36193" y="25541"/>
                </a:lnTo>
                <a:lnTo>
                  <a:pt x="32475" y="28930"/>
                </a:lnTo>
                <a:lnTo>
                  <a:pt x="28930" y="32475"/>
                </a:lnTo>
                <a:lnTo>
                  <a:pt x="25541" y="36193"/>
                </a:lnTo>
                <a:lnTo>
                  <a:pt x="22342" y="40084"/>
                </a:lnTo>
                <a:lnTo>
                  <a:pt x="19316" y="44113"/>
                </a:lnTo>
                <a:lnTo>
                  <a:pt x="16497" y="48298"/>
                </a:lnTo>
                <a:lnTo>
                  <a:pt x="13869" y="52621"/>
                </a:lnTo>
                <a:lnTo>
                  <a:pt x="11448" y="57065"/>
                </a:lnTo>
                <a:lnTo>
                  <a:pt x="9251" y="61648"/>
                </a:lnTo>
                <a:lnTo>
                  <a:pt x="7263" y="66351"/>
                </a:lnTo>
                <a:lnTo>
                  <a:pt x="5499" y="71176"/>
                </a:lnTo>
                <a:lnTo>
                  <a:pt x="3960" y="76087"/>
                </a:lnTo>
                <a:lnTo>
                  <a:pt x="2680" y="81119"/>
                </a:lnTo>
                <a:lnTo>
                  <a:pt x="1625" y="86237"/>
                </a:lnTo>
                <a:lnTo>
                  <a:pt x="830" y="91443"/>
                </a:lnTo>
                <a:lnTo>
                  <a:pt x="294" y="96717"/>
                </a:lnTo>
                <a:lnTo>
                  <a:pt x="17" y="102077"/>
                </a:lnTo>
                <a:lnTo>
                  <a:pt x="0" y="104792"/>
                </a:lnTo>
                <a:lnTo>
                  <a:pt x="17" y="107490"/>
                </a:lnTo>
                <a:lnTo>
                  <a:pt x="294" y="112851"/>
                </a:lnTo>
                <a:lnTo>
                  <a:pt x="830" y="118142"/>
                </a:lnTo>
                <a:lnTo>
                  <a:pt x="1625" y="123330"/>
                </a:lnTo>
                <a:lnTo>
                  <a:pt x="2680" y="128448"/>
                </a:lnTo>
                <a:lnTo>
                  <a:pt x="3960" y="133480"/>
                </a:lnTo>
                <a:lnTo>
                  <a:pt x="5499" y="138392"/>
                </a:lnTo>
                <a:lnTo>
                  <a:pt x="7263" y="143216"/>
                </a:lnTo>
                <a:lnTo>
                  <a:pt x="9251" y="147920"/>
                </a:lnTo>
                <a:lnTo>
                  <a:pt x="11448" y="152502"/>
                </a:lnTo>
                <a:lnTo>
                  <a:pt x="13869" y="156946"/>
                </a:lnTo>
                <a:lnTo>
                  <a:pt x="16497" y="161269"/>
                </a:lnTo>
                <a:lnTo>
                  <a:pt x="19316" y="165454"/>
                </a:lnTo>
                <a:lnTo>
                  <a:pt x="22342" y="169483"/>
                </a:lnTo>
                <a:lnTo>
                  <a:pt x="25541" y="173374"/>
                </a:lnTo>
                <a:lnTo>
                  <a:pt x="28930" y="177092"/>
                </a:lnTo>
                <a:lnTo>
                  <a:pt x="32475" y="180637"/>
                </a:lnTo>
                <a:lnTo>
                  <a:pt x="36193" y="184026"/>
                </a:lnTo>
                <a:lnTo>
                  <a:pt x="40084" y="187225"/>
                </a:lnTo>
                <a:lnTo>
                  <a:pt x="44113" y="190252"/>
                </a:lnTo>
                <a:lnTo>
                  <a:pt x="48298" y="193070"/>
                </a:lnTo>
                <a:lnTo>
                  <a:pt x="52621" y="195699"/>
                </a:lnTo>
                <a:lnTo>
                  <a:pt x="57065" y="198120"/>
                </a:lnTo>
                <a:lnTo>
                  <a:pt x="61648" y="200333"/>
                </a:lnTo>
                <a:lnTo>
                  <a:pt x="66351" y="202322"/>
                </a:lnTo>
                <a:lnTo>
                  <a:pt x="71176" y="204086"/>
                </a:lnTo>
                <a:lnTo>
                  <a:pt x="76087" y="205607"/>
                </a:lnTo>
                <a:lnTo>
                  <a:pt x="81119" y="206904"/>
                </a:lnTo>
                <a:lnTo>
                  <a:pt x="86237" y="207942"/>
                </a:lnTo>
                <a:lnTo>
                  <a:pt x="91443" y="208737"/>
                </a:lnTo>
                <a:lnTo>
                  <a:pt x="96717" y="209273"/>
                </a:lnTo>
                <a:lnTo>
                  <a:pt x="102077" y="209550"/>
                </a:lnTo>
                <a:lnTo>
                  <a:pt x="104792" y="209567"/>
                </a:lnTo>
                <a:lnTo>
                  <a:pt x="107490" y="209550"/>
                </a:lnTo>
                <a:lnTo>
                  <a:pt x="112851" y="209273"/>
                </a:lnTo>
                <a:lnTo>
                  <a:pt x="118142" y="208737"/>
                </a:lnTo>
                <a:lnTo>
                  <a:pt x="123347" y="207942"/>
                </a:lnTo>
                <a:lnTo>
                  <a:pt x="128466" y="206904"/>
                </a:lnTo>
                <a:lnTo>
                  <a:pt x="133480" y="205607"/>
                </a:lnTo>
                <a:lnTo>
                  <a:pt x="138409" y="204086"/>
                </a:lnTo>
                <a:lnTo>
                  <a:pt x="143216" y="202322"/>
                </a:lnTo>
                <a:lnTo>
                  <a:pt x="147920" y="200333"/>
                </a:lnTo>
                <a:lnTo>
                  <a:pt x="152502" y="198120"/>
                </a:lnTo>
                <a:lnTo>
                  <a:pt x="156946" y="195699"/>
                </a:lnTo>
                <a:lnTo>
                  <a:pt x="161269" y="193070"/>
                </a:lnTo>
                <a:lnTo>
                  <a:pt x="165454" y="190252"/>
                </a:lnTo>
                <a:lnTo>
                  <a:pt x="169483" y="187225"/>
                </a:lnTo>
                <a:lnTo>
                  <a:pt x="173374" y="184026"/>
                </a:lnTo>
                <a:lnTo>
                  <a:pt x="177092" y="180654"/>
                </a:lnTo>
                <a:lnTo>
                  <a:pt x="180654" y="177092"/>
                </a:lnTo>
                <a:lnTo>
                  <a:pt x="184026" y="173374"/>
                </a:lnTo>
                <a:lnTo>
                  <a:pt x="187243" y="169483"/>
                </a:lnTo>
                <a:lnTo>
                  <a:pt x="190252" y="165454"/>
                </a:lnTo>
                <a:lnTo>
                  <a:pt x="193070" y="161269"/>
                </a:lnTo>
                <a:lnTo>
                  <a:pt x="195699" y="156946"/>
                </a:lnTo>
                <a:lnTo>
                  <a:pt x="198120" y="152502"/>
                </a:lnTo>
                <a:lnTo>
                  <a:pt x="200333" y="147920"/>
                </a:lnTo>
                <a:lnTo>
                  <a:pt x="202322" y="143216"/>
                </a:lnTo>
                <a:lnTo>
                  <a:pt x="204086" y="138409"/>
                </a:lnTo>
                <a:lnTo>
                  <a:pt x="205607" y="133480"/>
                </a:lnTo>
                <a:lnTo>
                  <a:pt x="206904" y="128448"/>
                </a:lnTo>
                <a:lnTo>
                  <a:pt x="207942" y="123347"/>
                </a:lnTo>
                <a:lnTo>
                  <a:pt x="208737" y="118142"/>
                </a:lnTo>
                <a:lnTo>
                  <a:pt x="209273" y="112851"/>
                </a:lnTo>
                <a:lnTo>
                  <a:pt x="209550" y="107490"/>
                </a:lnTo>
                <a:lnTo>
                  <a:pt x="209567" y="104792"/>
                </a:lnTo>
                <a:lnTo>
                  <a:pt x="209550" y="102077"/>
                </a:lnTo>
                <a:lnTo>
                  <a:pt x="209273" y="96717"/>
                </a:lnTo>
                <a:lnTo>
                  <a:pt x="208737" y="91443"/>
                </a:lnTo>
                <a:lnTo>
                  <a:pt x="207942" y="86237"/>
                </a:lnTo>
                <a:lnTo>
                  <a:pt x="206904" y="81119"/>
                </a:lnTo>
                <a:lnTo>
                  <a:pt x="205607" y="76087"/>
                </a:lnTo>
                <a:lnTo>
                  <a:pt x="204086" y="71176"/>
                </a:lnTo>
                <a:lnTo>
                  <a:pt x="202322" y="66351"/>
                </a:lnTo>
                <a:lnTo>
                  <a:pt x="200333" y="61648"/>
                </a:lnTo>
                <a:lnTo>
                  <a:pt x="198120" y="57065"/>
                </a:lnTo>
                <a:lnTo>
                  <a:pt x="195699" y="52621"/>
                </a:lnTo>
                <a:lnTo>
                  <a:pt x="193070" y="48298"/>
                </a:lnTo>
                <a:lnTo>
                  <a:pt x="190252" y="44113"/>
                </a:lnTo>
                <a:lnTo>
                  <a:pt x="187225" y="40084"/>
                </a:lnTo>
                <a:lnTo>
                  <a:pt x="184026" y="36193"/>
                </a:lnTo>
                <a:lnTo>
                  <a:pt x="180654" y="32475"/>
                </a:lnTo>
                <a:lnTo>
                  <a:pt x="177092" y="28930"/>
                </a:lnTo>
                <a:lnTo>
                  <a:pt x="173374" y="25541"/>
                </a:lnTo>
                <a:lnTo>
                  <a:pt x="169483" y="22342"/>
                </a:lnTo>
                <a:lnTo>
                  <a:pt x="165454" y="19316"/>
                </a:lnTo>
                <a:lnTo>
                  <a:pt x="161269" y="16497"/>
                </a:lnTo>
                <a:lnTo>
                  <a:pt x="156946" y="13869"/>
                </a:lnTo>
                <a:lnTo>
                  <a:pt x="152502" y="11448"/>
                </a:lnTo>
                <a:lnTo>
                  <a:pt x="147920" y="9251"/>
                </a:lnTo>
                <a:lnTo>
                  <a:pt x="143216" y="7263"/>
                </a:lnTo>
                <a:lnTo>
                  <a:pt x="138409" y="5499"/>
                </a:lnTo>
                <a:lnTo>
                  <a:pt x="133480" y="3960"/>
                </a:lnTo>
                <a:lnTo>
                  <a:pt x="128448" y="2680"/>
                </a:lnTo>
                <a:lnTo>
                  <a:pt x="123347" y="1625"/>
                </a:lnTo>
                <a:lnTo>
                  <a:pt x="118142" y="830"/>
                </a:lnTo>
                <a:lnTo>
                  <a:pt x="112851" y="294"/>
                </a:lnTo>
                <a:lnTo>
                  <a:pt x="107490" y="17"/>
                </a:lnTo>
                <a:lnTo>
                  <a:pt x="104792" y="0"/>
                </a:lnTo>
                <a:close/>
              </a:path>
            </a:pathLst>
          </a:custGeom>
          <a:solidFill>
            <a:srgbClr val="0D4D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D9D9D9"/>
              </a:solidFill>
              <a:latin typeface="Arial"/>
              <a:ea typeface="Arial"/>
              <a:cs typeface="Arial"/>
              <a:sym typeface="Arial"/>
            </a:endParaRPr>
          </a:p>
        </p:txBody>
      </p:sp>
      <p:sp>
        <p:nvSpPr>
          <p:cNvPr id="311" name="Google Shape;311;p200"/>
          <p:cNvSpPr txBox="1"/>
          <p:nvPr>
            <p:ph idx="1" type="subTitle"/>
          </p:nvPr>
        </p:nvSpPr>
        <p:spPr>
          <a:xfrm>
            <a:off x="445375" y="2749125"/>
            <a:ext cx="2446200" cy="6645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1800"/>
              <a:buNone/>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312" name="Google Shape;312;p200"/>
          <p:cNvSpPr/>
          <p:nvPr/>
        </p:nvSpPr>
        <p:spPr>
          <a:xfrm rot="786162">
            <a:off x="6762272" y="3197479"/>
            <a:ext cx="4536188" cy="5055933"/>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023653"/>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sp>
        <p:nvSpPr>
          <p:cNvPr id="313" name="Google Shape;313;p200"/>
          <p:cNvSpPr/>
          <p:nvPr/>
        </p:nvSpPr>
        <p:spPr>
          <a:xfrm>
            <a:off x="4739078" y="-458204"/>
            <a:ext cx="2744700" cy="2744700"/>
          </a:xfrm>
          <a:prstGeom prst="ellipse">
            <a:avLst/>
          </a:prstGeom>
          <a:solidFill>
            <a:srgbClr val="E1F7F4">
              <a:alpha val="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200"/>
          <p:cNvSpPr/>
          <p:nvPr/>
        </p:nvSpPr>
        <p:spPr>
          <a:xfrm rot="-5400000">
            <a:off x="5316874" y="-1195361"/>
            <a:ext cx="5667537" cy="5486184"/>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noFill/>
          <a:ln cap="flat" cmpd="sng" w="9525">
            <a:solidFill>
              <a:srgbClr val="FF57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200"/>
          <p:cNvSpPr/>
          <p:nvPr/>
        </p:nvSpPr>
        <p:spPr>
          <a:xfrm rot="-9248053">
            <a:off x="-931622" y="-1518552"/>
            <a:ext cx="2209714" cy="2447259"/>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noFill/>
          <a:ln cap="flat" cmpd="sng" w="9525">
            <a:solidFill>
              <a:srgbClr val="FF57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200"/>
          <p:cNvSpPr/>
          <p:nvPr/>
        </p:nvSpPr>
        <p:spPr>
          <a:xfrm rot="-5400000">
            <a:off x="-1252466" y="4232476"/>
            <a:ext cx="2695075" cy="2985947"/>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noFill/>
          <a:ln cap="flat" cmpd="sng" w="9525">
            <a:solidFill>
              <a:srgbClr val="B5DC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7" name="Google Shape;317;p200"/>
          <p:cNvGrpSpPr/>
          <p:nvPr/>
        </p:nvGrpSpPr>
        <p:grpSpPr>
          <a:xfrm>
            <a:off x="-5238900" y="-5198625"/>
            <a:ext cx="19602600" cy="15540750"/>
            <a:chOff x="-5238900" y="-5198625"/>
            <a:chExt cx="19602600" cy="15540750"/>
          </a:xfrm>
        </p:grpSpPr>
        <p:sp>
          <p:nvSpPr>
            <p:cNvPr id="318" name="Google Shape;318;p200"/>
            <p:cNvSpPr/>
            <p:nvPr/>
          </p:nvSpPr>
          <p:spPr>
            <a:xfrm>
              <a:off x="9153525" y="-2762250"/>
              <a:ext cx="5189100" cy="11829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200"/>
            <p:cNvSpPr/>
            <p:nvPr/>
          </p:nvSpPr>
          <p:spPr>
            <a:xfrm>
              <a:off x="-5198625" y="-2762250"/>
              <a:ext cx="5189100" cy="11829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200"/>
            <p:cNvSpPr/>
            <p:nvPr/>
          </p:nvSpPr>
          <p:spPr>
            <a:xfrm rot="5400000">
              <a:off x="1967850" y="-12405375"/>
              <a:ext cx="5189100" cy="196026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200"/>
            <p:cNvSpPr/>
            <p:nvPr/>
          </p:nvSpPr>
          <p:spPr>
            <a:xfrm rot="5400000">
              <a:off x="1967850" y="-2053725"/>
              <a:ext cx="5189100" cy="196026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Light Cover 1">
  <p:cSld name="TITLE_2">
    <p:spTree>
      <p:nvGrpSpPr>
        <p:cNvPr id="322" name="Shape 322"/>
        <p:cNvGrpSpPr/>
        <p:nvPr/>
      </p:nvGrpSpPr>
      <p:grpSpPr>
        <a:xfrm>
          <a:off x="0" y="0"/>
          <a:ext cx="0" cy="0"/>
          <a:chOff x="0" y="0"/>
          <a:chExt cx="0" cy="0"/>
        </a:xfrm>
      </p:grpSpPr>
      <p:sp>
        <p:nvSpPr>
          <p:cNvPr id="323" name="Google Shape;323;p201"/>
          <p:cNvSpPr/>
          <p:nvPr/>
        </p:nvSpPr>
        <p:spPr>
          <a:xfrm rot="-8448251">
            <a:off x="6054943" y="47887"/>
            <a:ext cx="4952824" cy="5485878"/>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4" name="Google Shape;324;p201"/>
          <p:cNvPicPr preferRelativeResize="0"/>
          <p:nvPr/>
        </p:nvPicPr>
        <p:blipFill rotWithShape="1">
          <a:blip r:embed="rId2">
            <a:alphaModFix/>
          </a:blip>
          <a:srcRect b="0" l="0" r="0" t="0"/>
          <a:stretch/>
        </p:blipFill>
        <p:spPr>
          <a:xfrm>
            <a:off x="0" y="1116600"/>
            <a:ext cx="2329913" cy="961799"/>
          </a:xfrm>
          <a:prstGeom prst="rect">
            <a:avLst/>
          </a:prstGeom>
          <a:noFill/>
          <a:ln>
            <a:noFill/>
          </a:ln>
        </p:spPr>
      </p:pic>
      <p:sp>
        <p:nvSpPr>
          <p:cNvPr id="325" name="Google Shape;325;p201"/>
          <p:cNvSpPr txBox="1"/>
          <p:nvPr>
            <p:ph idx="1" type="subTitle"/>
          </p:nvPr>
        </p:nvSpPr>
        <p:spPr>
          <a:xfrm>
            <a:off x="445375" y="2749125"/>
            <a:ext cx="2446200" cy="6645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1800"/>
              <a:buNone/>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326" name="Google Shape;326;p201"/>
          <p:cNvSpPr/>
          <p:nvPr/>
        </p:nvSpPr>
        <p:spPr>
          <a:xfrm>
            <a:off x="-101925" y="-962025"/>
            <a:ext cx="10808100" cy="961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201"/>
          <p:cNvSpPr/>
          <p:nvPr/>
        </p:nvSpPr>
        <p:spPr>
          <a:xfrm>
            <a:off x="-1092000" y="-962025"/>
            <a:ext cx="1092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201"/>
          <p:cNvSpPr/>
          <p:nvPr/>
        </p:nvSpPr>
        <p:spPr>
          <a:xfrm>
            <a:off x="9144000" y="-962025"/>
            <a:ext cx="1956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201"/>
          <p:cNvSpPr/>
          <p:nvPr/>
        </p:nvSpPr>
        <p:spPr>
          <a:xfrm>
            <a:off x="-101925" y="5143500"/>
            <a:ext cx="10808100" cy="1430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Main Title,Subtitle and body Slide Blue Bottom">
  <p:cSld name="CUSTOM_1">
    <p:spTree>
      <p:nvGrpSpPr>
        <p:cNvPr id="330" name="Shape 330"/>
        <p:cNvGrpSpPr/>
        <p:nvPr/>
      </p:nvGrpSpPr>
      <p:grpSpPr>
        <a:xfrm>
          <a:off x="0" y="0"/>
          <a:ext cx="0" cy="0"/>
          <a:chOff x="0" y="0"/>
          <a:chExt cx="0" cy="0"/>
        </a:xfrm>
      </p:grpSpPr>
      <p:sp>
        <p:nvSpPr>
          <p:cNvPr id="331" name="Google Shape;331;p202"/>
          <p:cNvSpPr/>
          <p:nvPr/>
        </p:nvSpPr>
        <p:spPr>
          <a:xfrm>
            <a:off x="0" y="4009800"/>
            <a:ext cx="9144000" cy="1133700"/>
          </a:xfrm>
          <a:prstGeom prst="rect">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2" name="Google Shape;332;p202"/>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cxnSp>
        <p:nvCxnSpPr>
          <p:cNvPr id="333" name="Google Shape;333;p202"/>
          <p:cNvCxnSpPr/>
          <p:nvPr/>
        </p:nvCxnSpPr>
        <p:spPr>
          <a:xfrm flipH="1" rot="10800000">
            <a:off x="0" y="636325"/>
            <a:ext cx="445800" cy="1500"/>
          </a:xfrm>
          <a:prstGeom prst="straightConnector1">
            <a:avLst/>
          </a:prstGeom>
          <a:noFill/>
          <a:ln cap="flat" cmpd="sng" w="28575">
            <a:solidFill>
              <a:srgbClr val="00334E"/>
            </a:solidFill>
            <a:prstDash val="solid"/>
            <a:round/>
            <a:headEnd len="sm" w="sm" type="none"/>
            <a:tailEnd len="sm" w="sm" type="none"/>
          </a:ln>
        </p:spPr>
      </p:cxnSp>
      <p:sp>
        <p:nvSpPr>
          <p:cNvPr id="334" name="Google Shape;334;p202"/>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2021</a:t>
            </a:r>
            <a:endParaRPr b="0" i="0" sz="600" u="none" cap="none" strike="noStrike">
              <a:solidFill>
                <a:srgbClr val="666666"/>
              </a:solidFill>
              <a:latin typeface="Work Sans"/>
              <a:ea typeface="Work Sans"/>
              <a:cs typeface="Work Sans"/>
              <a:sym typeface="Work Sans"/>
            </a:endParaRPr>
          </a:p>
        </p:txBody>
      </p:sp>
      <p:sp>
        <p:nvSpPr>
          <p:cNvPr id="335" name="Google Shape;335;p202"/>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336" name="Google Shape;336;p202"/>
          <p:cNvSpPr txBox="1"/>
          <p:nvPr>
            <p:ph type="title"/>
          </p:nvPr>
        </p:nvSpPr>
        <p:spPr>
          <a:xfrm>
            <a:off x="568023" y="488800"/>
            <a:ext cx="7108500" cy="468900"/>
          </a:xfrm>
          <a:prstGeom prst="rect">
            <a:avLst/>
          </a:prstGeom>
          <a:noFill/>
          <a:ln>
            <a:noFill/>
          </a:ln>
        </p:spPr>
        <p:txBody>
          <a:bodyPr anchorCtr="0" anchor="t" bIns="0" lIns="0" spcFirstLastPara="1" rIns="0" wrap="square" tIns="0">
            <a:normAutofit/>
          </a:bodyPr>
          <a:lstStyle>
            <a:lvl1pPr lvl="0" marR="0" algn="l">
              <a:lnSpc>
                <a:spcPct val="80000"/>
              </a:lnSpc>
              <a:spcBef>
                <a:spcPts val="0"/>
              </a:spcBef>
              <a:spcAft>
                <a:spcPts val="0"/>
              </a:spcAft>
              <a:buSzPts val="2800"/>
              <a:buNone/>
              <a:defRPr sz="2800">
                <a:solidFill>
                  <a:srgbClr val="00334E"/>
                </a:solidFill>
                <a:latin typeface="Lora SemiBold"/>
                <a:ea typeface="Lora SemiBold"/>
                <a:cs typeface="Lora SemiBold"/>
                <a:sym typeface="Lora SemiBold"/>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Tree>
  </p:cSld>
  <p:clrMapOvr>
    <a:masterClrMapping/>
  </p:clrMapOvr>
  <p:extLst>
    <p:ext uri="{DCECCB84-F9BA-43D5-87BE-67443E8EF086}">
      <p15:sldGuideLst>
        <p15:guide id="1" orient="horz" pos="401">
          <p15:clr>
            <a:srgbClr val="FA7B17"/>
          </p15:clr>
        </p15:guide>
        <p15:guide id="2" orient="horz" pos="480">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Subtitle and body Slide 1">
  <p:cSld name="Cover Slide - Brands_6_3">
    <p:spTree>
      <p:nvGrpSpPr>
        <p:cNvPr id="75" name="Shape 75"/>
        <p:cNvGrpSpPr/>
        <p:nvPr/>
      </p:nvGrpSpPr>
      <p:grpSpPr>
        <a:xfrm>
          <a:off x="0" y="0"/>
          <a:ext cx="0" cy="0"/>
          <a:chOff x="0" y="0"/>
          <a:chExt cx="0" cy="0"/>
        </a:xfrm>
      </p:grpSpPr>
      <p:sp>
        <p:nvSpPr>
          <p:cNvPr id="76" name="Google Shape;76;p30"/>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cxnSp>
        <p:nvCxnSpPr>
          <p:cNvPr id="77" name="Google Shape;77;p30"/>
          <p:cNvCxnSpPr/>
          <p:nvPr/>
        </p:nvCxnSpPr>
        <p:spPr>
          <a:xfrm flipH="1" rot="10800000">
            <a:off x="0" y="643075"/>
            <a:ext cx="445800" cy="1500"/>
          </a:xfrm>
          <a:prstGeom prst="straightConnector1">
            <a:avLst/>
          </a:prstGeom>
          <a:noFill/>
          <a:ln cap="flat" cmpd="sng" w="28575">
            <a:solidFill>
              <a:srgbClr val="00334E"/>
            </a:solidFill>
            <a:prstDash val="solid"/>
            <a:round/>
            <a:headEnd len="sm" w="sm" type="none"/>
            <a:tailEnd len="sm" w="sm" type="none"/>
          </a:ln>
        </p:spPr>
      </p:cxnSp>
      <p:sp>
        <p:nvSpPr>
          <p:cNvPr id="78" name="Google Shape;78;p30"/>
          <p:cNvSpPr txBox="1"/>
          <p:nvPr>
            <p:ph type="title"/>
          </p:nvPr>
        </p:nvSpPr>
        <p:spPr>
          <a:xfrm>
            <a:off x="534175" y="324375"/>
            <a:ext cx="7581900" cy="680400"/>
          </a:xfrm>
          <a:prstGeom prst="rect">
            <a:avLst/>
          </a:prstGeom>
          <a:noFill/>
          <a:ln>
            <a:noFill/>
          </a:ln>
        </p:spPr>
        <p:txBody>
          <a:bodyPr anchorCtr="0" anchor="t" bIns="91425" lIns="91425" spcFirstLastPara="1" rIns="91425" wrap="square" tIns="91425">
            <a:normAutofit/>
          </a:bodyPr>
          <a:lstStyle>
            <a:lvl1pPr lvl="0" marR="0" algn="l">
              <a:lnSpc>
                <a:spcPct val="115000"/>
              </a:lnSpc>
              <a:spcBef>
                <a:spcPts val="0"/>
              </a:spcBef>
              <a:spcAft>
                <a:spcPts val="0"/>
              </a:spcAft>
              <a:buSzPts val="2800"/>
              <a:buNone/>
              <a:defRPr>
                <a:solidFill>
                  <a:srgbClr val="00334E"/>
                </a:solidFill>
                <a:latin typeface="Lora SemiBold"/>
                <a:ea typeface="Lora SemiBold"/>
                <a:cs typeface="Lora SemiBold"/>
                <a:sym typeface="Lora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9" name="Google Shape;79;p30"/>
          <p:cNvSpPr txBox="1"/>
          <p:nvPr>
            <p:ph idx="1" type="body"/>
          </p:nvPr>
        </p:nvSpPr>
        <p:spPr>
          <a:xfrm>
            <a:off x="534175" y="1190525"/>
            <a:ext cx="7400100" cy="17082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00334E"/>
                </a:solidFill>
                <a:latin typeface="Work Sans"/>
                <a:ea typeface="Work Sans"/>
                <a:cs typeface="Work Sans"/>
                <a:sym typeface="Work Sans"/>
              </a:defRPr>
            </a:lvl1pPr>
            <a:lvl2pPr indent="-292100" lvl="1" marL="914400" algn="l">
              <a:lnSpc>
                <a:spcPct val="100000"/>
              </a:lnSpc>
              <a:spcBef>
                <a:spcPts val="0"/>
              </a:spcBef>
              <a:spcAft>
                <a:spcPts val="0"/>
              </a:spcAft>
              <a:buClr>
                <a:srgbClr val="00334E"/>
              </a:buClr>
              <a:buSzPts val="1000"/>
              <a:buChar char="○"/>
              <a:defRPr sz="1000">
                <a:solidFill>
                  <a:srgbClr val="00334E"/>
                </a:solidFill>
                <a:latin typeface="Work Sans"/>
                <a:ea typeface="Work Sans"/>
                <a:cs typeface="Work Sans"/>
                <a:sym typeface="Work Sans"/>
              </a:defRPr>
            </a:lvl2pPr>
            <a:lvl3pPr indent="-317500" lvl="2" marL="13716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3pPr>
            <a:lvl4pPr indent="-317500" lvl="3" marL="18288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4pPr>
            <a:lvl5pPr indent="-317500" lvl="4" marL="22860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5pPr>
            <a:lvl6pPr indent="-317500" lvl="5" marL="27432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6pPr>
            <a:lvl7pPr indent="-317500" lvl="6" marL="32004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7pPr>
            <a:lvl8pPr indent="-317500" lvl="7" marL="36576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8pPr>
            <a:lvl9pPr indent="-317500" lvl="8" marL="41148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9pPr>
          </a:lstStyle>
          <a:p/>
        </p:txBody>
      </p:sp>
      <p:sp>
        <p:nvSpPr>
          <p:cNvPr id="80" name="Google Shape;80;p30"/>
          <p:cNvSpPr txBox="1"/>
          <p:nvPr>
            <p:ph idx="2" type="subTitle"/>
          </p:nvPr>
        </p:nvSpPr>
        <p:spPr>
          <a:xfrm>
            <a:off x="534175" y="796025"/>
            <a:ext cx="4260300" cy="3945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SzPts val="1800"/>
              <a:buNone/>
              <a:defRPr sz="1500">
                <a:solidFill>
                  <a:srgbClr val="00334E"/>
                </a:solidFill>
                <a:latin typeface="Work Sans"/>
                <a:ea typeface="Work Sans"/>
                <a:cs typeface="Work Sans"/>
                <a:sym typeface="Work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81" name="Google Shape;81;p30"/>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82" name="Google Shape;82;p30"/>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2023</a:t>
            </a:r>
            <a:endParaRPr b="0" i="0" sz="600" u="none" cap="none" strike="noStrike">
              <a:solidFill>
                <a:srgbClr val="666666"/>
              </a:solidFill>
              <a:latin typeface="Work Sans"/>
              <a:ea typeface="Work Sans"/>
              <a:cs typeface="Work Sans"/>
              <a:sym typeface="Work Sans"/>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Basic Light 3">
  <p:cSld name="CUSTOM_1_1_5">
    <p:spTree>
      <p:nvGrpSpPr>
        <p:cNvPr id="337" name="Shape 337"/>
        <p:cNvGrpSpPr/>
        <p:nvPr/>
      </p:nvGrpSpPr>
      <p:grpSpPr>
        <a:xfrm>
          <a:off x="0" y="0"/>
          <a:ext cx="0" cy="0"/>
          <a:chOff x="0" y="0"/>
          <a:chExt cx="0" cy="0"/>
        </a:xfrm>
      </p:grpSpPr>
      <p:sp>
        <p:nvSpPr>
          <p:cNvPr id="338" name="Google Shape;338;p203"/>
          <p:cNvSpPr/>
          <p:nvPr/>
        </p:nvSpPr>
        <p:spPr>
          <a:xfrm rot="-3352489">
            <a:off x="-3601803" y="1362164"/>
            <a:ext cx="3905425" cy="4352898"/>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203"/>
          <p:cNvSpPr/>
          <p:nvPr/>
        </p:nvSpPr>
        <p:spPr>
          <a:xfrm rot="-454686">
            <a:off x="6971087" y="-426097"/>
            <a:ext cx="3049329" cy="1841833"/>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0" name="Google Shape;340;p203"/>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341" name="Google Shape;341;p203"/>
          <p:cNvSpPr txBox="1"/>
          <p:nvPr>
            <p:ph idx="1" type="body"/>
          </p:nvPr>
        </p:nvSpPr>
        <p:spPr>
          <a:xfrm>
            <a:off x="568020" y="1918975"/>
            <a:ext cx="3485700" cy="1908600"/>
          </a:xfrm>
          <a:prstGeom prst="rect">
            <a:avLst/>
          </a:prstGeom>
          <a:noFill/>
          <a:ln>
            <a:noFill/>
          </a:ln>
        </p:spPr>
        <p:txBody>
          <a:bodyPr anchorCtr="0" anchor="t" bIns="0" lIns="0" spcFirstLastPara="1" rIns="0" wrap="square" tIns="0">
            <a:normAutofit/>
          </a:bodyPr>
          <a:lstStyle>
            <a:lvl1pPr indent="-292100" lvl="0" marL="457200" algn="l">
              <a:lnSpc>
                <a:spcPct val="115000"/>
              </a:lnSpc>
              <a:spcBef>
                <a:spcPts val="0"/>
              </a:spcBef>
              <a:spcAft>
                <a:spcPts val="0"/>
              </a:spcAft>
              <a:buSzPts val="1000"/>
              <a:buChar char="●"/>
              <a:defRPr sz="1000"/>
            </a:lvl1pPr>
            <a:lvl2pPr indent="-292100" lvl="1" marL="914400" algn="l">
              <a:lnSpc>
                <a:spcPct val="115000"/>
              </a:lnSpc>
              <a:spcBef>
                <a:spcPts val="0"/>
              </a:spcBef>
              <a:spcAft>
                <a:spcPts val="0"/>
              </a:spcAft>
              <a:buSzPts val="1000"/>
              <a:buChar char="○"/>
              <a:defRPr sz="1000"/>
            </a:lvl2pPr>
            <a:lvl3pPr indent="-292100" lvl="2" marL="1371600" algn="l">
              <a:lnSpc>
                <a:spcPct val="115000"/>
              </a:lnSpc>
              <a:spcBef>
                <a:spcPts val="0"/>
              </a:spcBef>
              <a:spcAft>
                <a:spcPts val="0"/>
              </a:spcAft>
              <a:buSzPts val="1000"/>
              <a:buChar char="■"/>
              <a:defRPr sz="1000"/>
            </a:lvl3pPr>
            <a:lvl4pPr indent="-292100" lvl="3" marL="1828800" algn="l">
              <a:lnSpc>
                <a:spcPct val="115000"/>
              </a:lnSpc>
              <a:spcBef>
                <a:spcPts val="0"/>
              </a:spcBef>
              <a:spcAft>
                <a:spcPts val="0"/>
              </a:spcAft>
              <a:buSzPts val="1000"/>
              <a:buChar char="●"/>
              <a:defRPr sz="1000"/>
            </a:lvl4pPr>
            <a:lvl5pPr indent="-317500" lvl="4" marL="2286000" algn="l">
              <a:lnSpc>
                <a:spcPct val="115000"/>
              </a:lnSpc>
              <a:spcBef>
                <a:spcPts val="0"/>
              </a:spcBef>
              <a:spcAft>
                <a:spcPts val="0"/>
              </a:spcAft>
              <a:buSzPts val="1400"/>
              <a:buChar char="○"/>
              <a:defRPr/>
            </a:lvl5pPr>
            <a:lvl6pPr indent="-292100" lvl="5" marL="2743200" algn="l">
              <a:lnSpc>
                <a:spcPct val="115000"/>
              </a:lnSpc>
              <a:spcBef>
                <a:spcPts val="0"/>
              </a:spcBef>
              <a:spcAft>
                <a:spcPts val="0"/>
              </a:spcAft>
              <a:buSzPts val="1000"/>
              <a:buChar char="■"/>
              <a:defRPr sz="1000"/>
            </a:lvl6pPr>
            <a:lvl7pPr indent="-292100" lvl="6" marL="3200400" algn="l">
              <a:lnSpc>
                <a:spcPct val="115000"/>
              </a:lnSpc>
              <a:spcBef>
                <a:spcPts val="0"/>
              </a:spcBef>
              <a:spcAft>
                <a:spcPts val="0"/>
              </a:spcAft>
              <a:buSzPts val="1000"/>
              <a:buChar char="●"/>
              <a:defRPr sz="1000"/>
            </a:lvl7pPr>
            <a:lvl8pPr indent="-292100" lvl="7" marL="3657600" algn="l">
              <a:lnSpc>
                <a:spcPct val="115000"/>
              </a:lnSpc>
              <a:spcBef>
                <a:spcPts val="0"/>
              </a:spcBef>
              <a:spcAft>
                <a:spcPts val="0"/>
              </a:spcAft>
              <a:buSzPts val="1000"/>
              <a:buChar char="○"/>
              <a:defRPr sz="1000"/>
            </a:lvl8pPr>
            <a:lvl9pPr indent="-292100" lvl="8" marL="4114800" algn="l">
              <a:lnSpc>
                <a:spcPct val="115000"/>
              </a:lnSpc>
              <a:spcBef>
                <a:spcPts val="0"/>
              </a:spcBef>
              <a:spcAft>
                <a:spcPts val="0"/>
              </a:spcAft>
              <a:buSzPts val="1000"/>
              <a:buChar char="■"/>
              <a:defRPr sz="1000"/>
            </a:lvl9pPr>
          </a:lstStyle>
          <a:p/>
        </p:txBody>
      </p:sp>
      <p:sp>
        <p:nvSpPr>
          <p:cNvPr id="342" name="Google Shape;342;p203"/>
          <p:cNvSpPr txBox="1"/>
          <p:nvPr>
            <p:ph type="title"/>
          </p:nvPr>
        </p:nvSpPr>
        <p:spPr>
          <a:xfrm>
            <a:off x="568021" y="1107042"/>
            <a:ext cx="5662500" cy="790800"/>
          </a:xfrm>
          <a:prstGeom prst="rect">
            <a:avLst/>
          </a:prstGeom>
          <a:noFill/>
          <a:ln>
            <a:noFill/>
          </a:ln>
        </p:spPr>
        <p:txBody>
          <a:bodyPr anchorCtr="0" anchor="t" bIns="0" lIns="0" spcFirstLastPara="1" rIns="0" wrap="square" tIns="0">
            <a:normAutofit/>
          </a:bodyPr>
          <a:lstStyle>
            <a:lvl1pPr lvl="0" marR="0" algn="l">
              <a:lnSpc>
                <a:spcPct val="80000"/>
              </a:lnSpc>
              <a:spcBef>
                <a:spcPts val="0"/>
              </a:spcBef>
              <a:spcAft>
                <a:spcPts val="0"/>
              </a:spcAft>
              <a:buSzPts val="2800"/>
              <a:buNone/>
              <a:defRPr sz="2800">
                <a:solidFill>
                  <a:srgbClr val="00334E"/>
                </a:solidFill>
                <a:latin typeface="Lora SemiBold"/>
                <a:ea typeface="Lora SemiBold"/>
                <a:cs typeface="Lora SemiBold"/>
                <a:sym typeface="Lora SemiBold"/>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343" name="Google Shape;343;p203"/>
          <p:cNvSpPr txBox="1"/>
          <p:nvPr>
            <p:ph idx="2" type="subTitle"/>
          </p:nvPr>
        </p:nvSpPr>
        <p:spPr>
          <a:xfrm>
            <a:off x="568013" y="627875"/>
            <a:ext cx="7566900" cy="247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800"/>
              <a:buNone/>
              <a:defRPr sz="1500">
                <a:solidFill>
                  <a:srgbClr val="00334E"/>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344" name="Google Shape;344;p203"/>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2021</a:t>
            </a:r>
            <a:endParaRPr b="0" i="0" sz="600" u="none" cap="none" strike="noStrike">
              <a:solidFill>
                <a:srgbClr val="666666"/>
              </a:solidFill>
              <a:latin typeface="Work Sans"/>
              <a:ea typeface="Work Sans"/>
              <a:cs typeface="Work Sans"/>
              <a:sym typeface="Work Sans"/>
            </a:endParaRPr>
          </a:p>
        </p:txBody>
      </p:sp>
      <p:sp>
        <p:nvSpPr>
          <p:cNvPr id="345" name="Google Shape;345;p203"/>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346" name="Google Shape;346;p203"/>
          <p:cNvSpPr/>
          <p:nvPr/>
        </p:nvSpPr>
        <p:spPr>
          <a:xfrm>
            <a:off x="-101925" y="-962025"/>
            <a:ext cx="10808100" cy="961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203"/>
          <p:cNvSpPr/>
          <p:nvPr/>
        </p:nvSpPr>
        <p:spPr>
          <a:xfrm>
            <a:off x="9144000" y="-962025"/>
            <a:ext cx="1956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203"/>
          <p:cNvSpPr/>
          <p:nvPr/>
        </p:nvSpPr>
        <p:spPr>
          <a:xfrm>
            <a:off x="-101925" y="5143500"/>
            <a:ext cx="10808100" cy="1430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203"/>
          <p:cNvSpPr/>
          <p:nvPr/>
        </p:nvSpPr>
        <p:spPr>
          <a:xfrm>
            <a:off x="-3378000" y="-962025"/>
            <a:ext cx="33783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871">
          <p15:clr>
            <a:srgbClr val="FA7B17"/>
          </p15:clr>
        </p15:guide>
        <p15:guide id="2" orient="horz" pos="802">
          <p15:clr>
            <a:srgbClr val="FA7B17"/>
          </p15:clr>
        </p15:guide>
        <p15:guide id="3" orient="horz" pos="504">
          <p15:clr>
            <a:srgbClr val="FA7B17"/>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Basic Light 5">
  <p:cSld name="CUSTOM_1_1_7">
    <p:spTree>
      <p:nvGrpSpPr>
        <p:cNvPr id="350" name="Shape 350"/>
        <p:cNvGrpSpPr/>
        <p:nvPr/>
      </p:nvGrpSpPr>
      <p:grpSpPr>
        <a:xfrm>
          <a:off x="0" y="0"/>
          <a:ext cx="0" cy="0"/>
          <a:chOff x="0" y="0"/>
          <a:chExt cx="0" cy="0"/>
        </a:xfrm>
      </p:grpSpPr>
      <p:sp>
        <p:nvSpPr>
          <p:cNvPr id="351" name="Google Shape;351;p204"/>
          <p:cNvSpPr/>
          <p:nvPr/>
        </p:nvSpPr>
        <p:spPr>
          <a:xfrm>
            <a:off x="4262375" y="1279875"/>
            <a:ext cx="4479300" cy="1921800"/>
          </a:xfrm>
          <a:prstGeom prst="rect">
            <a:avLst/>
          </a:prstGeom>
          <a:solidFill>
            <a:srgbClr val="F6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204"/>
          <p:cNvSpPr/>
          <p:nvPr/>
        </p:nvSpPr>
        <p:spPr>
          <a:xfrm>
            <a:off x="6535513" y="1415900"/>
            <a:ext cx="2013000" cy="2842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3" name="Google Shape;353;p204"/>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354" name="Google Shape;354;p204"/>
          <p:cNvSpPr/>
          <p:nvPr/>
        </p:nvSpPr>
        <p:spPr>
          <a:xfrm>
            <a:off x="618125" y="4305900"/>
            <a:ext cx="3350100" cy="247800"/>
          </a:xfrm>
          <a:prstGeom prst="rect">
            <a:avLst/>
          </a:prstGeom>
          <a:solidFill>
            <a:srgbClr val="29769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00"/>
              <a:buFont typeface="Arial"/>
              <a:buNone/>
            </a:pPr>
            <a:r>
              <a:t/>
            </a:r>
            <a:endParaRPr b="0" i="0" sz="500" u="none" cap="none" strike="noStrike">
              <a:solidFill>
                <a:srgbClr val="FFFFFF"/>
              </a:solidFill>
              <a:latin typeface="Work Sans"/>
              <a:ea typeface="Work Sans"/>
              <a:cs typeface="Work Sans"/>
              <a:sym typeface="Work Sans"/>
            </a:endParaRPr>
          </a:p>
        </p:txBody>
      </p:sp>
      <p:sp>
        <p:nvSpPr>
          <p:cNvPr id="355" name="Google Shape;355;p204"/>
          <p:cNvSpPr txBox="1"/>
          <p:nvPr>
            <p:ph idx="1" type="subTitle"/>
          </p:nvPr>
        </p:nvSpPr>
        <p:spPr>
          <a:xfrm>
            <a:off x="4393225" y="1415900"/>
            <a:ext cx="2013000" cy="393600"/>
          </a:xfrm>
          <a:prstGeom prst="rect">
            <a:avLst/>
          </a:prstGeom>
          <a:noFill/>
          <a:ln>
            <a:noFill/>
          </a:ln>
        </p:spPr>
        <p:txBody>
          <a:bodyPr anchorCtr="0" anchor="t" bIns="91425" lIns="0" spcFirstLastPara="1" rIns="0" wrap="square" tIns="0">
            <a:normAutofit/>
          </a:bodyPr>
          <a:lstStyle>
            <a:lvl1pPr lvl="0" algn="l">
              <a:lnSpc>
                <a:spcPct val="115000"/>
              </a:lnSpc>
              <a:spcBef>
                <a:spcPts val="0"/>
              </a:spcBef>
              <a:spcAft>
                <a:spcPts val="0"/>
              </a:spcAft>
              <a:buSzPts val="1800"/>
              <a:buNone/>
              <a:defRPr b="1">
                <a:solidFill>
                  <a:srgbClr val="297697"/>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356" name="Google Shape;356;p204"/>
          <p:cNvSpPr txBox="1"/>
          <p:nvPr>
            <p:ph idx="2" type="body"/>
          </p:nvPr>
        </p:nvSpPr>
        <p:spPr>
          <a:xfrm>
            <a:off x="4393225" y="1963000"/>
            <a:ext cx="2013000" cy="1085400"/>
          </a:xfrm>
          <a:prstGeom prst="rect">
            <a:avLst/>
          </a:prstGeom>
          <a:noFill/>
          <a:ln>
            <a:noFill/>
          </a:ln>
        </p:spPr>
        <p:txBody>
          <a:bodyPr anchorCtr="0" anchor="t" bIns="91425" lIns="91425" spcFirstLastPara="1" rIns="91425" wrap="square" tIns="91425">
            <a:normAutofit/>
          </a:bodyPr>
          <a:lstStyle>
            <a:lvl1pPr indent="-260350" lvl="0" marL="457200" marR="0" algn="l">
              <a:lnSpc>
                <a:spcPct val="150000"/>
              </a:lnSpc>
              <a:spcBef>
                <a:spcPts val="0"/>
              </a:spcBef>
              <a:spcAft>
                <a:spcPts val="0"/>
              </a:spcAft>
              <a:buClr>
                <a:srgbClr val="434343"/>
              </a:buClr>
              <a:buSzPts val="500"/>
              <a:buFont typeface="Work Sans"/>
              <a:buChar char="●"/>
              <a:defRPr sz="800">
                <a:solidFill>
                  <a:srgbClr val="434343"/>
                </a:solidFill>
              </a:defRPr>
            </a:lvl1pPr>
            <a:lvl2pPr indent="-317500" lvl="1" marL="914400" marR="0" algn="l">
              <a:lnSpc>
                <a:spcPct val="150000"/>
              </a:lnSpc>
              <a:spcBef>
                <a:spcPts val="0"/>
              </a:spcBef>
              <a:spcAft>
                <a:spcPts val="0"/>
              </a:spcAft>
              <a:buClr>
                <a:srgbClr val="434343"/>
              </a:buClr>
              <a:buSzPts val="1400"/>
              <a:buFont typeface="Work Sans"/>
              <a:buChar char="○"/>
              <a:defRPr sz="700">
                <a:solidFill>
                  <a:srgbClr val="434343"/>
                </a:solidFill>
              </a:defRPr>
            </a:lvl2pPr>
            <a:lvl3pPr indent="-317500" lvl="2" marL="1371600" marR="0" algn="l">
              <a:lnSpc>
                <a:spcPct val="150000"/>
              </a:lnSpc>
              <a:spcBef>
                <a:spcPts val="0"/>
              </a:spcBef>
              <a:spcAft>
                <a:spcPts val="0"/>
              </a:spcAft>
              <a:buClr>
                <a:srgbClr val="434343"/>
              </a:buClr>
              <a:buSzPts val="1400"/>
              <a:buFont typeface="Work Sans"/>
              <a:buChar char="■"/>
              <a:defRPr sz="700">
                <a:solidFill>
                  <a:srgbClr val="434343"/>
                </a:solidFill>
              </a:defRPr>
            </a:lvl3pPr>
            <a:lvl4pPr indent="-317500" lvl="3" marL="1828800" marR="0" algn="l">
              <a:lnSpc>
                <a:spcPct val="150000"/>
              </a:lnSpc>
              <a:spcBef>
                <a:spcPts val="0"/>
              </a:spcBef>
              <a:spcAft>
                <a:spcPts val="0"/>
              </a:spcAft>
              <a:buClr>
                <a:srgbClr val="434343"/>
              </a:buClr>
              <a:buSzPts val="1400"/>
              <a:buFont typeface="Work Sans"/>
              <a:buChar char="●"/>
              <a:defRPr sz="700">
                <a:solidFill>
                  <a:srgbClr val="434343"/>
                </a:solidFill>
              </a:defRPr>
            </a:lvl4pPr>
            <a:lvl5pPr indent="-317500" lvl="4" marL="2286000" marR="0" algn="l">
              <a:lnSpc>
                <a:spcPct val="150000"/>
              </a:lnSpc>
              <a:spcBef>
                <a:spcPts val="0"/>
              </a:spcBef>
              <a:spcAft>
                <a:spcPts val="0"/>
              </a:spcAft>
              <a:buClr>
                <a:srgbClr val="434343"/>
              </a:buClr>
              <a:buSzPts val="1400"/>
              <a:buFont typeface="Work Sans"/>
              <a:buChar char="○"/>
              <a:defRPr sz="600">
                <a:solidFill>
                  <a:srgbClr val="434343"/>
                </a:solidFill>
              </a:defRPr>
            </a:lvl5pPr>
            <a:lvl6pPr indent="-317500" lvl="5" marL="2743200" marR="0" algn="l">
              <a:lnSpc>
                <a:spcPct val="150000"/>
              </a:lnSpc>
              <a:spcBef>
                <a:spcPts val="0"/>
              </a:spcBef>
              <a:spcAft>
                <a:spcPts val="0"/>
              </a:spcAft>
              <a:buClr>
                <a:srgbClr val="434343"/>
              </a:buClr>
              <a:buSzPts val="1400"/>
              <a:buFont typeface="Work Sans"/>
              <a:buChar char="■"/>
              <a:defRPr sz="600">
                <a:solidFill>
                  <a:srgbClr val="434343"/>
                </a:solidFill>
              </a:defRPr>
            </a:lvl6pPr>
            <a:lvl7pPr indent="-317500" lvl="6" marL="3200400" marR="0" algn="l">
              <a:lnSpc>
                <a:spcPct val="150000"/>
              </a:lnSpc>
              <a:spcBef>
                <a:spcPts val="0"/>
              </a:spcBef>
              <a:spcAft>
                <a:spcPts val="0"/>
              </a:spcAft>
              <a:buClr>
                <a:srgbClr val="434343"/>
              </a:buClr>
              <a:buSzPts val="1400"/>
              <a:buFont typeface="Work Sans"/>
              <a:buChar char="●"/>
              <a:defRPr sz="600">
                <a:solidFill>
                  <a:srgbClr val="434343"/>
                </a:solidFill>
              </a:defRPr>
            </a:lvl7pPr>
            <a:lvl8pPr indent="-317500" lvl="7" marL="3657600" marR="0" algn="l">
              <a:lnSpc>
                <a:spcPct val="150000"/>
              </a:lnSpc>
              <a:spcBef>
                <a:spcPts val="0"/>
              </a:spcBef>
              <a:spcAft>
                <a:spcPts val="0"/>
              </a:spcAft>
              <a:buClr>
                <a:srgbClr val="434343"/>
              </a:buClr>
              <a:buSzPts val="1400"/>
              <a:buFont typeface="Work Sans"/>
              <a:buChar char="○"/>
              <a:defRPr sz="600">
                <a:solidFill>
                  <a:srgbClr val="434343"/>
                </a:solidFill>
              </a:defRPr>
            </a:lvl8pPr>
            <a:lvl9pPr indent="-317500" lvl="8" marL="4114800" marR="0" algn="l">
              <a:lnSpc>
                <a:spcPct val="150000"/>
              </a:lnSpc>
              <a:spcBef>
                <a:spcPts val="0"/>
              </a:spcBef>
              <a:spcAft>
                <a:spcPts val="0"/>
              </a:spcAft>
              <a:buClr>
                <a:srgbClr val="434343"/>
              </a:buClr>
              <a:buSzPts val="1400"/>
              <a:buFont typeface="Work Sans"/>
              <a:buChar char="■"/>
              <a:defRPr sz="600">
                <a:solidFill>
                  <a:srgbClr val="434343"/>
                </a:solidFill>
              </a:defRPr>
            </a:lvl9pPr>
          </a:lstStyle>
          <a:p/>
        </p:txBody>
      </p:sp>
      <p:sp>
        <p:nvSpPr>
          <p:cNvPr id="357" name="Google Shape;357;p204"/>
          <p:cNvSpPr txBox="1"/>
          <p:nvPr>
            <p:ph idx="3" type="subTitle"/>
          </p:nvPr>
        </p:nvSpPr>
        <p:spPr>
          <a:xfrm>
            <a:off x="859925" y="4249400"/>
            <a:ext cx="2866500" cy="2478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800"/>
              <a:buNone/>
              <a:defRPr sz="1000">
                <a:solidFill>
                  <a:srgbClr val="FFFFFF"/>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358" name="Google Shape;358;p204"/>
          <p:cNvSpPr txBox="1"/>
          <p:nvPr>
            <p:ph idx="4" type="subTitle"/>
          </p:nvPr>
        </p:nvSpPr>
        <p:spPr>
          <a:xfrm>
            <a:off x="4826275" y="4305900"/>
            <a:ext cx="3195600" cy="2478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800"/>
              <a:buNone/>
              <a:defRPr i="1" sz="700">
                <a:solidFill>
                  <a:srgbClr val="297697"/>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359" name="Google Shape;359;p204"/>
          <p:cNvSpPr txBox="1"/>
          <p:nvPr>
            <p:ph idx="5" type="body"/>
          </p:nvPr>
        </p:nvSpPr>
        <p:spPr>
          <a:xfrm>
            <a:off x="568025" y="1286475"/>
            <a:ext cx="3400200" cy="1908600"/>
          </a:xfrm>
          <a:prstGeom prst="rect">
            <a:avLst/>
          </a:prstGeom>
          <a:noFill/>
          <a:ln>
            <a:noFill/>
          </a:ln>
        </p:spPr>
        <p:txBody>
          <a:bodyPr anchorCtr="0" anchor="t" bIns="91425" lIns="91425" spcFirstLastPara="1" rIns="91425" wrap="square" tIns="91425">
            <a:normAutofit/>
          </a:bodyPr>
          <a:lstStyle>
            <a:lvl1pPr indent="-292100" lvl="0" marL="457200" algn="l">
              <a:lnSpc>
                <a:spcPct val="115000"/>
              </a:lnSpc>
              <a:spcBef>
                <a:spcPts val="0"/>
              </a:spcBef>
              <a:spcAft>
                <a:spcPts val="0"/>
              </a:spcAft>
              <a:buSzPts val="1000"/>
              <a:buChar char="●"/>
              <a:defRPr sz="1000"/>
            </a:lvl1pPr>
            <a:lvl2pPr indent="-292100" lvl="1" marL="914400" algn="l">
              <a:lnSpc>
                <a:spcPct val="115000"/>
              </a:lnSpc>
              <a:spcBef>
                <a:spcPts val="0"/>
              </a:spcBef>
              <a:spcAft>
                <a:spcPts val="0"/>
              </a:spcAft>
              <a:buSzPts val="1000"/>
              <a:buChar char="○"/>
              <a:defRPr sz="1000"/>
            </a:lvl2pPr>
            <a:lvl3pPr indent="-292100" lvl="2" marL="1371600" algn="l">
              <a:lnSpc>
                <a:spcPct val="115000"/>
              </a:lnSpc>
              <a:spcBef>
                <a:spcPts val="0"/>
              </a:spcBef>
              <a:spcAft>
                <a:spcPts val="0"/>
              </a:spcAft>
              <a:buSzPts val="1000"/>
              <a:buChar char="■"/>
              <a:defRPr sz="1000"/>
            </a:lvl3pPr>
            <a:lvl4pPr indent="-292100" lvl="3" marL="1828800" algn="l">
              <a:lnSpc>
                <a:spcPct val="115000"/>
              </a:lnSpc>
              <a:spcBef>
                <a:spcPts val="0"/>
              </a:spcBef>
              <a:spcAft>
                <a:spcPts val="0"/>
              </a:spcAft>
              <a:buSzPts val="1000"/>
              <a:buChar char="●"/>
              <a:defRPr sz="1000"/>
            </a:lvl4pPr>
            <a:lvl5pPr indent="-317500" lvl="4" marL="2286000" algn="l">
              <a:lnSpc>
                <a:spcPct val="115000"/>
              </a:lnSpc>
              <a:spcBef>
                <a:spcPts val="0"/>
              </a:spcBef>
              <a:spcAft>
                <a:spcPts val="0"/>
              </a:spcAft>
              <a:buSzPts val="1400"/>
              <a:buChar char="○"/>
              <a:defRPr/>
            </a:lvl5pPr>
            <a:lvl6pPr indent="-292100" lvl="5" marL="2743200" algn="l">
              <a:lnSpc>
                <a:spcPct val="115000"/>
              </a:lnSpc>
              <a:spcBef>
                <a:spcPts val="0"/>
              </a:spcBef>
              <a:spcAft>
                <a:spcPts val="0"/>
              </a:spcAft>
              <a:buSzPts val="1000"/>
              <a:buChar char="■"/>
              <a:defRPr sz="1000"/>
            </a:lvl6pPr>
            <a:lvl7pPr indent="-292100" lvl="6" marL="3200400" algn="l">
              <a:lnSpc>
                <a:spcPct val="115000"/>
              </a:lnSpc>
              <a:spcBef>
                <a:spcPts val="0"/>
              </a:spcBef>
              <a:spcAft>
                <a:spcPts val="0"/>
              </a:spcAft>
              <a:buSzPts val="1000"/>
              <a:buChar char="●"/>
              <a:defRPr sz="1000"/>
            </a:lvl7pPr>
            <a:lvl8pPr indent="-292100" lvl="7" marL="3657600" algn="l">
              <a:lnSpc>
                <a:spcPct val="115000"/>
              </a:lnSpc>
              <a:spcBef>
                <a:spcPts val="0"/>
              </a:spcBef>
              <a:spcAft>
                <a:spcPts val="0"/>
              </a:spcAft>
              <a:buSzPts val="1000"/>
              <a:buChar char="○"/>
              <a:defRPr sz="1000"/>
            </a:lvl8pPr>
            <a:lvl9pPr indent="-292100" lvl="8" marL="4114800" algn="l">
              <a:lnSpc>
                <a:spcPct val="115000"/>
              </a:lnSpc>
              <a:spcBef>
                <a:spcPts val="0"/>
              </a:spcBef>
              <a:spcAft>
                <a:spcPts val="0"/>
              </a:spcAft>
              <a:buSzPts val="1000"/>
              <a:buChar char="■"/>
              <a:defRPr sz="1000"/>
            </a:lvl9pPr>
          </a:lstStyle>
          <a:p/>
        </p:txBody>
      </p:sp>
      <p:sp>
        <p:nvSpPr>
          <p:cNvPr id="360" name="Google Shape;360;p204"/>
          <p:cNvSpPr txBox="1"/>
          <p:nvPr>
            <p:ph type="title"/>
          </p:nvPr>
        </p:nvSpPr>
        <p:spPr>
          <a:xfrm>
            <a:off x="568025" y="895600"/>
            <a:ext cx="4575600" cy="276900"/>
          </a:xfrm>
          <a:prstGeom prst="rect">
            <a:avLst/>
          </a:prstGeom>
          <a:noFill/>
          <a:ln>
            <a:noFill/>
          </a:ln>
        </p:spPr>
        <p:txBody>
          <a:bodyPr anchorCtr="0" anchor="t" bIns="0" lIns="0" spcFirstLastPara="1" rIns="0" wrap="square" tIns="0">
            <a:normAutofit/>
          </a:bodyPr>
          <a:lstStyle>
            <a:lvl1pPr lvl="0" marR="0" algn="l">
              <a:lnSpc>
                <a:spcPct val="100000"/>
              </a:lnSpc>
              <a:spcBef>
                <a:spcPts val="0"/>
              </a:spcBef>
              <a:spcAft>
                <a:spcPts val="0"/>
              </a:spcAft>
              <a:buSzPts val="2800"/>
              <a:buNone/>
              <a:defRPr sz="1500">
                <a:solidFill>
                  <a:srgbClr val="00334E"/>
                </a:solidFill>
                <a:latin typeface="Work Sans"/>
                <a:ea typeface="Work Sans"/>
                <a:cs typeface="Work Sans"/>
                <a:sym typeface="Work Sans"/>
              </a:defRPr>
            </a:lvl1pPr>
            <a:lvl2pPr lvl="1" algn="l">
              <a:lnSpc>
                <a:spcPct val="100000"/>
              </a:lnSpc>
              <a:spcBef>
                <a:spcPts val="0"/>
              </a:spcBef>
              <a:spcAft>
                <a:spcPts val="0"/>
              </a:spcAft>
              <a:buSzPts val="1100"/>
              <a:buNone/>
              <a:defRPr sz="1100">
                <a:latin typeface="Work Sans"/>
                <a:ea typeface="Work Sans"/>
                <a:cs typeface="Work Sans"/>
                <a:sym typeface="Work Sans"/>
              </a:defRPr>
            </a:lvl2pPr>
            <a:lvl3pPr lvl="2" algn="l">
              <a:lnSpc>
                <a:spcPct val="100000"/>
              </a:lnSpc>
              <a:spcBef>
                <a:spcPts val="0"/>
              </a:spcBef>
              <a:spcAft>
                <a:spcPts val="0"/>
              </a:spcAft>
              <a:buSzPts val="1100"/>
              <a:buNone/>
              <a:defRPr sz="1100">
                <a:latin typeface="Work Sans"/>
                <a:ea typeface="Work Sans"/>
                <a:cs typeface="Work Sans"/>
                <a:sym typeface="Work Sans"/>
              </a:defRPr>
            </a:lvl3pPr>
            <a:lvl4pPr lvl="3" algn="l">
              <a:lnSpc>
                <a:spcPct val="100000"/>
              </a:lnSpc>
              <a:spcBef>
                <a:spcPts val="0"/>
              </a:spcBef>
              <a:spcAft>
                <a:spcPts val="0"/>
              </a:spcAft>
              <a:buSzPts val="1100"/>
              <a:buNone/>
              <a:defRPr sz="1100">
                <a:latin typeface="Work Sans"/>
                <a:ea typeface="Work Sans"/>
                <a:cs typeface="Work Sans"/>
                <a:sym typeface="Work Sans"/>
              </a:defRPr>
            </a:lvl4pPr>
            <a:lvl5pPr lvl="4" algn="l">
              <a:lnSpc>
                <a:spcPct val="100000"/>
              </a:lnSpc>
              <a:spcBef>
                <a:spcPts val="0"/>
              </a:spcBef>
              <a:spcAft>
                <a:spcPts val="0"/>
              </a:spcAft>
              <a:buSzPts val="1100"/>
              <a:buNone/>
              <a:defRPr sz="1100">
                <a:latin typeface="Work Sans"/>
                <a:ea typeface="Work Sans"/>
                <a:cs typeface="Work Sans"/>
                <a:sym typeface="Work Sans"/>
              </a:defRPr>
            </a:lvl5pPr>
            <a:lvl6pPr lvl="5" algn="l">
              <a:lnSpc>
                <a:spcPct val="100000"/>
              </a:lnSpc>
              <a:spcBef>
                <a:spcPts val="0"/>
              </a:spcBef>
              <a:spcAft>
                <a:spcPts val="0"/>
              </a:spcAft>
              <a:buSzPts val="1100"/>
              <a:buNone/>
              <a:defRPr sz="1100">
                <a:latin typeface="Work Sans"/>
                <a:ea typeface="Work Sans"/>
                <a:cs typeface="Work Sans"/>
                <a:sym typeface="Work Sans"/>
              </a:defRPr>
            </a:lvl6pPr>
            <a:lvl7pPr lvl="6" algn="l">
              <a:lnSpc>
                <a:spcPct val="100000"/>
              </a:lnSpc>
              <a:spcBef>
                <a:spcPts val="0"/>
              </a:spcBef>
              <a:spcAft>
                <a:spcPts val="0"/>
              </a:spcAft>
              <a:buSzPts val="1100"/>
              <a:buNone/>
              <a:defRPr sz="1100">
                <a:latin typeface="Work Sans"/>
                <a:ea typeface="Work Sans"/>
                <a:cs typeface="Work Sans"/>
                <a:sym typeface="Work Sans"/>
              </a:defRPr>
            </a:lvl7pPr>
            <a:lvl8pPr lvl="7" algn="l">
              <a:lnSpc>
                <a:spcPct val="100000"/>
              </a:lnSpc>
              <a:spcBef>
                <a:spcPts val="0"/>
              </a:spcBef>
              <a:spcAft>
                <a:spcPts val="0"/>
              </a:spcAft>
              <a:buSzPts val="1100"/>
              <a:buNone/>
              <a:defRPr sz="1100">
                <a:latin typeface="Work Sans"/>
                <a:ea typeface="Work Sans"/>
                <a:cs typeface="Work Sans"/>
                <a:sym typeface="Work Sans"/>
              </a:defRPr>
            </a:lvl8pPr>
            <a:lvl9pPr lvl="8" algn="l">
              <a:lnSpc>
                <a:spcPct val="100000"/>
              </a:lnSpc>
              <a:spcBef>
                <a:spcPts val="0"/>
              </a:spcBef>
              <a:spcAft>
                <a:spcPts val="0"/>
              </a:spcAft>
              <a:buSzPts val="1100"/>
              <a:buNone/>
              <a:defRPr sz="1100">
                <a:latin typeface="Work Sans"/>
                <a:ea typeface="Work Sans"/>
                <a:cs typeface="Work Sans"/>
                <a:sym typeface="Work Sans"/>
              </a:defRPr>
            </a:lvl9pPr>
          </a:lstStyle>
          <a:p/>
        </p:txBody>
      </p:sp>
      <p:cxnSp>
        <p:nvCxnSpPr>
          <p:cNvPr id="361" name="Google Shape;361;p204"/>
          <p:cNvCxnSpPr/>
          <p:nvPr/>
        </p:nvCxnSpPr>
        <p:spPr>
          <a:xfrm flipH="1" rot="10800000">
            <a:off x="0" y="636325"/>
            <a:ext cx="445800" cy="1500"/>
          </a:xfrm>
          <a:prstGeom prst="straightConnector1">
            <a:avLst/>
          </a:prstGeom>
          <a:noFill/>
          <a:ln cap="flat" cmpd="sng" w="28575">
            <a:solidFill>
              <a:srgbClr val="00334E"/>
            </a:solidFill>
            <a:prstDash val="solid"/>
            <a:round/>
            <a:headEnd len="sm" w="sm" type="none"/>
            <a:tailEnd len="sm" w="sm" type="none"/>
          </a:ln>
        </p:spPr>
      </p:cxnSp>
      <p:sp>
        <p:nvSpPr>
          <p:cNvPr id="362" name="Google Shape;362;p204"/>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2021</a:t>
            </a:r>
            <a:endParaRPr b="0" i="0" sz="600" u="none" cap="none" strike="noStrike">
              <a:solidFill>
                <a:srgbClr val="666666"/>
              </a:solidFill>
              <a:latin typeface="Work Sans"/>
              <a:ea typeface="Work Sans"/>
              <a:cs typeface="Work Sans"/>
              <a:sym typeface="Work Sans"/>
            </a:endParaRPr>
          </a:p>
        </p:txBody>
      </p:sp>
      <p:sp>
        <p:nvSpPr>
          <p:cNvPr id="363" name="Google Shape;363;p204"/>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364" name="Google Shape;364;p204"/>
          <p:cNvSpPr txBox="1"/>
          <p:nvPr>
            <p:ph idx="6" type="title"/>
          </p:nvPr>
        </p:nvSpPr>
        <p:spPr>
          <a:xfrm>
            <a:off x="568023" y="488800"/>
            <a:ext cx="7108500" cy="468900"/>
          </a:xfrm>
          <a:prstGeom prst="rect">
            <a:avLst/>
          </a:prstGeom>
          <a:noFill/>
          <a:ln>
            <a:noFill/>
          </a:ln>
        </p:spPr>
        <p:txBody>
          <a:bodyPr anchorCtr="0" anchor="t" bIns="0" lIns="0" spcFirstLastPara="1" rIns="0" wrap="square" tIns="0">
            <a:normAutofit/>
          </a:bodyPr>
          <a:lstStyle>
            <a:lvl1pPr lvl="0" marR="0" algn="l">
              <a:lnSpc>
                <a:spcPct val="80000"/>
              </a:lnSpc>
              <a:spcBef>
                <a:spcPts val="0"/>
              </a:spcBef>
              <a:spcAft>
                <a:spcPts val="0"/>
              </a:spcAft>
              <a:buSzPts val="2800"/>
              <a:buNone/>
              <a:defRPr sz="2800">
                <a:solidFill>
                  <a:srgbClr val="00334E"/>
                </a:solidFill>
                <a:latin typeface="Lora SemiBold"/>
                <a:ea typeface="Lora SemiBold"/>
                <a:cs typeface="Lora SemiBold"/>
                <a:sym typeface="Lora SemiBold"/>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Tree>
  </p:cSld>
  <p:clrMapOvr>
    <a:masterClrMapping/>
  </p:clrMapOvr>
  <p:extLst>
    <p:ext uri="{DCECCB84-F9BA-43D5-87BE-67443E8EF086}">
      <p15:sldGuideLst>
        <p15:guide id="1" orient="horz" pos="401">
          <p15:clr>
            <a:srgbClr val="FA7B17"/>
          </p15:clr>
        </p15:guide>
        <p15:guide id="2" orient="horz" pos="483">
          <p15:clr>
            <a:srgbClr val="FA7B17"/>
          </p15:clr>
        </p15:guide>
        <p15:guide id="3" orient="horz" pos="674">
          <p15:clr>
            <a:srgbClr val="FA7B17"/>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Influencer Profile - 2 profile">
  <p:cSld name="CUSTOM_1_1_8">
    <p:spTree>
      <p:nvGrpSpPr>
        <p:cNvPr id="365" name="Shape 365"/>
        <p:cNvGrpSpPr/>
        <p:nvPr/>
      </p:nvGrpSpPr>
      <p:grpSpPr>
        <a:xfrm>
          <a:off x="0" y="0"/>
          <a:ext cx="0" cy="0"/>
          <a:chOff x="0" y="0"/>
          <a:chExt cx="0" cy="0"/>
        </a:xfrm>
      </p:grpSpPr>
      <p:pic>
        <p:nvPicPr>
          <p:cNvPr id="366" name="Google Shape;366;p205"/>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367" name="Google Shape;367;p205"/>
          <p:cNvSpPr/>
          <p:nvPr/>
        </p:nvSpPr>
        <p:spPr>
          <a:xfrm>
            <a:off x="4941023" y="3372006"/>
            <a:ext cx="1902900" cy="1181700"/>
          </a:xfrm>
          <a:prstGeom prst="rect">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205"/>
          <p:cNvSpPr/>
          <p:nvPr/>
        </p:nvSpPr>
        <p:spPr>
          <a:xfrm>
            <a:off x="6843843" y="3372006"/>
            <a:ext cx="1902900" cy="1181700"/>
          </a:xfrm>
          <a:prstGeom prst="rect">
            <a:avLst/>
          </a:prstGeom>
          <a:solidFill>
            <a:srgbClr val="2976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205"/>
          <p:cNvSpPr txBox="1"/>
          <p:nvPr>
            <p:ph idx="1" type="subTitle"/>
          </p:nvPr>
        </p:nvSpPr>
        <p:spPr>
          <a:xfrm>
            <a:off x="5015363" y="3386453"/>
            <a:ext cx="1760100" cy="3309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800"/>
              <a:buNone/>
              <a:defRPr b="1" sz="1100">
                <a:solidFill>
                  <a:srgbClr val="FFFFFF"/>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370" name="Google Shape;370;p205"/>
          <p:cNvSpPr txBox="1"/>
          <p:nvPr>
            <p:ph idx="2" type="subTitle"/>
          </p:nvPr>
        </p:nvSpPr>
        <p:spPr>
          <a:xfrm>
            <a:off x="7000288" y="3386453"/>
            <a:ext cx="1760100" cy="3309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800"/>
              <a:buNone/>
              <a:defRPr b="1" sz="1100">
                <a:solidFill>
                  <a:srgbClr val="FFFFFF"/>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371" name="Google Shape;371;p205"/>
          <p:cNvSpPr txBox="1"/>
          <p:nvPr>
            <p:ph type="title"/>
          </p:nvPr>
        </p:nvSpPr>
        <p:spPr>
          <a:xfrm>
            <a:off x="568025" y="895600"/>
            <a:ext cx="4575600" cy="276900"/>
          </a:xfrm>
          <a:prstGeom prst="rect">
            <a:avLst/>
          </a:prstGeom>
          <a:noFill/>
          <a:ln>
            <a:noFill/>
          </a:ln>
        </p:spPr>
        <p:txBody>
          <a:bodyPr anchorCtr="0" anchor="t" bIns="0" lIns="0" spcFirstLastPara="1" rIns="0" wrap="square" tIns="0">
            <a:normAutofit/>
          </a:bodyPr>
          <a:lstStyle>
            <a:lvl1pPr lvl="0" marR="0" algn="l">
              <a:lnSpc>
                <a:spcPct val="100000"/>
              </a:lnSpc>
              <a:spcBef>
                <a:spcPts val="0"/>
              </a:spcBef>
              <a:spcAft>
                <a:spcPts val="0"/>
              </a:spcAft>
              <a:buSzPts val="2800"/>
              <a:buNone/>
              <a:defRPr sz="1500">
                <a:solidFill>
                  <a:srgbClr val="00334E"/>
                </a:solidFill>
                <a:latin typeface="Work Sans"/>
                <a:ea typeface="Work Sans"/>
                <a:cs typeface="Work Sans"/>
                <a:sym typeface="Work Sans"/>
              </a:defRPr>
            </a:lvl1pPr>
            <a:lvl2pPr lvl="1" algn="l">
              <a:lnSpc>
                <a:spcPct val="100000"/>
              </a:lnSpc>
              <a:spcBef>
                <a:spcPts val="0"/>
              </a:spcBef>
              <a:spcAft>
                <a:spcPts val="0"/>
              </a:spcAft>
              <a:buSzPts val="1100"/>
              <a:buNone/>
              <a:defRPr sz="1100">
                <a:latin typeface="Work Sans"/>
                <a:ea typeface="Work Sans"/>
                <a:cs typeface="Work Sans"/>
                <a:sym typeface="Work Sans"/>
              </a:defRPr>
            </a:lvl2pPr>
            <a:lvl3pPr lvl="2" algn="l">
              <a:lnSpc>
                <a:spcPct val="100000"/>
              </a:lnSpc>
              <a:spcBef>
                <a:spcPts val="0"/>
              </a:spcBef>
              <a:spcAft>
                <a:spcPts val="0"/>
              </a:spcAft>
              <a:buSzPts val="1100"/>
              <a:buNone/>
              <a:defRPr sz="1100">
                <a:latin typeface="Work Sans"/>
                <a:ea typeface="Work Sans"/>
                <a:cs typeface="Work Sans"/>
                <a:sym typeface="Work Sans"/>
              </a:defRPr>
            </a:lvl3pPr>
            <a:lvl4pPr lvl="3" algn="l">
              <a:lnSpc>
                <a:spcPct val="100000"/>
              </a:lnSpc>
              <a:spcBef>
                <a:spcPts val="0"/>
              </a:spcBef>
              <a:spcAft>
                <a:spcPts val="0"/>
              </a:spcAft>
              <a:buSzPts val="1100"/>
              <a:buNone/>
              <a:defRPr sz="1100">
                <a:latin typeface="Work Sans"/>
                <a:ea typeface="Work Sans"/>
                <a:cs typeface="Work Sans"/>
                <a:sym typeface="Work Sans"/>
              </a:defRPr>
            </a:lvl4pPr>
            <a:lvl5pPr lvl="4" algn="l">
              <a:lnSpc>
                <a:spcPct val="100000"/>
              </a:lnSpc>
              <a:spcBef>
                <a:spcPts val="0"/>
              </a:spcBef>
              <a:spcAft>
                <a:spcPts val="0"/>
              </a:spcAft>
              <a:buSzPts val="1100"/>
              <a:buNone/>
              <a:defRPr sz="1100">
                <a:latin typeface="Work Sans"/>
                <a:ea typeface="Work Sans"/>
                <a:cs typeface="Work Sans"/>
                <a:sym typeface="Work Sans"/>
              </a:defRPr>
            </a:lvl5pPr>
            <a:lvl6pPr lvl="5" algn="l">
              <a:lnSpc>
                <a:spcPct val="100000"/>
              </a:lnSpc>
              <a:spcBef>
                <a:spcPts val="0"/>
              </a:spcBef>
              <a:spcAft>
                <a:spcPts val="0"/>
              </a:spcAft>
              <a:buSzPts val="1100"/>
              <a:buNone/>
              <a:defRPr sz="1100">
                <a:latin typeface="Work Sans"/>
                <a:ea typeface="Work Sans"/>
                <a:cs typeface="Work Sans"/>
                <a:sym typeface="Work Sans"/>
              </a:defRPr>
            </a:lvl6pPr>
            <a:lvl7pPr lvl="6" algn="l">
              <a:lnSpc>
                <a:spcPct val="100000"/>
              </a:lnSpc>
              <a:spcBef>
                <a:spcPts val="0"/>
              </a:spcBef>
              <a:spcAft>
                <a:spcPts val="0"/>
              </a:spcAft>
              <a:buSzPts val="1100"/>
              <a:buNone/>
              <a:defRPr sz="1100">
                <a:latin typeface="Work Sans"/>
                <a:ea typeface="Work Sans"/>
                <a:cs typeface="Work Sans"/>
                <a:sym typeface="Work Sans"/>
              </a:defRPr>
            </a:lvl7pPr>
            <a:lvl8pPr lvl="7" algn="l">
              <a:lnSpc>
                <a:spcPct val="100000"/>
              </a:lnSpc>
              <a:spcBef>
                <a:spcPts val="0"/>
              </a:spcBef>
              <a:spcAft>
                <a:spcPts val="0"/>
              </a:spcAft>
              <a:buSzPts val="1100"/>
              <a:buNone/>
              <a:defRPr sz="1100">
                <a:latin typeface="Work Sans"/>
                <a:ea typeface="Work Sans"/>
                <a:cs typeface="Work Sans"/>
                <a:sym typeface="Work Sans"/>
              </a:defRPr>
            </a:lvl8pPr>
            <a:lvl9pPr lvl="8" algn="l">
              <a:lnSpc>
                <a:spcPct val="100000"/>
              </a:lnSpc>
              <a:spcBef>
                <a:spcPts val="0"/>
              </a:spcBef>
              <a:spcAft>
                <a:spcPts val="0"/>
              </a:spcAft>
              <a:buSzPts val="1100"/>
              <a:buNone/>
              <a:defRPr sz="1100">
                <a:latin typeface="Work Sans"/>
                <a:ea typeface="Work Sans"/>
                <a:cs typeface="Work Sans"/>
                <a:sym typeface="Work Sans"/>
              </a:defRPr>
            </a:lvl9pPr>
          </a:lstStyle>
          <a:p/>
        </p:txBody>
      </p:sp>
      <p:cxnSp>
        <p:nvCxnSpPr>
          <p:cNvPr id="372" name="Google Shape;372;p205"/>
          <p:cNvCxnSpPr/>
          <p:nvPr/>
        </p:nvCxnSpPr>
        <p:spPr>
          <a:xfrm flipH="1" rot="10800000">
            <a:off x="0" y="636325"/>
            <a:ext cx="445800" cy="1500"/>
          </a:xfrm>
          <a:prstGeom prst="straightConnector1">
            <a:avLst/>
          </a:prstGeom>
          <a:noFill/>
          <a:ln cap="flat" cmpd="sng" w="28575">
            <a:solidFill>
              <a:srgbClr val="00334E"/>
            </a:solidFill>
            <a:prstDash val="solid"/>
            <a:round/>
            <a:headEnd len="sm" w="sm" type="none"/>
            <a:tailEnd len="sm" w="sm" type="none"/>
          </a:ln>
        </p:spPr>
      </p:cxnSp>
      <p:sp>
        <p:nvSpPr>
          <p:cNvPr id="373" name="Google Shape;373;p205"/>
          <p:cNvSpPr txBox="1"/>
          <p:nvPr>
            <p:ph idx="3" type="subTitle"/>
          </p:nvPr>
        </p:nvSpPr>
        <p:spPr>
          <a:xfrm>
            <a:off x="1620175" y="1577575"/>
            <a:ext cx="2907600" cy="479100"/>
          </a:xfrm>
          <a:prstGeom prst="rect">
            <a:avLst/>
          </a:prstGeom>
          <a:noFill/>
          <a:ln>
            <a:noFill/>
          </a:ln>
        </p:spPr>
        <p:txBody>
          <a:bodyPr anchorCtr="0" anchor="ctr" bIns="91425" lIns="91425" spcFirstLastPara="1" rIns="91425" wrap="square" tIns="91425">
            <a:normAutofit/>
          </a:bodyPr>
          <a:lstStyle>
            <a:lvl1pPr lvl="0" algn="l">
              <a:lnSpc>
                <a:spcPct val="115000"/>
              </a:lnSpc>
              <a:spcBef>
                <a:spcPts val="0"/>
              </a:spcBef>
              <a:spcAft>
                <a:spcPts val="0"/>
              </a:spcAft>
              <a:buSzPts val="1800"/>
              <a:buNone/>
              <a:defRPr sz="10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374" name="Google Shape;374;p205"/>
          <p:cNvSpPr txBox="1"/>
          <p:nvPr>
            <p:ph idx="4" type="subTitle"/>
          </p:nvPr>
        </p:nvSpPr>
        <p:spPr>
          <a:xfrm>
            <a:off x="568025" y="2515090"/>
            <a:ext cx="3959700" cy="247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800"/>
              <a:buNone/>
              <a:defRPr b="1" sz="10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375" name="Google Shape;375;p205"/>
          <p:cNvSpPr txBox="1"/>
          <p:nvPr>
            <p:ph idx="5" type="subTitle"/>
          </p:nvPr>
        </p:nvSpPr>
        <p:spPr>
          <a:xfrm>
            <a:off x="568025" y="2788665"/>
            <a:ext cx="3959700" cy="4791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800"/>
              <a:buNone/>
              <a:defRPr sz="10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376" name="Google Shape;376;p205"/>
          <p:cNvSpPr txBox="1"/>
          <p:nvPr>
            <p:ph idx="6" type="subTitle"/>
          </p:nvPr>
        </p:nvSpPr>
        <p:spPr>
          <a:xfrm>
            <a:off x="568025" y="3478238"/>
            <a:ext cx="3959700" cy="247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800"/>
              <a:buNone/>
              <a:defRPr b="1" sz="10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377" name="Google Shape;377;p205"/>
          <p:cNvSpPr txBox="1"/>
          <p:nvPr>
            <p:ph idx="7" type="subTitle"/>
          </p:nvPr>
        </p:nvSpPr>
        <p:spPr>
          <a:xfrm>
            <a:off x="568025" y="3751822"/>
            <a:ext cx="3959700" cy="4791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800"/>
              <a:buNone/>
              <a:defRPr sz="10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378" name="Google Shape;378;p205"/>
          <p:cNvSpPr txBox="1"/>
          <p:nvPr>
            <p:ph idx="8" type="subTitle"/>
          </p:nvPr>
        </p:nvSpPr>
        <p:spPr>
          <a:xfrm>
            <a:off x="568025" y="4258253"/>
            <a:ext cx="3959700" cy="361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800"/>
              <a:buNone/>
              <a:defRPr i="1" sz="700">
                <a:solidFill>
                  <a:srgbClr val="356D82"/>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379" name="Google Shape;379;p205"/>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2021</a:t>
            </a:r>
            <a:endParaRPr b="0" i="0" sz="600" u="none" cap="none" strike="noStrike">
              <a:solidFill>
                <a:srgbClr val="666666"/>
              </a:solidFill>
              <a:latin typeface="Work Sans"/>
              <a:ea typeface="Work Sans"/>
              <a:cs typeface="Work Sans"/>
              <a:sym typeface="Work Sans"/>
            </a:endParaRPr>
          </a:p>
        </p:txBody>
      </p:sp>
      <p:sp>
        <p:nvSpPr>
          <p:cNvPr id="380" name="Google Shape;380;p205"/>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381" name="Google Shape;381;p205"/>
          <p:cNvSpPr txBox="1"/>
          <p:nvPr>
            <p:ph idx="9" type="title"/>
          </p:nvPr>
        </p:nvSpPr>
        <p:spPr>
          <a:xfrm>
            <a:off x="568023" y="488800"/>
            <a:ext cx="7108500" cy="468900"/>
          </a:xfrm>
          <a:prstGeom prst="rect">
            <a:avLst/>
          </a:prstGeom>
          <a:noFill/>
          <a:ln>
            <a:noFill/>
          </a:ln>
        </p:spPr>
        <p:txBody>
          <a:bodyPr anchorCtr="0" anchor="t" bIns="0" lIns="0" spcFirstLastPara="1" rIns="0" wrap="square" tIns="0">
            <a:normAutofit/>
          </a:bodyPr>
          <a:lstStyle>
            <a:lvl1pPr lvl="0" marR="0" algn="l">
              <a:lnSpc>
                <a:spcPct val="80000"/>
              </a:lnSpc>
              <a:spcBef>
                <a:spcPts val="0"/>
              </a:spcBef>
              <a:spcAft>
                <a:spcPts val="0"/>
              </a:spcAft>
              <a:buSzPts val="2800"/>
              <a:buNone/>
              <a:defRPr sz="2800">
                <a:solidFill>
                  <a:srgbClr val="00334E"/>
                </a:solidFill>
                <a:latin typeface="Lora SemiBold"/>
                <a:ea typeface="Lora SemiBold"/>
                <a:cs typeface="Lora SemiBold"/>
                <a:sym typeface="Lora SemiBold"/>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Tree>
  </p:cSld>
  <p:clrMapOvr>
    <a:masterClrMapping/>
  </p:clrMapOvr>
  <p:extLst>
    <p:ext uri="{DCECCB84-F9BA-43D5-87BE-67443E8EF086}">
      <p15:sldGuideLst>
        <p15:guide id="1" orient="horz" pos="477">
          <p15:clr>
            <a:srgbClr val="FA7B17"/>
          </p15:clr>
        </p15:guide>
        <p15:guide id="2" orient="horz" pos="397">
          <p15:clr>
            <a:srgbClr val="FA7B17"/>
          </p15:clr>
        </p15:guide>
        <p15:guide id="3" orient="horz" pos="671">
          <p15:clr>
            <a:srgbClr val="FA7B17"/>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Main Title,Subtitle and Clear Space 1 1">
  <p:cSld name="CUSTOM_1_1_2_1">
    <p:spTree>
      <p:nvGrpSpPr>
        <p:cNvPr id="382" name="Shape 382"/>
        <p:cNvGrpSpPr/>
        <p:nvPr/>
      </p:nvGrpSpPr>
      <p:grpSpPr>
        <a:xfrm>
          <a:off x="0" y="0"/>
          <a:ext cx="0" cy="0"/>
          <a:chOff x="0" y="0"/>
          <a:chExt cx="0" cy="0"/>
        </a:xfrm>
      </p:grpSpPr>
      <p:pic>
        <p:nvPicPr>
          <p:cNvPr id="383" name="Google Shape;383;p206"/>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grpSp>
        <p:nvGrpSpPr>
          <p:cNvPr id="384" name="Google Shape;384;p206"/>
          <p:cNvGrpSpPr/>
          <p:nvPr/>
        </p:nvGrpSpPr>
        <p:grpSpPr>
          <a:xfrm>
            <a:off x="6053956" y="-772243"/>
            <a:ext cx="1171827" cy="1136512"/>
            <a:chOff x="3213650" y="306450"/>
            <a:chExt cx="1532200" cy="1486025"/>
          </a:xfrm>
        </p:grpSpPr>
        <p:grpSp>
          <p:nvGrpSpPr>
            <p:cNvPr id="385" name="Google Shape;385;p206"/>
            <p:cNvGrpSpPr/>
            <p:nvPr/>
          </p:nvGrpSpPr>
          <p:grpSpPr>
            <a:xfrm>
              <a:off x="3213650" y="306450"/>
              <a:ext cx="1532200" cy="140700"/>
              <a:chOff x="3213650" y="306450"/>
              <a:chExt cx="1532200" cy="140700"/>
            </a:xfrm>
          </p:grpSpPr>
          <p:sp>
            <p:nvSpPr>
              <p:cNvPr id="386" name="Google Shape;386;p206"/>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206"/>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206"/>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206"/>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206"/>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1" name="Google Shape;391;p206"/>
            <p:cNvGrpSpPr/>
            <p:nvPr/>
          </p:nvGrpSpPr>
          <p:grpSpPr>
            <a:xfrm>
              <a:off x="3213650" y="575515"/>
              <a:ext cx="1532200" cy="140700"/>
              <a:chOff x="3213650" y="306450"/>
              <a:chExt cx="1532200" cy="140700"/>
            </a:xfrm>
          </p:grpSpPr>
          <p:sp>
            <p:nvSpPr>
              <p:cNvPr id="392" name="Google Shape;392;p206"/>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206"/>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206"/>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206"/>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206"/>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7" name="Google Shape;397;p206"/>
            <p:cNvGrpSpPr/>
            <p:nvPr/>
          </p:nvGrpSpPr>
          <p:grpSpPr>
            <a:xfrm>
              <a:off x="3213650" y="844580"/>
              <a:ext cx="1532200" cy="140700"/>
              <a:chOff x="3213650" y="306450"/>
              <a:chExt cx="1532200" cy="140700"/>
            </a:xfrm>
          </p:grpSpPr>
          <p:sp>
            <p:nvSpPr>
              <p:cNvPr id="398" name="Google Shape;398;p206"/>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206"/>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206"/>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206"/>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206"/>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3" name="Google Shape;403;p206"/>
            <p:cNvGrpSpPr/>
            <p:nvPr/>
          </p:nvGrpSpPr>
          <p:grpSpPr>
            <a:xfrm>
              <a:off x="3213650" y="1113645"/>
              <a:ext cx="1532200" cy="140700"/>
              <a:chOff x="3213650" y="306450"/>
              <a:chExt cx="1532200" cy="140700"/>
            </a:xfrm>
          </p:grpSpPr>
          <p:sp>
            <p:nvSpPr>
              <p:cNvPr id="404" name="Google Shape;404;p206"/>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206"/>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206"/>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206"/>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206"/>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9" name="Google Shape;409;p206"/>
            <p:cNvGrpSpPr/>
            <p:nvPr/>
          </p:nvGrpSpPr>
          <p:grpSpPr>
            <a:xfrm>
              <a:off x="3213650" y="1382710"/>
              <a:ext cx="1532200" cy="140700"/>
              <a:chOff x="3213650" y="306450"/>
              <a:chExt cx="1532200" cy="140700"/>
            </a:xfrm>
          </p:grpSpPr>
          <p:sp>
            <p:nvSpPr>
              <p:cNvPr id="410" name="Google Shape;410;p206"/>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206"/>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206"/>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206"/>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206"/>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5" name="Google Shape;415;p206"/>
            <p:cNvGrpSpPr/>
            <p:nvPr/>
          </p:nvGrpSpPr>
          <p:grpSpPr>
            <a:xfrm>
              <a:off x="3213650" y="1651775"/>
              <a:ext cx="1532200" cy="140700"/>
              <a:chOff x="3213650" y="306450"/>
              <a:chExt cx="1532200" cy="140700"/>
            </a:xfrm>
          </p:grpSpPr>
          <p:sp>
            <p:nvSpPr>
              <p:cNvPr id="416" name="Google Shape;416;p206"/>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206"/>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206"/>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206"/>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206"/>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21" name="Google Shape;421;p206"/>
          <p:cNvSpPr/>
          <p:nvPr/>
        </p:nvSpPr>
        <p:spPr>
          <a:xfrm>
            <a:off x="-723700" y="3748325"/>
            <a:ext cx="1171800" cy="1171800"/>
          </a:xfrm>
          <a:prstGeom prst="donut">
            <a:avLst>
              <a:gd fmla="val 47882" name="adj"/>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206"/>
          <p:cNvSpPr/>
          <p:nvPr/>
        </p:nvSpPr>
        <p:spPr>
          <a:xfrm>
            <a:off x="798788" y="2224063"/>
            <a:ext cx="2366700" cy="2038500"/>
          </a:xfrm>
          <a:prstGeom prst="roundRect">
            <a:avLst>
              <a:gd fmla="val 0" name="adj"/>
            </a:avLst>
          </a:prstGeom>
          <a:solidFill>
            <a:srgbClr val="FFFFFF"/>
          </a:solidFill>
          <a:ln cap="flat" cmpd="sng" w="9525">
            <a:solidFill>
              <a:srgbClr val="356D82"/>
            </a:solidFill>
            <a:prstDash val="solid"/>
            <a:round/>
            <a:headEnd len="sm" w="sm" type="none"/>
            <a:tailEnd len="sm" w="sm" type="none"/>
          </a:ln>
        </p:spPr>
        <p:txBody>
          <a:bodyPr anchorCtr="0" anchor="t" bIns="36000" lIns="36000" spcFirstLastPara="1" rIns="36000" wrap="square" tIns="36000">
            <a:noAutofit/>
          </a:bodyPr>
          <a:lstStyle/>
          <a:p>
            <a:pPr indent="0" lvl="0" marL="57150" marR="68580" rtl="0" algn="ctr">
              <a:lnSpc>
                <a:spcPct val="100000"/>
              </a:lnSpc>
              <a:spcBef>
                <a:spcPts val="0"/>
              </a:spcBef>
              <a:spcAft>
                <a:spcPts val="0"/>
              </a:spcAft>
              <a:buClr>
                <a:srgbClr val="000000"/>
              </a:buClr>
              <a:buSzPts val="1000"/>
              <a:buFont typeface="Arial"/>
              <a:buNone/>
            </a:pPr>
            <a:r>
              <a:t/>
            </a:r>
            <a:endParaRPr b="1" i="0" sz="900" u="none" cap="none" strike="noStrike">
              <a:solidFill>
                <a:srgbClr val="00334E"/>
              </a:solidFill>
              <a:latin typeface="Work Sans"/>
              <a:ea typeface="Work Sans"/>
              <a:cs typeface="Work Sans"/>
              <a:sym typeface="Work Sans"/>
            </a:endParaRPr>
          </a:p>
          <a:p>
            <a:pPr indent="0" lvl="0" marL="0" marR="68580" rtl="0" algn="l">
              <a:lnSpc>
                <a:spcPct val="100000"/>
              </a:lnSpc>
              <a:spcBef>
                <a:spcPts val="0"/>
              </a:spcBef>
              <a:spcAft>
                <a:spcPts val="0"/>
              </a:spcAft>
              <a:buClr>
                <a:srgbClr val="000000"/>
              </a:buClr>
              <a:buSzPts val="1000"/>
              <a:buFont typeface="Arial"/>
              <a:buNone/>
            </a:pPr>
            <a:r>
              <a:t/>
            </a:r>
            <a:endParaRPr b="0" i="0" sz="700" u="none" cap="none" strike="noStrike">
              <a:solidFill>
                <a:srgbClr val="00334E"/>
              </a:solidFill>
              <a:latin typeface="Work Sans"/>
              <a:ea typeface="Work Sans"/>
              <a:cs typeface="Work Sans"/>
              <a:sym typeface="Work Sans"/>
            </a:endParaRPr>
          </a:p>
        </p:txBody>
      </p:sp>
      <p:sp>
        <p:nvSpPr>
          <p:cNvPr id="423" name="Google Shape;423;p206"/>
          <p:cNvSpPr/>
          <p:nvPr/>
        </p:nvSpPr>
        <p:spPr>
          <a:xfrm>
            <a:off x="3428913" y="2224063"/>
            <a:ext cx="2373000" cy="2038500"/>
          </a:xfrm>
          <a:prstGeom prst="roundRect">
            <a:avLst>
              <a:gd fmla="val 0" name="adj"/>
            </a:avLst>
          </a:prstGeom>
          <a:solidFill>
            <a:srgbClr val="FFFFFF"/>
          </a:solidFill>
          <a:ln cap="flat" cmpd="sng" w="9525">
            <a:solidFill>
              <a:srgbClr val="FF654E"/>
            </a:solidFill>
            <a:prstDash val="solid"/>
            <a:round/>
            <a:headEnd len="sm" w="sm" type="none"/>
            <a:tailEnd len="sm" w="sm" type="none"/>
          </a:ln>
        </p:spPr>
        <p:txBody>
          <a:bodyPr anchorCtr="0" anchor="t" bIns="36000" lIns="36000" spcFirstLastPara="1" rIns="36000" wrap="square" tIns="36000">
            <a:noAutofit/>
          </a:bodyPr>
          <a:lstStyle/>
          <a:p>
            <a:pPr indent="0" lvl="0" marL="57150" marR="68580" rtl="0" algn="ctr">
              <a:lnSpc>
                <a:spcPct val="100000"/>
              </a:lnSpc>
              <a:spcBef>
                <a:spcPts val="0"/>
              </a:spcBef>
              <a:spcAft>
                <a:spcPts val="0"/>
              </a:spcAft>
              <a:buClr>
                <a:srgbClr val="000000"/>
              </a:buClr>
              <a:buSzPts val="1000"/>
              <a:buFont typeface="Arial"/>
              <a:buNone/>
            </a:pPr>
            <a:r>
              <a:t/>
            </a:r>
            <a:endParaRPr b="1" i="0" sz="900" u="none" cap="none" strike="noStrike">
              <a:solidFill>
                <a:srgbClr val="00334E"/>
              </a:solidFill>
              <a:latin typeface="Work Sans"/>
              <a:ea typeface="Work Sans"/>
              <a:cs typeface="Work Sans"/>
              <a:sym typeface="Work Sans"/>
            </a:endParaRPr>
          </a:p>
          <a:p>
            <a:pPr indent="0" lvl="0" marL="57150" marR="68580" rtl="0" algn="ctr">
              <a:lnSpc>
                <a:spcPct val="100000"/>
              </a:lnSpc>
              <a:spcBef>
                <a:spcPts val="0"/>
              </a:spcBef>
              <a:spcAft>
                <a:spcPts val="0"/>
              </a:spcAft>
              <a:buClr>
                <a:srgbClr val="000000"/>
              </a:buClr>
              <a:buSzPts val="1000"/>
              <a:buFont typeface="Arial"/>
              <a:buNone/>
            </a:pPr>
            <a:r>
              <a:t/>
            </a:r>
            <a:endParaRPr b="0" i="0" sz="700" u="none" cap="none" strike="noStrike">
              <a:solidFill>
                <a:srgbClr val="00334E"/>
              </a:solidFill>
              <a:latin typeface="Work Sans"/>
              <a:ea typeface="Work Sans"/>
              <a:cs typeface="Work Sans"/>
              <a:sym typeface="Work Sans"/>
            </a:endParaRPr>
          </a:p>
        </p:txBody>
      </p:sp>
      <p:sp>
        <p:nvSpPr>
          <p:cNvPr id="424" name="Google Shape;424;p206"/>
          <p:cNvSpPr/>
          <p:nvPr/>
        </p:nvSpPr>
        <p:spPr>
          <a:xfrm>
            <a:off x="6065463" y="2224063"/>
            <a:ext cx="2379300" cy="2038500"/>
          </a:xfrm>
          <a:prstGeom prst="roundRect">
            <a:avLst>
              <a:gd fmla="val 0" name="adj"/>
            </a:avLst>
          </a:prstGeom>
          <a:solidFill>
            <a:srgbClr val="FFFFFF"/>
          </a:solidFill>
          <a:ln cap="flat" cmpd="sng" w="9525">
            <a:solidFill>
              <a:srgbClr val="00334E"/>
            </a:solidFill>
            <a:prstDash val="solid"/>
            <a:round/>
            <a:headEnd len="sm" w="sm" type="none"/>
            <a:tailEnd len="sm" w="sm" type="none"/>
          </a:ln>
        </p:spPr>
        <p:txBody>
          <a:bodyPr anchorCtr="0" anchor="t" bIns="36000" lIns="36000" spcFirstLastPara="1" rIns="36000" wrap="square" tIns="36000">
            <a:noAutofit/>
          </a:bodyPr>
          <a:lstStyle/>
          <a:p>
            <a:pPr indent="0" lvl="0" marL="57150" marR="77152" rtl="0" algn="ctr">
              <a:lnSpc>
                <a:spcPct val="100000"/>
              </a:lnSpc>
              <a:spcBef>
                <a:spcPts val="0"/>
              </a:spcBef>
              <a:spcAft>
                <a:spcPts val="0"/>
              </a:spcAft>
              <a:buClr>
                <a:srgbClr val="000000"/>
              </a:buClr>
              <a:buSzPts val="1000"/>
              <a:buFont typeface="Arial"/>
              <a:buNone/>
            </a:pPr>
            <a:r>
              <a:t/>
            </a:r>
            <a:endParaRPr b="1" i="0" sz="900" u="none" cap="none" strike="noStrike">
              <a:solidFill>
                <a:srgbClr val="00334E"/>
              </a:solidFill>
              <a:latin typeface="Work Sans"/>
              <a:ea typeface="Work Sans"/>
              <a:cs typeface="Work Sans"/>
              <a:sym typeface="Work Sans"/>
            </a:endParaRPr>
          </a:p>
          <a:p>
            <a:pPr indent="0" lvl="0" marL="57150" marR="77152" rtl="0" algn="ctr">
              <a:lnSpc>
                <a:spcPct val="100000"/>
              </a:lnSpc>
              <a:spcBef>
                <a:spcPts val="0"/>
              </a:spcBef>
              <a:spcAft>
                <a:spcPts val="0"/>
              </a:spcAft>
              <a:buClr>
                <a:srgbClr val="000000"/>
              </a:buClr>
              <a:buSzPts val="1000"/>
              <a:buFont typeface="Arial"/>
              <a:buNone/>
            </a:pPr>
            <a:r>
              <a:t/>
            </a:r>
            <a:endParaRPr b="0" i="0" sz="700" u="none" cap="none" strike="noStrike">
              <a:solidFill>
                <a:srgbClr val="00334E"/>
              </a:solidFill>
              <a:latin typeface="Work Sans"/>
              <a:ea typeface="Work Sans"/>
              <a:cs typeface="Work Sans"/>
              <a:sym typeface="Work Sans"/>
            </a:endParaRPr>
          </a:p>
        </p:txBody>
      </p:sp>
      <p:sp>
        <p:nvSpPr>
          <p:cNvPr id="425" name="Google Shape;425;p206"/>
          <p:cNvSpPr txBox="1"/>
          <p:nvPr>
            <p:ph type="title"/>
          </p:nvPr>
        </p:nvSpPr>
        <p:spPr>
          <a:xfrm>
            <a:off x="934088" y="3079350"/>
            <a:ext cx="2096100" cy="135000"/>
          </a:xfrm>
          <a:prstGeom prst="rect">
            <a:avLst/>
          </a:prstGeom>
          <a:noFill/>
          <a:ln>
            <a:noFill/>
          </a:ln>
        </p:spPr>
        <p:txBody>
          <a:bodyPr anchorCtr="0" anchor="t" bIns="0" lIns="0" spcFirstLastPara="1" rIns="0" wrap="square" tIns="0">
            <a:normAutofit/>
          </a:bodyPr>
          <a:lstStyle>
            <a:lvl1pPr lvl="0" marR="0" algn="ctr">
              <a:lnSpc>
                <a:spcPct val="100000"/>
              </a:lnSpc>
              <a:spcBef>
                <a:spcPts val="0"/>
              </a:spcBef>
              <a:spcAft>
                <a:spcPts val="0"/>
              </a:spcAft>
              <a:buSzPts val="2800"/>
              <a:buNone/>
              <a:defRPr b="1" sz="1000">
                <a:solidFill>
                  <a:srgbClr val="0D4D69"/>
                </a:solidFill>
                <a:latin typeface="Work Sans"/>
                <a:ea typeface="Work Sans"/>
                <a:cs typeface="Work Sans"/>
                <a:sym typeface="Work Sans"/>
              </a:defRPr>
            </a:lvl1pPr>
            <a:lvl2pPr lvl="1" algn="ctr">
              <a:lnSpc>
                <a:spcPct val="100000"/>
              </a:lnSpc>
              <a:spcBef>
                <a:spcPts val="0"/>
              </a:spcBef>
              <a:spcAft>
                <a:spcPts val="0"/>
              </a:spcAft>
              <a:buSzPts val="1100"/>
              <a:buNone/>
              <a:defRPr sz="1100">
                <a:latin typeface="Work Sans"/>
                <a:ea typeface="Work Sans"/>
                <a:cs typeface="Work Sans"/>
                <a:sym typeface="Work Sans"/>
              </a:defRPr>
            </a:lvl2pPr>
            <a:lvl3pPr lvl="2" algn="ctr">
              <a:lnSpc>
                <a:spcPct val="100000"/>
              </a:lnSpc>
              <a:spcBef>
                <a:spcPts val="0"/>
              </a:spcBef>
              <a:spcAft>
                <a:spcPts val="0"/>
              </a:spcAft>
              <a:buSzPts val="1100"/>
              <a:buNone/>
              <a:defRPr sz="1100">
                <a:latin typeface="Work Sans"/>
                <a:ea typeface="Work Sans"/>
                <a:cs typeface="Work Sans"/>
                <a:sym typeface="Work Sans"/>
              </a:defRPr>
            </a:lvl3pPr>
            <a:lvl4pPr lvl="3" algn="ctr">
              <a:lnSpc>
                <a:spcPct val="100000"/>
              </a:lnSpc>
              <a:spcBef>
                <a:spcPts val="0"/>
              </a:spcBef>
              <a:spcAft>
                <a:spcPts val="0"/>
              </a:spcAft>
              <a:buSzPts val="1100"/>
              <a:buNone/>
              <a:defRPr sz="1100">
                <a:latin typeface="Work Sans"/>
                <a:ea typeface="Work Sans"/>
                <a:cs typeface="Work Sans"/>
                <a:sym typeface="Work Sans"/>
              </a:defRPr>
            </a:lvl4pPr>
            <a:lvl5pPr lvl="4" algn="ctr">
              <a:lnSpc>
                <a:spcPct val="100000"/>
              </a:lnSpc>
              <a:spcBef>
                <a:spcPts val="0"/>
              </a:spcBef>
              <a:spcAft>
                <a:spcPts val="0"/>
              </a:spcAft>
              <a:buSzPts val="1100"/>
              <a:buNone/>
              <a:defRPr sz="1100">
                <a:latin typeface="Work Sans"/>
                <a:ea typeface="Work Sans"/>
                <a:cs typeface="Work Sans"/>
                <a:sym typeface="Work Sans"/>
              </a:defRPr>
            </a:lvl5pPr>
            <a:lvl6pPr lvl="5" algn="ctr">
              <a:lnSpc>
                <a:spcPct val="100000"/>
              </a:lnSpc>
              <a:spcBef>
                <a:spcPts val="0"/>
              </a:spcBef>
              <a:spcAft>
                <a:spcPts val="0"/>
              </a:spcAft>
              <a:buSzPts val="1100"/>
              <a:buNone/>
              <a:defRPr sz="1100">
                <a:latin typeface="Work Sans"/>
                <a:ea typeface="Work Sans"/>
                <a:cs typeface="Work Sans"/>
                <a:sym typeface="Work Sans"/>
              </a:defRPr>
            </a:lvl6pPr>
            <a:lvl7pPr lvl="6" algn="ctr">
              <a:lnSpc>
                <a:spcPct val="100000"/>
              </a:lnSpc>
              <a:spcBef>
                <a:spcPts val="0"/>
              </a:spcBef>
              <a:spcAft>
                <a:spcPts val="0"/>
              </a:spcAft>
              <a:buSzPts val="1100"/>
              <a:buNone/>
              <a:defRPr sz="1100">
                <a:latin typeface="Work Sans"/>
                <a:ea typeface="Work Sans"/>
                <a:cs typeface="Work Sans"/>
                <a:sym typeface="Work Sans"/>
              </a:defRPr>
            </a:lvl7pPr>
            <a:lvl8pPr lvl="7" algn="ctr">
              <a:lnSpc>
                <a:spcPct val="100000"/>
              </a:lnSpc>
              <a:spcBef>
                <a:spcPts val="0"/>
              </a:spcBef>
              <a:spcAft>
                <a:spcPts val="0"/>
              </a:spcAft>
              <a:buSzPts val="1100"/>
              <a:buNone/>
              <a:defRPr sz="1100">
                <a:latin typeface="Work Sans"/>
                <a:ea typeface="Work Sans"/>
                <a:cs typeface="Work Sans"/>
                <a:sym typeface="Work Sans"/>
              </a:defRPr>
            </a:lvl8pPr>
            <a:lvl9pPr lvl="8" algn="ctr">
              <a:lnSpc>
                <a:spcPct val="100000"/>
              </a:lnSpc>
              <a:spcBef>
                <a:spcPts val="0"/>
              </a:spcBef>
              <a:spcAft>
                <a:spcPts val="0"/>
              </a:spcAft>
              <a:buSzPts val="1100"/>
              <a:buNone/>
              <a:defRPr sz="1100">
                <a:latin typeface="Work Sans"/>
                <a:ea typeface="Work Sans"/>
                <a:cs typeface="Work Sans"/>
                <a:sym typeface="Work Sans"/>
              </a:defRPr>
            </a:lvl9pPr>
          </a:lstStyle>
          <a:p/>
        </p:txBody>
      </p:sp>
      <p:sp>
        <p:nvSpPr>
          <p:cNvPr id="426" name="Google Shape;426;p206"/>
          <p:cNvSpPr txBox="1"/>
          <p:nvPr>
            <p:ph idx="2" type="title"/>
          </p:nvPr>
        </p:nvSpPr>
        <p:spPr>
          <a:xfrm>
            <a:off x="1056788" y="3448600"/>
            <a:ext cx="1839000" cy="518100"/>
          </a:xfrm>
          <a:prstGeom prst="rect">
            <a:avLst/>
          </a:prstGeom>
          <a:noFill/>
          <a:ln>
            <a:noFill/>
          </a:ln>
        </p:spPr>
        <p:txBody>
          <a:bodyPr anchorCtr="0" anchor="t" bIns="0" lIns="0" spcFirstLastPara="1" rIns="0" wrap="square" tIns="0">
            <a:normAutofit/>
          </a:bodyPr>
          <a:lstStyle>
            <a:lvl1pPr lvl="0" marR="0" algn="ctr">
              <a:lnSpc>
                <a:spcPct val="100000"/>
              </a:lnSpc>
              <a:spcBef>
                <a:spcPts val="0"/>
              </a:spcBef>
              <a:spcAft>
                <a:spcPts val="0"/>
              </a:spcAft>
              <a:buSzPts val="2800"/>
              <a:buNone/>
              <a:defRPr sz="800">
                <a:solidFill>
                  <a:srgbClr val="0D4D69"/>
                </a:solidFill>
                <a:latin typeface="Work Sans"/>
                <a:ea typeface="Work Sans"/>
                <a:cs typeface="Work Sans"/>
                <a:sym typeface="Work Sans"/>
              </a:defRPr>
            </a:lvl1pPr>
            <a:lvl2pPr lvl="1" algn="l">
              <a:lnSpc>
                <a:spcPct val="100000"/>
              </a:lnSpc>
              <a:spcBef>
                <a:spcPts val="0"/>
              </a:spcBef>
              <a:spcAft>
                <a:spcPts val="0"/>
              </a:spcAft>
              <a:buSzPts val="1100"/>
              <a:buNone/>
              <a:defRPr sz="1100">
                <a:latin typeface="Work Sans"/>
                <a:ea typeface="Work Sans"/>
                <a:cs typeface="Work Sans"/>
                <a:sym typeface="Work Sans"/>
              </a:defRPr>
            </a:lvl2pPr>
            <a:lvl3pPr lvl="2" algn="l">
              <a:lnSpc>
                <a:spcPct val="100000"/>
              </a:lnSpc>
              <a:spcBef>
                <a:spcPts val="0"/>
              </a:spcBef>
              <a:spcAft>
                <a:spcPts val="0"/>
              </a:spcAft>
              <a:buSzPts val="1100"/>
              <a:buNone/>
              <a:defRPr sz="1100">
                <a:latin typeface="Work Sans"/>
                <a:ea typeface="Work Sans"/>
                <a:cs typeface="Work Sans"/>
                <a:sym typeface="Work Sans"/>
              </a:defRPr>
            </a:lvl3pPr>
            <a:lvl4pPr lvl="3" algn="l">
              <a:lnSpc>
                <a:spcPct val="100000"/>
              </a:lnSpc>
              <a:spcBef>
                <a:spcPts val="0"/>
              </a:spcBef>
              <a:spcAft>
                <a:spcPts val="0"/>
              </a:spcAft>
              <a:buSzPts val="1100"/>
              <a:buNone/>
              <a:defRPr sz="1100">
                <a:latin typeface="Work Sans"/>
                <a:ea typeface="Work Sans"/>
                <a:cs typeface="Work Sans"/>
                <a:sym typeface="Work Sans"/>
              </a:defRPr>
            </a:lvl4pPr>
            <a:lvl5pPr lvl="4" algn="l">
              <a:lnSpc>
                <a:spcPct val="100000"/>
              </a:lnSpc>
              <a:spcBef>
                <a:spcPts val="0"/>
              </a:spcBef>
              <a:spcAft>
                <a:spcPts val="0"/>
              </a:spcAft>
              <a:buSzPts val="1100"/>
              <a:buNone/>
              <a:defRPr sz="1100">
                <a:latin typeface="Work Sans"/>
                <a:ea typeface="Work Sans"/>
                <a:cs typeface="Work Sans"/>
                <a:sym typeface="Work Sans"/>
              </a:defRPr>
            </a:lvl5pPr>
            <a:lvl6pPr lvl="5" algn="l">
              <a:lnSpc>
                <a:spcPct val="100000"/>
              </a:lnSpc>
              <a:spcBef>
                <a:spcPts val="0"/>
              </a:spcBef>
              <a:spcAft>
                <a:spcPts val="0"/>
              </a:spcAft>
              <a:buSzPts val="1100"/>
              <a:buNone/>
              <a:defRPr sz="1100">
                <a:latin typeface="Work Sans"/>
                <a:ea typeface="Work Sans"/>
                <a:cs typeface="Work Sans"/>
                <a:sym typeface="Work Sans"/>
              </a:defRPr>
            </a:lvl6pPr>
            <a:lvl7pPr lvl="6" algn="l">
              <a:lnSpc>
                <a:spcPct val="100000"/>
              </a:lnSpc>
              <a:spcBef>
                <a:spcPts val="0"/>
              </a:spcBef>
              <a:spcAft>
                <a:spcPts val="0"/>
              </a:spcAft>
              <a:buSzPts val="1100"/>
              <a:buNone/>
              <a:defRPr sz="1100">
                <a:latin typeface="Work Sans"/>
                <a:ea typeface="Work Sans"/>
                <a:cs typeface="Work Sans"/>
                <a:sym typeface="Work Sans"/>
              </a:defRPr>
            </a:lvl7pPr>
            <a:lvl8pPr lvl="7" algn="l">
              <a:lnSpc>
                <a:spcPct val="100000"/>
              </a:lnSpc>
              <a:spcBef>
                <a:spcPts val="0"/>
              </a:spcBef>
              <a:spcAft>
                <a:spcPts val="0"/>
              </a:spcAft>
              <a:buSzPts val="1100"/>
              <a:buNone/>
              <a:defRPr sz="1100">
                <a:latin typeface="Work Sans"/>
                <a:ea typeface="Work Sans"/>
                <a:cs typeface="Work Sans"/>
                <a:sym typeface="Work Sans"/>
              </a:defRPr>
            </a:lvl8pPr>
            <a:lvl9pPr lvl="8" algn="l">
              <a:lnSpc>
                <a:spcPct val="100000"/>
              </a:lnSpc>
              <a:spcBef>
                <a:spcPts val="0"/>
              </a:spcBef>
              <a:spcAft>
                <a:spcPts val="0"/>
              </a:spcAft>
              <a:buSzPts val="1100"/>
              <a:buNone/>
              <a:defRPr sz="1100">
                <a:latin typeface="Work Sans"/>
                <a:ea typeface="Work Sans"/>
                <a:cs typeface="Work Sans"/>
                <a:sym typeface="Work Sans"/>
              </a:defRPr>
            </a:lvl9pPr>
          </a:lstStyle>
          <a:p/>
        </p:txBody>
      </p:sp>
      <p:sp>
        <p:nvSpPr>
          <p:cNvPr id="427" name="Google Shape;427;p206"/>
          <p:cNvSpPr txBox="1"/>
          <p:nvPr>
            <p:ph idx="3" type="title"/>
          </p:nvPr>
        </p:nvSpPr>
        <p:spPr>
          <a:xfrm>
            <a:off x="3552813" y="3079350"/>
            <a:ext cx="2096100" cy="135000"/>
          </a:xfrm>
          <a:prstGeom prst="rect">
            <a:avLst/>
          </a:prstGeom>
          <a:noFill/>
          <a:ln>
            <a:noFill/>
          </a:ln>
        </p:spPr>
        <p:txBody>
          <a:bodyPr anchorCtr="0" anchor="t" bIns="0" lIns="0" spcFirstLastPara="1" rIns="0" wrap="square" tIns="0">
            <a:normAutofit/>
          </a:bodyPr>
          <a:lstStyle>
            <a:lvl1pPr lvl="0" marR="0" algn="ctr">
              <a:lnSpc>
                <a:spcPct val="100000"/>
              </a:lnSpc>
              <a:spcBef>
                <a:spcPts val="0"/>
              </a:spcBef>
              <a:spcAft>
                <a:spcPts val="0"/>
              </a:spcAft>
              <a:buSzPts val="2800"/>
              <a:buNone/>
              <a:defRPr b="1" sz="1000">
                <a:solidFill>
                  <a:srgbClr val="0D4D69"/>
                </a:solidFill>
                <a:latin typeface="Work Sans"/>
                <a:ea typeface="Work Sans"/>
                <a:cs typeface="Work Sans"/>
                <a:sym typeface="Work Sans"/>
              </a:defRPr>
            </a:lvl1pPr>
            <a:lvl2pPr lvl="1" algn="ctr">
              <a:lnSpc>
                <a:spcPct val="100000"/>
              </a:lnSpc>
              <a:spcBef>
                <a:spcPts val="0"/>
              </a:spcBef>
              <a:spcAft>
                <a:spcPts val="0"/>
              </a:spcAft>
              <a:buSzPts val="1100"/>
              <a:buNone/>
              <a:defRPr sz="1100">
                <a:latin typeface="Work Sans"/>
                <a:ea typeface="Work Sans"/>
                <a:cs typeface="Work Sans"/>
                <a:sym typeface="Work Sans"/>
              </a:defRPr>
            </a:lvl2pPr>
            <a:lvl3pPr lvl="2" algn="ctr">
              <a:lnSpc>
                <a:spcPct val="100000"/>
              </a:lnSpc>
              <a:spcBef>
                <a:spcPts val="0"/>
              </a:spcBef>
              <a:spcAft>
                <a:spcPts val="0"/>
              </a:spcAft>
              <a:buSzPts val="1100"/>
              <a:buNone/>
              <a:defRPr sz="1100">
                <a:latin typeface="Work Sans"/>
                <a:ea typeface="Work Sans"/>
                <a:cs typeface="Work Sans"/>
                <a:sym typeface="Work Sans"/>
              </a:defRPr>
            </a:lvl3pPr>
            <a:lvl4pPr lvl="3" algn="ctr">
              <a:lnSpc>
                <a:spcPct val="100000"/>
              </a:lnSpc>
              <a:spcBef>
                <a:spcPts val="0"/>
              </a:spcBef>
              <a:spcAft>
                <a:spcPts val="0"/>
              </a:spcAft>
              <a:buSzPts val="1100"/>
              <a:buNone/>
              <a:defRPr sz="1100">
                <a:latin typeface="Work Sans"/>
                <a:ea typeface="Work Sans"/>
                <a:cs typeface="Work Sans"/>
                <a:sym typeface="Work Sans"/>
              </a:defRPr>
            </a:lvl4pPr>
            <a:lvl5pPr lvl="4" algn="ctr">
              <a:lnSpc>
                <a:spcPct val="100000"/>
              </a:lnSpc>
              <a:spcBef>
                <a:spcPts val="0"/>
              </a:spcBef>
              <a:spcAft>
                <a:spcPts val="0"/>
              </a:spcAft>
              <a:buSzPts val="1100"/>
              <a:buNone/>
              <a:defRPr sz="1100">
                <a:latin typeface="Work Sans"/>
                <a:ea typeface="Work Sans"/>
                <a:cs typeface="Work Sans"/>
                <a:sym typeface="Work Sans"/>
              </a:defRPr>
            </a:lvl5pPr>
            <a:lvl6pPr lvl="5" algn="ctr">
              <a:lnSpc>
                <a:spcPct val="100000"/>
              </a:lnSpc>
              <a:spcBef>
                <a:spcPts val="0"/>
              </a:spcBef>
              <a:spcAft>
                <a:spcPts val="0"/>
              </a:spcAft>
              <a:buSzPts val="1100"/>
              <a:buNone/>
              <a:defRPr sz="1100">
                <a:latin typeface="Work Sans"/>
                <a:ea typeface="Work Sans"/>
                <a:cs typeface="Work Sans"/>
                <a:sym typeface="Work Sans"/>
              </a:defRPr>
            </a:lvl6pPr>
            <a:lvl7pPr lvl="6" algn="ctr">
              <a:lnSpc>
                <a:spcPct val="100000"/>
              </a:lnSpc>
              <a:spcBef>
                <a:spcPts val="0"/>
              </a:spcBef>
              <a:spcAft>
                <a:spcPts val="0"/>
              </a:spcAft>
              <a:buSzPts val="1100"/>
              <a:buNone/>
              <a:defRPr sz="1100">
                <a:latin typeface="Work Sans"/>
                <a:ea typeface="Work Sans"/>
                <a:cs typeface="Work Sans"/>
                <a:sym typeface="Work Sans"/>
              </a:defRPr>
            </a:lvl7pPr>
            <a:lvl8pPr lvl="7" algn="ctr">
              <a:lnSpc>
                <a:spcPct val="100000"/>
              </a:lnSpc>
              <a:spcBef>
                <a:spcPts val="0"/>
              </a:spcBef>
              <a:spcAft>
                <a:spcPts val="0"/>
              </a:spcAft>
              <a:buSzPts val="1100"/>
              <a:buNone/>
              <a:defRPr sz="1100">
                <a:latin typeface="Work Sans"/>
                <a:ea typeface="Work Sans"/>
                <a:cs typeface="Work Sans"/>
                <a:sym typeface="Work Sans"/>
              </a:defRPr>
            </a:lvl8pPr>
            <a:lvl9pPr lvl="8" algn="ctr">
              <a:lnSpc>
                <a:spcPct val="100000"/>
              </a:lnSpc>
              <a:spcBef>
                <a:spcPts val="0"/>
              </a:spcBef>
              <a:spcAft>
                <a:spcPts val="0"/>
              </a:spcAft>
              <a:buSzPts val="1100"/>
              <a:buNone/>
              <a:defRPr sz="1100">
                <a:latin typeface="Work Sans"/>
                <a:ea typeface="Work Sans"/>
                <a:cs typeface="Work Sans"/>
                <a:sym typeface="Work Sans"/>
              </a:defRPr>
            </a:lvl9pPr>
          </a:lstStyle>
          <a:p/>
        </p:txBody>
      </p:sp>
      <p:sp>
        <p:nvSpPr>
          <p:cNvPr id="428" name="Google Shape;428;p206"/>
          <p:cNvSpPr txBox="1"/>
          <p:nvPr>
            <p:ph idx="4" type="title"/>
          </p:nvPr>
        </p:nvSpPr>
        <p:spPr>
          <a:xfrm>
            <a:off x="3675513" y="3448600"/>
            <a:ext cx="1839000" cy="518100"/>
          </a:xfrm>
          <a:prstGeom prst="rect">
            <a:avLst/>
          </a:prstGeom>
          <a:noFill/>
          <a:ln>
            <a:noFill/>
          </a:ln>
        </p:spPr>
        <p:txBody>
          <a:bodyPr anchorCtr="0" anchor="t" bIns="0" lIns="0" spcFirstLastPara="1" rIns="0" wrap="square" tIns="0">
            <a:normAutofit/>
          </a:bodyPr>
          <a:lstStyle>
            <a:lvl1pPr lvl="0" marR="0" algn="ctr">
              <a:lnSpc>
                <a:spcPct val="100000"/>
              </a:lnSpc>
              <a:spcBef>
                <a:spcPts val="0"/>
              </a:spcBef>
              <a:spcAft>
                <a:spcPts val="0"/>
              </a:spcAft>
              <a:buSzPts val="2800"/>
              <a:buNone/>
              <a:defRPr sz="800">
                <a:solidFill>
                  <a:srgbClr val="0D4D69"/>
                </a:solidFill>
                <a:latin typeface="Work Sans"/>
                <a:ea typeface="Work Sans"/>
                <a:cs typeface="Work Sans"/>
                <a:sym typeface="Work Sans"/>
              </a:defRPr>
            </a:lvl1pPr>
            <a:lvl2pPr lvl="1" algn="l">
              <a:lnSpc>
                <a:spcPct val="100000"/>
              </a:lnSpc>
              <a:spcBef>
                <a:spcPts val="0"/>
              </a:spcBef>
              <a:spcAft>
                <a:spcPts val="0"/>
              </a:spcAft>
              <a:buSzPts val="1100"/>
              <a:buNone/>
              <a:defRPr sz="1100">
                <a:latin typeface="Work Sans"/>
                <a:ea typeface="Work Sans"/>
                <a:cs typeface="Work Sans"/>
                <a:sym typeface="Work Sans"/>
              </a:defRPr>
            </a:lvl2pPr>
            <a:lvl3pPr lvl="2" algn="l">
              <a:lnSpc>
                <a:spcPct val="100000"/>
              </a:lnSpc>
              <a:spcBef>
                <a:spcPts val="0"/>
              </a:spcBef>
              <a:spcAft>
                <a:spcPts val="0"/>
              </a:spcAft>
              <a:buSzPts val="1100"/>
              <a:buNone/>
              <a:defRPr sz="1100">
                <a:latin typeface="Work Sans"/>
                <a:ea typeface="Work Sans"/>
                <a:cs typeface="Work Sans"/>
                <a:sym typeface="Work Sans"/>
              </a:defRPr>
            </a:lvl3pPr>
            <a:lvl4pPr lvl="3" algn="l">
              <a:lnSpc>
                <a:spcPct val="100000"/>
              </a:lnSpc>
              <a:spcBef>
                <a:spcPts val="0"/>
              </a:spcBef>
              <a:spcAft>
                <a:spcPts val="0"/>
              </a:spcAft>
              <a:buSzPts val="1100"/>
              <a:buNone/>
              <a:defRPr sz="1100">
                <a:latin typeface="Work Sans"/>
                <a:ea typeface="Work Sans"/>
                <a:cs typeface="Work Sans"/>
                <a:sym typeface="Work Sans"/>
              </a:defRPr>
            </a:lvl4pPr>
            <a:lvl5pPr lvl="4" algn="l">
              <a:lnSpc>
                <a:spcPct val="100000"/>
              </a:lnSpc>
              <a:spcBef>
                <a:spcPts val="0"/>
              </a:spcBef>
              <a:spcAft>
                <a:spcPts val="0"/>
              </a:spcAft>
              <a:buSzPts val="1100"/>
              <a:buNone/>
              <a:defRPr sz="1100">
                <a:latin typeface="Work Sans"/>
                <a:ea typeface="Work Sans"/>
                <a:cs typeface="Work Sans"/>
                <a:sym typeface="Work Sans"/>
              </a:defRPr>
            </a:lvl5pPr>
            <a:lvl6pPr lvl="5" algn="l">
              <a:lnSpc>
                <a:spcPct val="100000"/>
              </a:lnSpc>
              <a:spcBef>
                <a:spcPts val="0"/>
              </a:spcBef>
              <a:spcAft>
                <a:spcPts val="0"/>
              </a:spcAft>
              <a:buSzPts val="1100"/>
              <a:buNone/>
              <a:defRPr sz="1100">
                <a:latin typeface="Work Sans"/>
                <a:ea typeface="Work Sans"/>
                <a:cs typeface="Work Sans"/>
                <a:sym typeface="Work Sans"/>
              </a:defRPr>
            </a:lvl6pPr>
            <a:lvl7pPr lvl="6" algn="l">
              <a:lnSpc>
                <a:spcPct val="100000"/>
              </a:lnSpc>
              <a:spcBef>
                <a:spcPts val="0"/>
              </a:spcBef>
              <a:spcAft>
                <a:spcPts val="0"/>
              </a:spcAft>
              <a:buSzPts val="1100"/>
              <a:buNone/>
              <a:defRPr sz="1100">
                <a:latin typeface="Work Sans"/>
                <a:ea typeface="Work Sans"/>
                <a:cs typeface="Work Sans"/>
                <a:sym typeface="Work Sans"/>
              </a:defRPr>
            </a:lvl7pPr>
            <a:lvl8pPr lvl="7" algn="l">
              <a:lnSpc>
                <a:spcPct val="100000"/>
              </a:lnSpc>
              <a:spcBef>
                <a:spcPts val="0"/>
              </a:spcBef>
              <a:spcAft>
                <a:spcPts val="0"/>
              </a:spcAft>
              <a:buSzPts val="1100"/>
              <a:buNone/>
              <a:defRPr sz="1100">
                <a:latin typeface="Work Sans"/>
                <a:ea typeface="Work Sans"/>
                <a:cs typeface="Work Sans"/>
                <a:sym typeface="Work Sans"/>
              </a:defRPr>
            </a:lvl8pPr>
            <a:lvl9pPr lvl="8" algn="l">
              <a:lnSpc>
                <a:spcPct val="100000"/>
              </a:lnSpc>
              <a:spcBef>
                <a:spcPts val="0"/>
              </a:spcBef>
              <a:spcAft>
                <a:spcPts val="0"/>
              </a:spcAft>
              <a:buSzPts val="1100"/>
              <a:buNone/>
              <a:defRPr sz="1100">
                <a:latin typeface="Work Sans"/>
                <a:ea typeface="Work Sans"/>
                <a:cs typeface="Work Sans"/>
                <a:sym typeface="Work Sans"/>
              </a:defRPr>
            </a:lvl9pPr>
          </a:lstStyle>
          <a:p/>
        </p:txBody>
      </p:sp>
      <p:sp>
        <p:nvSpPr>
          <p:cNvPr id="429" name="Google Shape;429;p206"/>
          <p:cNvSpPr txBox="1"/>
          <p:nvPr>
            <p:ph idx="5" type="title"/>
          </p:nvPr>
        </p:nvSpPr>
        <p:spPr>
          <a:xfrm>
            <a:off x="6207063" y="3079350"/>
            <a:ext cx="2096100" cy="135000"/>
          </a:xfrm>
          <a:prstGeom prst="rect">
            <a:avLst/>
          </a:prstGeom>
          <a:noFill/>
          <a:ln>
            <a:noFill/>
          </a:ln>
        </p:spPr>
        <p:txBody>
          <a:bodyPr anchorCtr="0" anchor="t" bIns="0" lIns="0" spcFirstLastPara="1" rIns="0" wrap="square" tIns="0">
            <a:normAutofit/>
          </a:bodyPr>
          <a:lstStyle>
            <a:lvl1pPr lvl="0" marR="0" algn="ctr">
              <a:lnSpc>
                <a:spcPct val="100000"/>
              </a:lnSpc>
              <a:spcBef>
                <a:spcPts val="0"/>
              </a:spcBef>
              <a:spcAft>
                <a:spcPts val="0"/>
              </a:spcAft>
              <a:buSzPts val="2800"/>
              <a:buNone/>
              <a:defRPr b="1" sz="1000">
                <a:solidFill>
                  <a:srgbClr val="0D4D69"/>
                </a:solidFill>
                <a:latin typeface="Work Sans"/>
                <a:ea typeface="Work Sans"/>
                <a:cs typeface="Work Sans"/>
                <a:sym typeface="Work Sans"/>
              </a:defRPr>
            </a:lvl1pPr>
            <a:lvl2pPr lvl="1" algn="ctr">
              <a:lnSpc>
                <a:spcPct val="100000"/>
              </a:lnSpc>
              <a:spcBef>
                <a:spcPts val="0"/>
              </a:spcBef>
              <a:spcAft>
                <a:spcPts val="0"/>
              </a:spcAft>
              <a:buSzPts val="1100"/>
              <a:buNone/>
              <a:defRPr sz="1100">
                <a:latin typeface="Work Sans"/>
                <a:ea typeface="Work Sans"/>
                <a:cs typeface="Work Sans"/>
                <a:sym typeface="Work Sans"/>
              </a:defRPr>
            </a:lvl2pPr>
            <a:lvl3pPr lvl="2" algn="ctr">
              <a:lnSpc>
                <a:spcPct val="100000"/>
              </a:lnSpc>
              <a:spcBef>
                <a:spcPts val="0"/>
              </a:spcBef>
              <a:spcAft>
                <a:spcPts val="0"/>
              </a:spcAft>
              <a:buSzPts val="1100"/>
              <a:buNone/>
              <a:defRPr sz="1100">
                <a:latin typeface="Work Sans"/>
                <a:ea typeface="Work Sans"/>
                <a:cs typeface="Work Sans"/>
                <a:sym typeface="Work Sans"/>
              </a:defRPr>
            </a:lvl3pPr>
            <a:lvl4pPr lvl="3" algn="ctr">
              <a:lnSpc>
                <a:spcPct val="100000"/>
              </a:lnSpc>
              <a:spcBef>
                <a:spcPts val="0"/>
              </a:spcBef>
              <a:spcAft>
                <a:spcPts val="0"/>
              </a:spcAft>
              <a:buSzPts val="1100"/>
              <a:buNone/>
              <a:defRPr sz="1100">
                <a:latin typeface="Work Sans"/>
                <a:ea typeface="Work Sans"/>
                <a:cs typeface="Work Sans"/>
                <a:sym typeface="Work Sans"/>
              </a:defRPr>
            </a:lvl4pPr>
            <a:lvl5pPr lvl="4" algn="ctr">
              <a:lnSpc>
                <a:spcPct val="100000"/>
              </a:lnSpc>
              <a:spcBef>
                <a:spcPts val="0"/>
              </a:spcBef>
              <a:spcAft>
                <a:spcPts val="0"/>
              </a:spcAft>
              <a:buSzPts val="1100"/>
              <a:buNone/>
              <a:defRPr sz="1100">
                <a:latin typeface="Work Sans"/>
                <a:ea typeface="Work Sans"/>
                <a:cs typeface="Work Sans"/>
                <a:sym typeface="Work Sans"/>
              </a:defRPr>
            </a:lvl5pPr>
            <a:lvl6pPr lvl="5" algn="ctr">
              <a:lnSpc>
                <a:spcPct val="100000"/>
              </a:lnSpc>
              <a:spcBef>
                <a:spcPts val="0"/>
              </a:spcBef>
              <a:spcAft>
                <a:spcPts val="0"/>
              </a:spcAft>
              <a:buSzPts val="1100"/>
              <a:buNone/>
              <a:defRPr sz="1100">
                <a:latin typeface="Work Sans"/>
                <a:ea typeface="Work Sans"/>
                <a:cs typeface="Work Sans"/>
                <a:sym typeface="Work Sans"/>
              </a:defRPr>
            </a:lvl6pPr>
            <a:lvl7pPr lvl="6" algn="ctr">
              <a:lnSpc>
                <a:spcPct val="100000"/>
              </a:lnSpc>
              <a:spcBef>
                <a:spcPts val="0"/>
              </a:spcBef>
              <a:spcAft>
                <a:spcPts val="0"/>
              </a:spcAft>
              <a:buSzPts val="1100"/>
              <a:buNone/>
              <a:defRPr sz="1100">
                <a:latin typeface="Work Sans"/>
                <a:ea typeface="Work Sans"/>
                <a:cs typeface="Work Sans"/>
                <a:sym typeface="Work Sans"/>
              </a:defRPr>
            </a:lvl7pPr>
            <a:lvl8pPr lvl="7" algn="ctr">
              <a:lnSpc>
                <a:spcPct val="100000"/>
              </a:lnSpc>
              <a:spcBef>
                <a:spcPts val="0"/>
              </a:spcBef>
              <a:spcAft>
                <a:spcPts val="0"/>
              </a:spcAft>
              <a:buSzPts val="1100"/>
              <a:buNone/>
              <a:defRPr sz="1100">
                <a:latin typeface="Work Sans"/>
                <a:ea typeface="Work Sans"/>
                <a:cs typeface="Work Sans"/>
                <a:sym typeface="Work Sans"/>
              </a:defRPr>
            </a:lvl8pPr>
            <a:lvl9pPr lvl="8" algn="ctr">
              <a:lnSpc>
                <a:spcPct val="100000"/>
              </a:lnSpc>
              <a:spcBef>
                <a:spcPts val="0"/>
              </a:spcBef>
              <a:spcAft>
                <a:spcPts val="0"/>
              </a:spcAft>
              <a:buSzPts val="1100"/>
              <a:buNone/>
              <a:defRPr sz="1100">
                <a:latin typeface="Work Sans"/>
                <a:ea typeface="Work Sans"/>
                <a:cs typeface="Work Sans"/>
                <a:sym typeface="Work Sans"/>
              </a:defRPr>
            </a:lvl9pPr>
          </a:lstStyle>
          <a:p/>
        </p:txBody>
      </p:sp>
      <p:sp>
        <p:nvSpPr>
          <p:cNvPr id="430" name="Google Shape;430;p206"/>
          <p:cNvSpPr txBox="1"/>
          <p:nvPr>
            <p:ph idx="6" type="title"/>
          </p:nvPr>
        </p:nvSpPr>
        <p:spPr>
          <a:xfrm>
            <a:off x="6329763" y="3448600"/>
            <a:ext cx="1839000" cy="518100"/>
          </a:xfrm>
          <a:prstGeom prst="rect">
            <a:avLst/>
          </a:prstGeom>
          <a:noFill/>
          <a:ln>
            <a:noFill/>
          </a:ln>
        </p:spPr>
        <p:txBody>
          <a:bodyPr anchorCtr="0" anchor="t" bIns="0" lIns="0" spcFirstLastPara="1" rIns="0" wrap="square" tIns="0">
            <a:normAutofit/>
          </a:bodyPr>
          <a:lstStyle>
            <a:lvl1pPr lvl="0" marR="0" algn="ctr">
              <a:lnSpc>
                <a:spcPct val="100000"/>
              </a:lnSpc>
              <a:spcBef>
                <a:spcPts val="0"/>
              </a:spcBef>
              <a:spcAft>
                <a:spcPts val="0"/>
              </a:spcAft>
              <a:buSzPts val="2800"/>
              <a:buNone/>
              <a:defRPr sz="800">
                <a:solidFill>
                  <a:srgbClr val="0D4D69"/>
                </a:solidFill>
                <a:latin typeface="Work Sans"/>
                <a:ea typeface="Work Sans"/>
                <a:cs typeface="Work Sans"/>
                <a:sym typeface="Work Sans"/>
              </a:defRPr>
            </a:lvl1pPr>
            <a:lvl2pPr lvl="1" algn="l">
              <a:lnSpc>
                <a:spcPct val="100000"/>
              </a:lnSpc>
              <a:spcBef>
                <a:spcPts val="0"/>
              </a:spcBef>
              <a:spcAft>
                <a:spcPts val="0"/>
              </a:spcAft>
              <a:buSzPts val="1100"/>
              <a:buNone/>
              <a:defRPr sz="1100">
                <a:latin typeface="Work Sans"/>
                <a:ea typeface="Work Sans"/>
                <a:cs typeface="Work Sans"/>
                <a:sym typeface="Work Sans"/>
              </a:defRPr>
            </a:lvl2pPr>
            <a:lvl3pPr lvl="2" algn="l">
              <a:lnSpc>
                <a:spcPct val="100000"/>
              </a:lnSpc>
              <a:spcBef>
                <a:spcPts val="0"/>
              </a:spcBef>
              <a:spcAft>
                <a:spcPts val="0"/>
              </a:spcAft>
              <a:buSzPts val="1100"/>
              <a:buNone/>
              <a:defRPr sz="1100">
                <a:latin typeface="Work Sans"/>
                <a:ea typeface="Work Sans"/>
                <a:cs typeface="Work Sans"/>
                <a:sym typeface="Work Sans"/>
              </a:defRPr>
            </a:lvl3pPr>
            <a:lvl4pPr lvl="3" algn="l">
              <a:lnSpc>
                <a:spcPct val="100000"/>
              </a:lnSpc>
              <a:spcBef>
                <a:spcPts val="0"/>
              </a:spcBef>
              <a:spcAft>
                <a:spcPts val="0"/>
              </a:spcAft>
              <a:buSzPts val="1100"/>
              <a:buNone/>
              <a:defRPr sz="1100">
                <a:latin typeface="Work Sans"/>
                <a:ea typeface="Work Sans"/>
                <a:cs typeface="Work Sans"/>
                <a:sym typeface="Work Sans"/>
              </a:defRPr>
            </a:lvl4pPr>
            <a:lvl5pPr lvl="4" algn="l">
              <a:lnSpc>
                <a:spcPct val="100000"/>
              </a:lnSpc>
              <a:spcBef>
                <a:spcPts val="0"/>
              </a:spcBef>
              <a:spcAft>
                <a:spcPts val="0"/>
              </a:spcAft>
              <a:buSzPts val="1100"/>
              <a:buNone/>
              <a:defRPr sz="1100">
                <a:latin typeface="Work Sans"/>
                <a:ea typeface="Work Sans"/>
                <a:cs typeface="Work Sans"/>
                <a:sym typeface="Work Sans"/>
              </a:defRPr>
            </a:lvl5pPr>
            <a:lvl6pPr lvl="5" algn="l">
              <a:lnSpc>
                <a:spcPct val="100000"/>
              </a:lnSpc>
              <a:spcBef>
                <a:spcPts val="0"/>
              </a:spcBef>
              <a:spcAft>
                <a:spcPts val="0"/>
              </a:spcAft>
              <a:buSzPts val="1100"/>
              <a:buNone/>
              <a:defRPr sz="1100">
                <a:latin typeface="Work Sans"/>
                <a:ea typeface="Work Sans"/>
                <a:cs typeface="Work Sans"/>
                <a:sym typeface="Work Sans"/>
              </a:defRPr>
            </a:lvl6pPr>
            <a:lvl7pPr lvl="6" algn="l">
              <a:lnSpc>
                <a:spcPct val="100000"/>
              </a:lnSpc>
              <a:spcBef>
                <a:spcPts val="0"/>
              </a:spcBef>
              <a:spcAft>
                <a:spcPts val="0"/>
              </a:spcAft>
              <a:buSzPts val="1100"/>
              <a:buNone/>
              <a:defRPr sz="1100">
                <a:latin typeface="Work Sans"/>
                <a:ea typeface="Work Sans"/>
                <a:cs typeface="Work Sans"/>
                <a:sym typeface="Work Sans"/>
              </a:defRPr>
            </a:lvl7pPr>
            <a:lvl8pPr lvl="7" algn="l">
              <a:lnSpc>
                <a:spcPct val="100000"/>
              </a:lnSpc>
              <a:spcBef>
                <a:spcPts val="0"/>
              </a:spcBef>
              <a:spcAft>
                <a:spcPts val="0"/>
              </a:spcAft>
              <a:buSzPts val="1100"/>
              <a:buNone/>
              <a:defRPr sz="1100">
                <a:latin typeface="Work Sans"/>
                <a:ea typeface="Work Sans"/>
                <a:cs typeface="Work Sans"/>
                <a:sym typeface="Work Sans"/>
              </a:defRPr>
            </a:lvl8pPr>
            <a:lvl9pPr lvl="8" algn="l">
              <a:lnSpc>
                <a:spcPct val="100000"/>
              </a:lnSpc>
              <a:spcBef>
                <a:spcPts val="0"/>
              </a:spcBef>
              <a:spcAft>
                <a:spcPts val="0"/>
              </a:spcAft>
              <a:buSzPts val="1100"/>
              <a:buNone/>
              <a:defRPr sz="1100">
                <a:latin typeface="Work Sans"/>
                <a:ea typeface="Work Sans"/>
                <a:cs typeface="Work Sans"/>
                <a:sym typeface="Work Sans"/>
              </a:defRPr>
            </a:lvl9pPr>
          </a:lstStyle>
          <a:p/>
        </p:txBody>
      </p:sp>
      <p:cxnSp>
        <p:nvCxnSpPr>
          <p:cNvPr id="431" name="Google Shape;431;p206"/>
          <p:cNvCxnSpPr/>
          <p:nvPr/>
        </p:nvCxnSpPr>
        <p:spPr>
          <a:xfrm flipH="1" rot="10800000">
            <a:off x="0" y="636325"/>
            <a:ext cx="445800" cy="1500"/>
          </a:xfrm>
          <a:prstGeom prst="straightConnector1">
            <a:avLst/>
          </a:prstGeom>
          <a:noFill/>
          <a:ln cap="flat" cmpd="sng" w="28575">
            <a:solidFill>
              <a:srgbClr val="00334E"/>
            </a:solidFill>
            <a:prstDash val="solid"/>
            <a:round/>
            <a:headEnd len="sm" w="sm" type="none"/>
            <a:tailEnd len="sm" w="sm" type="none"/>
          </a:ln>
        </p:spPr>
      </p:cxnSp>
      <p:sp>
        <p:nvSpPr>
          <p:cNvPr id="432" name="Google Shape;432;p206"/>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2021</a:t>
            </a:r>
            <a:endParaRPr b="0" i="0" sz="600" u="none" cap="none" strike="noStrike">
              <a:solidFill>
                <a:srgbClr val="666666"/>
              </a:solidFill>
              <a:latin typeface="Work Sans"/>
              <a:ea typeface="Work Sans"/>
              <a:cs typeface="Work Sans"/>
              <a:sym typeface="Work Sans"/>
            </a:endParaRPr>
          </a:p>
        </p:txBody>
      </p:sp>
      <p:sp>
        <p:nvSpPr>
          <p:cNvPr id="433" name="Google Shape;433;p206"/>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434" name="Google Shape;434;p206"/>
          <p:cNvSpPr txBox="1"/>
          <p:nvPr>
            <p:ph idx="7" type="title"/>
          </p:nvPr>
        </p:nvSpPr>
        <p:spPr>
          <a:xfrm>
            <a:off x="568025" y="895600"/>
            <a:ext cx="7108500" cy="276900"/>
          </a:xfrm>
          <a:prstGeom prst="rect">
            <a:avLst/>
          </a:prstGeom>
          <a:noFill/>
          <a:ln>
            <a:noFill/>
          </a:ln>
        </p:spPr>
        <p:txBody>
          <a:bodyPr anchorCtr="0" anchor="t" bIns="0" lIns="0" spcFirstLastPara="1" rIns="0" wrap="square" tIns="0">
            <a:normAutofit/>
          </a:bodyPr>
          <a:lstStyle>
            <a:lvl1pPr lvl="0" marR="0" algn="l">
              <a:lnSpc>
                <a:spcPct val="100000"/>
              </a:lnSpc>
              <a:spcBef>
                <a:spcPts val="0"/>
              </a:spcBef>
              <a:spcAft>
                <a:spcPts val="0"/>
              </a:spcAft>
              <a:buSzPts val="2800"/>
              <a:buNone/>
              <a:defRPr sz="1500">
                <a:solidFill>
                  <a:srgbClr val="00334E"/>
                </a:solidFill>
                <a:latin typeface="Work Sans"/>
                <a:ea typeface="Work Sans"/>
                <a:cs typeface="Work Sans"/>
                <a:sym typeface="Work Sans"/>
              </a:defRPr>
            </a:lvl1pPr>
            <a:lvl2pPr lvl="1" algn="l">
              <a:lnSpc>
                <a:spcPct val="100000"/>
              </a:lnSpc>
              <a:spcBef>
                <a:spcPts val="0"/>
              </a:spcBef>
              <a:spcAft>
                <a:spcPts val="0"/>
              </a:spcAft>
              <a:buSzPts val="1100"/>
              <a:buNone/>
              <a:defRPr sz="1100">
                <a:latin typeface="Work Sans"/>
                <a:ea typeface="Work Sans"/>
                <a:cs typeface="Work Sans"/>
                <a:sym typeface="Work Sans"/>
              </a:defRPr>
            </a:lvl2pPr>
            <a:lvl3pPr lvl="2" algn="l">
              <a:lnSpc>
                <a:spcPct val="100000"/>
              </a:lnSpc>
              <a:spcBef>
                <a:spcPts val="0"/>
              </a:spcBef>
              <a:spcAft>
                <a:spcPts val="0"/>
              </a:spcAft>
              <a:buSzPts val="1100"/>
              <a:buNone/>
              <a:defRPr sz="1100">
                <a:latin typeface="Work Sans"/>
                <a:ea typeface="Work Sans"/>
                <a:cs typeface="Work Sans"/>
                <a:sym typeface="Work Sans"/>
              </a:defRPr>
            </a:lvl3pPr>
            <a:lvl4pPr lvl="3" algn="l">
              <a:lnSpc>
                <a:spcPct val="100000"/>
              </a:lnSpc>
              <a:spcBef>
                <a:spcPts val="0"/>
              </a:spcBef>
              <a:spcAft>
                <a:spcPts val="0"/>
              </a:spcAft>
              <a:buSzPts val="1100"/>
              <a:buNone/>
              <a:defRPr sz="1100">
                <a:latin typeface="Work Sans"/>
                <a:ea typeface="Work Sans"/>
                <a:cs typeface="Work Sans"/>
                <a:sym typeface="Work Sans"/>
              </a:defRPr>
            </a:lvl4pPr>
            <a:lvl5pPr lvl="4" algn="l">
              <a:lnSpc>
                <a:spcPct val="100000"/>
              </a:lnSpc>
              <a:spcBef>
                <a:spcPts val="0"/>
              </a:spcBef>
              <a:spcAft>
                <a:spcPts val="0"/>
              </a:spcAft>
              <a:buSzPts val="1100"/>
              <a:buNone/>
              <a:defRPr sz="1100">
                <a:latin typeface="Work Sans"/>
                <a:ea typeface="Work Sans"/>
                <a:cs typeface="Work Sans"/>
                <a:sym typeface="Work Sans"/>
              </a:defRPr>
            </a:lvl5pPr>
            <a:lvl6pPr lvl="5" algn="l">
              <a:lnSpc>
                <a:spcPct val="100000"/>
              </a:lnSpc>
              <a:spcBef>
                <a:spcPts val="0"/>
              </a:spcBef>
              <a:spcAft>
                <a:spcPts val="0"/>
              </a:spcAft>
              <a:buSzPts val="1100"/>
              <a:buNone/>
              <a:defRPr sz="1100">
                <a:latin typeface="Work Sans"/>
                <a:ea typeface="Work Sans"/>
                <a:cs typeface="Work Sans"/>
                <a:sym typeface="Work Sans"/>
              </a:defRPr>
            </a:lvl6pPr>
            <a:lvl7pPr lvl="6" algn="l">
              <a:lnSpc>
                <a:spcPct val="100000"/>
              </a:lnSpc>
              <a:spcBef>
                <a:spcPts val="0"/>
              </a:spcBef>
              <a:spcAft>
                <a:spcPts val="0"/>
              </a:spcAft>
              <a:buSzPts val="1100"/>
              <a:buNone/>
              <a:defRPr sz="1100">
                <a:latin typeface="Work Sans"/>
                <a:ea typeface="Work Sans"/>
                <a:cs typeface="Work Sans"/>
                <a:sym typeface="Work Sans"/>
              </a:defRPr>
            </a:lvl7pPr>
            <a:lvl8pPr lvl="7" algn="l">
              <a:lnSpc>
                <a:spcPct val="100000"/>
              </a:lnSpc>
              <a:spcBef>
                <a:spcPts val="0"/>
              </a:spcBef>
              <a:spcAft>
                <a:spcPts val="0"/>
              </a:spcAft>
              <a:buSzPts val="1100"/>
              <a:buNone/>
              <a:defRPr sz="1100">
                <a:latin typeface="Work Sans"/>
                <a:ea typeface="Work Sans"/>
                <a:cs typeface="Work Sans"/>
                <a:sym typeface="Work Sans"/>
              </a:defRPr>
            </a:lvl8pPr>
            <a:lvl9pPr lvl="8" algn="l">
              <a:lnSpc>
                <a:spcPct val="100000"/>
              </a:lnSpc>
              <a:spcBef>
                <a:spcPts val="0"/>
              </a:spcBef>
              <a:spcAft>
                <a:spcPts val="0"/>
              </a:spcAft>
              <a:buSzPts val="1100"/>
              <a:buNone/>
              <a:defRPr sz="1100">
                <a:latin typeface="Work Sans"/>
                <a:ea typeface="Work Sans"/>
                <a:cs typeface="Work Sans"/>
                <a:sym typeface="Work Sans"/>
              </a:defRPr>
            </a:lvl9pPr>
          </a:lstStyle>
          <a:p/>
        </p:txBody>
      </p:sp>
      <p:sp>
        <p:nvSpPr>
          <p:cNvPr id="435" name="Google Shape;435;p206"/>
          <p:cNvSpPr txBox="1"/>
          <p:nvPr>
            <p:ph idx="8" type="title"/>
          </p:nvPr>
        </p:nvSpPr>
        <p:spPr>
          <a:xfrm>
            <a:off x="568023" y="488800"/>
            <a:ext cx="7108500" cy="468900"/>
          </a:xfrm>
          <a:prstGeom prst="rect">
            <a:avLst/>
          </a:prstGeom>
          <a:noFill/>
          <a:ln>
            <a:noFill/>
          </a:ln>
        </p:spPr>
        <p:txBody>
          <a:bodyPr anchorCtr="0" anchor="t" bIns="0" lIns="0" spcFirstLastPara="1" rIns="0" wrap="square" tIns="0">
            <a:normAutofit/>
          </a:bodyPr>
          <a:lstStyle>
            <a:lvl1pPr lvl="0" marR="0" algn="l">
              <a:lnSpc>
                <a:spcPct val="80000"/>
              </a:lnSpc>
              <a:spcBef>
                <a:spcPts val="0"/>
              </a:spcBef>
              <a:spcAft>
                <a:spcPts val="0"/>
              </a:spcAft>
              <a:buSzPts val="2800"/>
              <a:buNone/>
              <a:defRPr sz="2800">
                <a:solidFill>
                  <a:srgbClr val="00334E"/>
                </a:solidFill>
                <a:latin typeface="Lora SemiBold"/>
                <a:ea typeface="Lora SemiBold"/>
                <a:cs typeface="Lora SemiBold"/>
                <a:sym typeface="Lora SemiBold"/>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436" name="Google Shape;436;p206"/>
          <p:cNvSpPr/>
          <p:nvPr/>
        </p:nvSpPr>
        <p:spPr>
          <a:xfrm>
            <a:off x="-101925" y="-962025"/>
            <a:ext cx="10808100" cy="961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206"/>
          <p:cNvSpPr/>
          <p:nvPr/>
        </p:nvSpPr>
        <p:spPr>
          <a:xfrm>
            <a:off x="-1092000" y="-962025"/>
            <a:ext cx="1092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206"/>
          <p:cNvSpPr/>
          <p:nvPr/>
        </p:nvSpPr>
        <p:spPr>
          <a:xfrm>
            <a:off x="9144000" y="-962025"/>
            <a:ext cx="1956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206"/>
          <p:cNvSpPr/>
          <p:nvPr/>
        </p:nvSpPr>
        <p:spPr>
          <a:xfrm>
            <a:off x="-101925" y="5143500"/>
            <a:ext cx="10808100" cy="1430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1037">
          <p15:clr>
            <a:srgbClr val="FA7B17"/>
          </p15:clr>
        </p15:guide>
        <p15:guide id="2" orient="horz" pos="1281">
          <p15:clr>
            <a:srgbClr val="FA7B17"/>
          </p15:clr>
        </p15:guide>
        <p15:guide id="3" orient="horz" pos="1401">
          <p15:clr>
            <a:srgbClr val="FA7B17"/>
          </p15:clr>
        </p15:guide>
        <p15:guide id="4" orient="horz" pos="1734">
          <p15:clr>
            <a:srgbClr val="FA7B17"/>
          </p15:clr>
        </p15:guide>
        <p15:guide id="5" orient="horz" pos="1839">
          <p15:clr>
            <a:srgbClr val="FA7B17"/>
          </p15:clr>
        </p15:guide>
        <p15:guide id="6" orient="horz" pos="2186">
          <p15:clr>
            <a:srgbClr val="FA7B17"/>
          </p15:clr>
        </p15:guide>
        <p15:guide id="7" orient="horz" pos="2277">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Basic Light 3 2">
  <p:cSld name="CUSTOM_1_1_5_2">
    <p:spTree>
      <p:nvGrpSpPr>
        <p:cNvPr id="440" name="Shape 440"/>
        <p:cNvGrpSpPr/>
        <p:nvPr/>
      </p:nvGrpSpPr>
      <p:grpSpPr>
        <a:xfrm>
          <a:off x="0" y="0"/>
          <a:ext cx="0" cy="0"/>
          <a:chOff x="0" y="0"/>
          <a:chExt cx="0" cy="0"/>
        </a:xfrm>
      </p:grpSpPr>
      <p:sp>
        <p:nvSpPr>
          <p:cNvPr id="441" name="Google Shape;441;p207"/>
          <p:cNvSpPr/>
          <p:nvPr/>
        </p:nvSpPr>
        <p:spPr>
          <a:xfrm>
            <a:off x="5953325" y="-870150"/>
            <a:ext cx="1654200" cy="1654200"/>
          </a:xfrm>
          <a:prstGeom prst="donut">
            <a:avLst>
              <a:gd fmla="val 17088" name="adj"/>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2" name="Google Shape;442;p207"/>
          <p:cNvGrpSpPr/>
          <p:nvPr/>
        </p:nvGrpSpPr>
        <p:grpSpPr>
          <a:xfrm>
            <a:off x="-1056050" y="3160975"/>
            <a:ext cx="1336800" cy="947700"/>
            <a:chOff x="861550" y="2377900"/>
            <a:chExt cx="1336800" cy="947700"/>
          </a:xfrm>
        </p:grpSpPr>
        <p:sp>
          <p:nvSpPr>
            <p:cNvPr id="443" name="Google Shape;443;p207"/>
            <p:cNvSpPr/>
            <p:nvPr/>
          </p:nvSpPr>
          <p:spPr>
            <a:xfrm>
              <a:off x="861550" y="2377900"/>
              <a:ext cx="1336800" cy="120600"/>
            </a:xfrm>
            <a:prstGeom prst="rect">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207"/>
            <p:cNvSpPr/>
            <p:nvPr/>
          </p:nvSpPr>
          <p:spPr>
            <a:xfrm>
              <a:off x="861550" y="2653600"/>
              <a:ext cx="1336800" cy="120600"/>
            </a:xfrm>
            <a:prstGeom prst="rect">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207"/>
            <p:cNvSpPr/>
            <p:nvPr/>
          </p:nvSpPr>
          <p:spPr>
            <a:xfrm>
              <a:off x="861550" y="2929300"/>
              <a:ext cx="1336800" cy="120600"/>
            </a:xfrm>
            <a:prstGeom prst="rect">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207"/>
            <p:cNvSpPr/>
            <p:nvPr/>
          </p:nvSpPr>
          <p:spPr>
            <a:xfrm>
              <a:off x="861550" y="3205000"/>
              <a:ext cx="1336800" cy="120600"/>
            </a:xfrm>
            <a:prstGeom prst="rect">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47" name="Google Shape;447;p207"/>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448" name="Google Shape;448;p207"/>
          <p:cNvSpPr txBox="1"/>
          <p:nvPr>
            <p:ph type="title"/>
          </p:nvPr>
        </p:nvSpPr>
        <p:spPr>
          <a:xfrm>
            <a:off x="568025" y="1393300"/>
            <a:ext cx="5372400" cy="2400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SzPts val="2800"/>
              <a:buNone/>
              <a:defRPr b="1" sz="900">
                <a:solidFill>
                  <a:srgbClr val="356D82"/>
                </a:solidFill>
                <a:latin typeface="Work Sans"/>
                <a:ea typeface="Work Sans"/>
                <a:cs typeface="Work Sans"/>
                <a:sym typeface="Work Sans"/>
              </a:defRPr>
            </a:lvl1pPr>
            <a:lvl2pPr lvl="1" algn="l">
              <a:lnSpc>
                <a:spcPct val="100000"/>
              </a:lnSpc>
              <a:spcBef>
                <a:spcPts val="0"/>
              </a:spcBef>
              <a:spcAft>
                <a:spcPts val="0"/>
              </a:spcAft>
              <a:buClr>
                <a:srgbClr val="FFFFFF"/>
              </a:buClr>
              <a:buSzPts val="2800"/>
              <a:buNone/>
              <a:defRPr b="1">
                <a:solidFill>
                  <a:srgbClr val="FFFFFF"/>
                </a:solidFill>
              </a:defRPr>
            </a:lvl2pPr>
            <a:lvl3pPr lvl="2" algn="l">
              <a:lnSpc>
                <a:spcPct val="100000"/>
              </a:lnSpc>
              <a:spcBef>
                <a:spcPts val="0"/>
              </a:spcBef>
              <a:spcAft>
                <a:spcPts val="0"/>
              </a:spcAft>
              <a:buClr>
                <a:srgbClr val="FFFFFF"/>
              </a:buClr>
              <a:buSzPts val="2800"/>
              <a:buNone/>
              <a:defRPr b="1">
                <a:solidFill>
                  <a:srgbClr val="FFFFFF"/>
                </a:solidFill>
              </a:defRPr>
            </a:lvl3pPr>
            <a:lvl4pPr lvl="3" algn="l">
              <a:lnSpc>
                <a:spcPct val="100000"/>
              </a:lnSpc>
              <a:spcBef>
                <a:spcPts val="0"/>
              </a:spcBef>
              <a:spcAft>
                <a:spcPts val="0"/>
              </a:spcAft>
              <a:buClr>
                <a:srgbClr val="FFFFFF"/>
              </a:buClr>
              <a:buSzPts val="2800"/>
              <a:buNone/>
              <a:defRPr b="1">
                <a:solidFill>
                  <a:srgbClr val="FFFFFF"/>
                </a:solidFill>
              </a:defRPr>
            </a:lvl4pPr>
            <a:lvl5pPr lvl="4" algn="l">
              <a:lnSpc>
                <a:spcPct val="100000"/>
              </a:lnSpc>
              <a:spcBef>
                <a:spcPts val="0"/>
              </a:spcBef>
              <a:spcAft>
                <a:spcPts val="0"/>
              </a:spcAft>
              <a:buClr>
                <a:srgbClr val="FFFFFF"/>
              </a:buClr>
              <a:buSzPts val="2800"/>
              <a:buNone/>
              <a:defRPr b="1">
                <a:solidFill>
                  <a:srgbClr val="FFFFFF"/>
                </a:solidFill>
              </a:defRPr>
            </a:lvl5pPr>
            <a:lvl6pPr lvl="5" algn="l">
              <a:lnSpc>
                <a:spcPct val="100000"/>
              </a:lnSpc>
              <a:spcBef>
                <a:spcPts val="0"/>
              </a:spcBef>
              <a:spcAft>
                <a:spcPts val="0"/>
              </a:spcAft>
              <a:buClr>
                <a:srgbClr val="FFFFFF"/>
              </a:buClr>
              <a:buSzPts val="2800"/>
              <a:buNone/>
              <a:defRPr b="1">
                <a:solidFill>
                  <a:srgbClr val="FFFFFF"/>
                </a:solidFill>
              </a:defRPr>
            </a:lvl6pPr>
            <a:lvl7pPr lvl="6" algn="l">
              <a:lnSpc>
                <a:spcPct val="100000"/>
              </a:lnSpc>
              <a:spcBef>
                <a:spcPts val="0"/>
              </a:spcBef>
              <a:spcAft>
                <a:spcPts val="0"/>
              </a:spcAft>
              <a:buClr>
                <a:srgbClr val="FFFFFF"/>
              </a:buClr>
              <a:buSzPts val="2800"/>
              <a:buNone/>
              <a:defRPr b="1">
                <a:solidFill>
                  <a:srgbClr val="FFFFFF"/>
                </a:solidFill>
              </a:defRPr>
            </a:lvl7pPr>
            <a:lvl8pPr lvl="7" algn="l">
              <a:lnSpc>
                <a:spcPct val="100000"/>
              </a:lnSpc>
              <a:spcBef>
                <a:spcPts val="0"/>
              </a:spcBef>
              <a:spcAft>
                <a:spcPts val="0"/>
              </a:spcAft>
              <a:buClr>
                <a:srgbClr val="FFFFFF"/>
              </a:buClr>
              <a:buSzPts val="2800"/>
              <a:buNone/>
              <a:defRPr b="1">
                <a:solidFill>
                  <a:srgbClr val="FFFFFF"/>
                </a:solidFill>
              </a:defRPr>
            </a:lvl8pPr>
            <a:lvl9pPr lvl="8" algn="l">
              <a:lnSpc>
                <a:spcPct val="100000"/>
              </a:lnSpc>
              <a:spcBef>
                <a:spcPts val="0"/>
              </a:spcBef>
              <a:spcAft>
                <a:spcPts val="0"/>
              </a:spcAft>
              <a:buClr>
                <a:srgbClr val="FFFFFF"/>
              </a:buClr>
              <a:buSzPts val="2800"/>
              <a:buNone/>
              <a:defRPr b="1">
                <a:solidFill>
                  <a:srgbClr val="FFFFFF"/>
                </a:solidFill>
              </a:defRPr>
            </a:lvl9pPr>
          </a:lstStyle>
          <a:p/>
        </p:txBody>
      </p:sp>
      <p:sp>
        <p:nvSpPr>
          <p:cNvPr id="449" name="Google Shape;449;p207"/>
          <p:cNvSpPr txBox="1"/>
          <p:nvPr>
            <p:ph idx="2" type="title"/>
          </p:nvPr>
        </p:nvSpPr>
        <p:spPr>
          <a:xfrm>
            <a:off x="568025" y="1545950"/>
            <a:ext cx="5372400" cy="2400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SzPts val="2800"/>
              <a:buNone/>
              <a:defRPr sz="900">
                <a:solidFill>
                  <a:srgbClr val="434343"/>
                </a:solidFill>
                <a:latin typeface="Work Sans"/>
                <a:ea typeface="Work Sans"/>
                <a:cs typeface="Work Sans"/>
                <a:sym typeface="Work Sans"/>
              </a:defRPr>
            </a:lvl1pPr>
            <a:lvl2pPr lvl="1" algn="l">
              <a:lnSpc>
                <a:spcPct val="100000"/>
              </a:lnSpc>
              <a:spcBef>
                <a:spcPts val="0"/>
              </a:spcBef>
              <a:spcAft>
                <a:spcPts val="0"/>
              </a:spcAft>
              <a:buClr>
                <a:srgbClr val="FFFFFF"/>
              </a:buClr>
              <a:buSzPts val="2800"/>
              <a:buNone/>
              <a:defRPr b="1">
                <a:solidFill>
                  <a:srgbClr val="FFFFFF"/>
                </a:solidFill>
              </a:defRPr>
            </a:lvl2pPr>
            <a:lvl3pPr lvl="2" algn="l">
              <a:lnSpc>
                <a:spcPct val="100000"/>
              </a:lnSpc>
              <a:spcBef>
                <a:spcPts val="0"/>
              </a:spcBef>
              <a:spcAft>
                <a:spcPts val="0"/>
              </a:spcAft>
              <a:buClr>
                <a:srgbClr val="FFFFFF"/>
              </a:buClr>
              <a:buSzPts val="2800"/>
              <a:buNone/>
              <a:defRPr b="1">
                <a:solidFill>
                  <a:srgbClr val="FFFFFF"/>
                </a:solidFill>
              </a:defRPr>
            </a:lvl3pPr>
            <a:lvl4pPr lvl="3" algn="l">
              <a:lnSpc>
                <a:spcPct val="100000"/>
              </a:lnSpc>
              <a:spcBef>
                <a:spcPts val="0"/>
              </a:spcBef>
              <a:spcAft>
                <a:spcPts val="0"/>
              </a:spcAft>
              <a:buClr>
                <a:srgbClr val="FFFFFF"/>
              </a:buClr>
              <a:buSzPts val="2800"/>
              <a:buNone/>
              <a:defRPr b="1">
                <a:solidFill>
                  <a:srgbClr val="FFFFFF"/>
                </a:solidFill>
              </a:defRPr>
            </a:lvl4pPr>
            <a:lvl5pPr lvl="4" algn="l">
              <a:lnSpc>
                <a:spcPct val="100000"/>
              </a:lnSpc>
              <a:spcBef>
                <a:spcPts val="0"/>
              </a:spcBef>
              <a:spcAft>
                <a:spcPts val="0"/>
              </a:spcAft>
              <a:buClr>
                <a:srgbClr val="FFFFFF"/>
              </a:buClr>
              <a:buSzPts val="2800"/>
              <a:buNone/>
              <a:defRPr b="1">
                <a:solidFill>
                  <a:srgbClr val="FFFFFF"/>
                </a:solidFill>
              </a:defRPr>
            </a:lvl5pPr>
            <a:lvl6pPr lvl="5" algn="l">
              <a:lnSpc>
                <a:spcPct val="100000"/>
              </a:lnSpc>
              <a:spcBef>
                <a:spcPts val="0"/>
              </a:spcBef>
              <a:spcAft>
                <a:spcPts val="0"/>
              </a:spcAft>
              <a:buClr>
                <a:srgbClr val="FFFFFF"/>
              </a:buClr>
              <a:buSzPts val="2800"/>
              <a:buNone/>
              <a:defRPr b="1">
                <a:solidFill>
                  <a:srgbClr val="FFFFFF"/>
                </a:solidFill>
              </a:defRPr>
            </a:lvl6pPr>
            <a:lvl7pPr lvl="6" algn="l">
              <a:lnSpc>
                <a:spcPct val="100000"/>
              </a:lnSpc>
              <a:spcBef>
                <a:spcPts val="0"/>
              </a:spcBef>
              <a:spcAft>
                <a:spcPts val="0"/>
              </a:spcAft>
              <a:buClr>
                <a:srgbClr val="FFFFFF"/>
              </a:buClr>
              <a:buSzPts val="2800"/>
              <a:buNone/>
              <a:defRPr b="1">
                <a:solidFill>
                  <a:srgbClr val="FFFFFF"/>
                </a:solidFill>
              </a:defRPr>
            </a:lvl7pPr>
            <a:lvl8pPr lvl="7" algn="l">
              <a:lnSpc>
                <a:spcPct val="100000"/>
              </a:lnSpc>
              <a:spcBef>
                <a:spcPts val="0"/>
              </a:spcBef>
              <a:spcAft>
                <a:spcPts val="0"/>
              </a:spcAft>
              <a:buClr>
                <a:srgbClr val="FFFFFF"/>
              </a:buClr>
              <a:buSzPts val="2800"/>
              <a:buNone/>
              <a:defRPr b="1">
                <a:solidFill>
                  <a:srgbClr val="FFFFFF"/>
                </a:solidFill>
              </a:defRPr>
            </a:lvl8pPr>
            <a:lvl9pPr lvl="8" algn="l">
              <a:lnSpc>
                <a:spcPct val="100000"/>
              </a:lnSpc>
              <a:spcBef>
                <a:spcPts val="0"/>
              </a:spcBef>
              <a:spcAft>
                <a:spcPts val="0"/>
              </a:spcAft>
              <a:buClr>
                <a:srgbClr val="FFFFFF"/>
              </a:buClr>
              <a:buSzPts val="2800"/>
              <a:buNone/>
              <a:defRPr b="1">
                <a:solidFill>
                  <a:srgbClr val="FFFFFF"/>
                </a:solidFill>
              </a:defRPr>
            </a:lvl9pPr>
          </a:lstStyle>
          <a:p/>
        </p:txBody>
      </p:sp>
      <p:cxnSp>
        <p:nvCxnSpPr>
          <p:cNvPr id="450" name="Google Shape;450;p207"/>
          <p:cNvCxnSpPr/>
          <p:nvPr/>
        </p:nvCxnSpPr>
        <p:spPr>
          <a:xfrm flipH="1" rot="10800000">
            <a:off x="0" y="636325"/>
            <a:ext cx="445800" cy="1500"/>
          </a:xfrm>
          <a:prstGeom prst="straightConnector1">
            <a:avLst/>
          </a:prstGeom>
          <a:noFill/>
          <a:ln cap="flat" cmpd="sng" w="28575">
            <a:solidFill>
              <a:srgbClr val="00334E"/>
            </a:solidFill>
            <a:prstDash val="solid"/>
            <a:round/>
            <a:headEnd len="sm" w="sm" type="none"/>
            <a:tailEnd len="sm" w="sm" type="none"/>
          </a:ln>
        </p:spPr>
      </p:cxnSp>
      <p:sp>
        <p:nvSpPr>
          <p:cNvPr id="451" name="Google Shape;451;p207"/>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452" name="Google Shape;452;p207"/>
          <p:cNvSpPr txBox="1"/>
          <p:nvPr>
            <p:ph idx="3" type="title"/>
          </p:nvPr>
        </p:nvSpPr>
        <p:spPr>
          <a:xfrm>
            <a:off x="568025" y="895600"/>
            <a:ext cx="7108500" cy="276900"/>
          </a:xfrm>
          <a:prstGeom prst="rect">
            <a:avLst/>
          </a:prstGeom>
          <a:noFill/>
          <a:ln>
            <a:noFill/>
          </a:ln>
        </p:spPr>
        <p:txBody>
          <a:bodyPr anchorCtr="0" anchor="t" bIns="0" lIns="0" spcFirstLastPara="1" rIns="0" wrap="square" tIns="0">
            <a:normAutofit/>
          </a:bodyPr>
          <a:lstStyle>
            <a:lvl1pPr lvl="0" marR="0" algn="l">
              <a:lnSpc>
                <a:spcPct val="100000"/>
              </a:lnSpc>
              <a:spcBef>
                <a:spcPts val="0"/>
              </a:spcBef>
              <a:spcAft>
                <a:spcPts val="0"/>
              </a:spcAft>
              <a:buSzPts val="2800"/>
              <a:buNone/>
              <a:defRPr sz="1500">
                <a:solidFill>
                  <a:srgbClr val="00334E"/>
                </a:solidFill>
                <a:latin typeface="Work Sans"/>
                <a:ea typeface="Work Sans"/>
                <a:cs typeface="Work Sans"/>
                <a:sym typeface="Work Sans"/>
              </a:defRPr>
            </a:lvl1pPr>
            <a:lvl2pPr lvl="1" algn="l">
              <a:lnSpc>
                <a:spcPct val="100000"/>
              </a:lnSpc>
              <a:spcBef>
                <a:spcPts val="0"/>
              </a:spcBef>
              <a:spcAft>
                <a:spcPts val="0"/>
              </a:spcAft>
              <a:buSzPts val="1100"/>
              <a:buNone/>
              <a:defRPr sz="1100">
                <a:latin typeface="Work Sans"/>
                <a:ea typeface="Work Sans"/>
                <a:cs typeface="Work Sans"/>
                <a:sym typeface="Work Sans"/>
              </a:defRPr>
            </a:lvl2pPr>
            <a:lvl3pPr lvl="2" algn="l">
              <a:lnSpc>
                <a:spcPct val="100000"/>
              </a:lnSpc>
              <a:spcBef>
                <a:spcPts val="0"/>
              </a:spcBef>
              <a:spcAft>
                <a:spcPts val="0"/>
              </a:spcAft>
              <a:buSzPts val="1100"/>
              <a:buNone/>
              <a:defRPr sz="1100">
                <a:latin typeface="Work Sans"/>
                <a:ea typeface="Work Sans"/>
                <a:cs typeface="Work Sans"/>
                <a:sym typeface="Work Sans"/>
              </a:defRPr>
            </a:lvl3pPr>
            <a:lvl4pPr lvl="3" algn="l">
              <a:lnSpc>
                <a:spcPct val="100000"/>
              </a:lnSpc>
              <a:spcBef>
                <a:spcPts val="0"/>
              </a:spcBef>
              <a:spcAft>
                <a:spcPts val="0"/>
              </a:spcAft>
              <a:buSzPts val="1100"/>
              <a:buNone/>
              <a:defRPr sz="1100">
                <a:latin typeface="Work Sans"/>
                <a:ea typeface="Work Sans"/>
                <a:cs typeface="Work Sans"/>
                <a:sym typeface="Work Sans"/>
              </a:defRPr>
            </a:lvl4pPr>
            <a:lvl5pPr lvl="4" algn="l">
              <a:lnSpc>
                <a:spcPct val="100000"/>
              </a:lnSpc>
              <a:spcBef>
                <a:spcPts val="0"/>
              </a:spcBef>
              <a:spcAft>
                <a:spcPts val="0"/>
              </a:spcAft>
              <a:buSzPts val="1100"/>
              <a:buNone/>
              <a:defRPr sz="1100">
                <a:latin typeface="Work Sans"/>
                <a:ea typeface="Work Sans"/>
                <a:cs typeface="Work Sans"/>
                <a:sym typeface="Work Sans"/>
              </a:defRPr>
            </a:lvl5pPr>
            <a:lvl6pPr lvl="5" algn="l">
              <a:lnSpc>
                <a:spcPct val="100000"/>
              </a:lnSpc>
              <a:spcBef>
                <a:spcPts val="0"/>
              </a:spcBef>
              <a:spcAft>
                <a:spcPts val="0"/>
              </a:spcAft>
              <a:buSzPts val="1100"/>
              <a:buNone/>
              <a:defRPr sz="1100">
                <a:latin typeface="Work Sans"/>
                <a:ea typeface="Work Sans"/>
                <a:cs typeface="Work Sans"/>
                <a:sym typeface="Work Sans"/>
              </a:defRPr>
            </a:lvl6pPr>
            <a:lvl7pPr lvl="6" algn="l">
              <a:lnSpc>
                <a:spcPct val="100000"/>
              </a:lnSpc>
              <a:spcBef>
                <a:spcPts val="0"/>
              </a:spcBef>
              <a:spcAft>
                <a:spcPts val="0"/>
              </a:spcAft>
              <a:buSzPts val="1100"/>
              <a:buNone/>
              <a:defRPr sz="1100">
                <a:latin typeface="Work Sans"/>
                <a:ea typeface="Work Sans"/>
                <a:cs typeface="Work Sans"/>
                <a:sym typeface="Work Sans"/>
              </a:defRPr>
            </a:lvl7pPr>
            <a:lvl8pPr lvl="7" algn="l">
              <a:lnSpc>
                <a:spcPct val="100000"/>
              </a:lnSpc>
              <a:spcBef>
                <a:spcPts val="0"/>
              </a:spcBef>
              <a:spcAft>
                <a:spcPts val="0"/>
              </a:spcAft>
              <a:buSzPts val="1100"/>
              <a:buNone/>
              <a:defRPr sz="1100">
                <a:latin typeface="Work Sans"/>
                <a:ea typeface="Work Sans"/>
                <a:cs typeface="Work Sans"/>
                <a:sym typeface="Work Sans"/>
              </a:defRPr>
            </a:lvl8pPr>
            <a:lvl9pPr lvl="8" algn="l">
              <a:lnSpc>
                <a:spcPct val="100000"/>
              </a:lnSpc>
              <a:spcBef>
                <a:spcPts val="0"/>
              </a:spcBef>
              <a:spcAft>
                <a:spcPts val="0"/>
              </a:spcAft>
              <a:buSzPts val="1100"/>
              <a:buNone/>
              <a:defRPr sz="1100">
                <a:latin typeface="Work Sans"/>
                <a:ea typeface="Work Sans"/>
                <a:cs typeface="Work Sans"/>
                <a:sym typeface="Work Sans"/>
              </a:defRPr>
            </a:lvl9pPr>
          </a:lstStyle>
          <a:p/>
        </p:txBody>
      </p:sp>
      <p:sp>
        <p:nvSpPr>
          <p:cNvPr id="453" name="Google Shape;453;p207"/>
          <p:cNvSpPr txBox="1"/>
          <p:nvPr>
            <p:ph idx="4" type="title"/>
          </p:nvPr>
        </p:nvSpPr>
        <p:spPr>
          <a:xfrm>
            <a:off x="568023" y="488800"/>
            <a:ext cx="7108500" cy="468900"/>
          </a:xfrm>
          <a:prstGeom prst="rect">
            <a:avLst/>
          </a:prstGeom>
          <a:noFill/>
          <a:ln>
            <a:noFill/>
          </a:ln>
        </p:spPr>
        <p:txBody>
          <a:bodyPr anchorCtr="0" anchor="t" bIns="0" lIns="0" spcFirstLastPara="1" rIns="0" wrap="square" tIns="0">
            <a:normAutofit/>
          </a:bodyPr>
          <a:lstStyle>
            <a:lvl1pPr lvl="0" marR="0" algn="l">
              <a:lnSpc>
                <a:spcPct val="80000"/>
              </a:lnSpc>
              <a:spcBef>
                <a:spcPts val="0"/>
              </a:spcBef>
              <a:spcAft>
                <a:spcPts val="0"/>
              </a:spcAft>
              <a:buSzPts val="2800"/>
              <a:buNone/>
              <a:defRPr sz="2800">
                <a:solidFill>
                  <a:srgbClr val="00334E"/>
                </a:solidFill>
                <a:latin typeface="Lora SemiBold"/>
                <a:ea typeface="Lora SemiBold"/>
                <a:cs typeface="Lora SemiBold"/>
                <a:sym typeface="Lora SemiBold"/>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454" name="Google Shape;454;p207"/>
          <p:cNvSpPr/>
          <p:nvPr/>
        </p:nvSpPr>
        <p:spPr>
          <a:xfrm>
            <a:off x="-101925" y="-962025"/>
            <a:ext cx="10808100" cy="961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207"/>
          <p:cNvSpPr/>
          <p:nvPr/>
        </p:nvSpPr>
        <p:spPr>
          <a:xfrm>
            <a:off x="9144000" y="-962025"/>
            <a:ext cx="1956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207"/>
          <p:cNvSpPr/>
          <p:nvPr/>
        </p:nvSpPr>
        <p:spPr>
          <a:xfrm>
            <a:off x="-101925" y="5143500"/>
            <a:ext cx="10808100" cy="1430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207"/>
          <p:cNvSpPr/>
          <p:nvPr/>
        </p:nvSpPr>
        <p:spPr>
          <a:xfrm>
            <a:off x="-1796850" y="-962025"/>
            <a:ext cx="1797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481">
          <p15:clr>
            <a:srgbClr val="FA7B17"/>
          </p15:clr>
        </p15:guide>
        <p15:guide id="2" orient="horz" pos="401">
          <p15:clr>
            <a:srgbClr val="FA7B17"/>
          </p15:clr>
        </p15:guide>
        <p15:guide id="3" orient="horz" pos="679">
          <p15:clr>
            <a:srgbClr val="FA7B17"/>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E 2 1 2 1 1 1 1 2">
  <p:cSld name="Cover Slide - Brands_6_1_2_1_1_1_1_3_1">
    <p:spTree>
      <p:nvGrpSpPr>
        <p:cNvPr id="458" name="Shape 458"/>
        <p:cNvGrpSpPr/>
        <p:nvPr/>
      </p:nvGrpSpPr>
      <p:grpSpPr>
        <a:xfrm>
          <a:off x="0" y="0"/>
          <a:ext cx="0" cy="0"/>
          <a:chOff x="0" y="0"/>
          <a:chExt cx="0" cy="0"/>
        </a:xfrm>
      </p:grpSpPr>
      <p:sp>
        <p:nvSpPr>
          <p:cNvPr id="459" name="Google Shape;459;p208"/>
          <p:cNvSpPr/>
          <p:nvPr/>
        </p:nvSpPr>
        <p:spPr>
          <a:xfrm rot="-3352489">
            <a:off x="-3601803" y="1362164"/>
            <a:ext cx="3905425" cy="4352898"/>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208"/>
          <p:cNvSpPr/>
          <p:nvPr/>
        </p:nvSpPr>
        <p:spPr>
          <a:xfrm rot="-454686">
            <a:off x="6971087" y="-426097"/>
            <a:ext cx="3049329" cy="1841833"/>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208"/>
          <p:cNvSpPr/>
          <p:nvPr/>
        </p:nvSpPr>
        <p:spPr>
          <a:xfrm>
            <a:off x="-101925" y="-23643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208"/>
          <p:cNvSpPr/>
          <p:nvPr/>
        </p:nvSpPr>
        <p:spPr>
          <a:xfrm>
            <a:off x="-35748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208"/>
          <p:cNvSpPr/>
          <p:nvPr/>
        </p:nvSpPr>
        <p:spPr>
          <a:xfrm>
            <a:off x="91440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208"/>
          <p:cNvSpPr/>
          <p:nvPr/>
        </p:nvSpPr>
        <p:spPr>
          <a:xfrm>
            <a:off x="-101925" y="51435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208"/>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466" name="Google Shape;466;p208"/>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2023</a:t>
            </a:r>
            <a:endParaRPr b="0" i="0" sz="600" u="none" cap="none" strike="noStrike">
              <a:solidFill>
                <a:srgbClr val="666666"/>
              </a:solidFill>
              <a:latin typeface="Work Sans"/>
              <a:ea typeface="Work Sans"/>
              <a:cs typeface="Work Sans"/>
              <a:sym typeface="Work Sans"/>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sic / No text 1 1">
  <p:cSld name="Cover Slide - Brands_6_2_2_1">
    <p:spTree>
      <p:nvGrpSpPr>
        <p:cNvPr id="467" name="Shape 467"/>
        <p:cNvGrpSpPr/>
        <p:nvPr/>
      </p:nvGrpSpPr>
      <p:grpSpPr>
        <a:xfrm>
          <a:off x="0" y="0"/>
          <a:ext cx="0" cy="0"/>
          <a:chOff x="0" y="0"/>
          <a:chExt cx="0" cy="0"/>
        </a:xfrm>
      </p:grpSpPr>
      <p:sp>
        <p:nvSpPr>
          <p:cNvPr id="468" name="Google Shape;468;p209"/>
          <p:cNvSpPr/>
          <p:nvPr/>
        </p:nvSpPr>
        <p:spPr>
          <a:xfrm>
            <a:off x="4498000" y="0"/>
            <a:ext cx="46461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209"/>
          <p:cNvSpPr/>
          <p:nvPr/>
        </p:nvSpPr>
        <p:spPr>
          <a:xfrm>
            <a:off x="0" y="0"/>
            <a:ext cx="5462100" cy="5143500"/>
          </a:xfrm>
          <a:prstGeom prst="rect">
            <a:avLst/>
          </a:prstGeom>
          <a:solidFill>
            <a:srgbClr val="34347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209"/>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471" name="Google Shape;471;p209"/>
          <p:cNvSpPr txBox="1"/>
          <p:nvPr>
            <p:ph type="title"/>
          </p:nvPr>
        </p:nvSpPr>
        <p:spPr>
          <a:xfrm>
            <a:off x="534175" y="1365575"/>
            <a:ext cx="2863500" cy="1311600"/>
          </a:xfrm>
          <a:prstGeom prst="rect">
            <a:avLst/>
          </a:prstGeom>
          <a:noFill/>
          <a:ln>
            <a:noFill/>
          </a:ln>
        </p:spPr>
        <p:txBody>
          <a:bodyPr anchorCtr="0" anchor="b" bIns="91425" lIns="91425" spcFirstLastPara="1" rIns="91425" wrap="square" tIns="91425">
            <a:normAutofit/>
          </a:bodyPr>
          <a:lstStyle>
            <a:lvl1pPr lvl="0" marR="0" algn="l">
              <a:lnSpc>
                <a:spcPct val="100000"/>
              </a:lnSpc>
              <a:spcBef>
                <a:spcPts val="0"/>
              </a:spcBef>
              <a:spcAft>
                <a:spcPts val="0"/>
              </a:spcAft>
              <a:buSzPts val="2800"/>
              <a:buNone/>
              <a:defRPr>
                <a:solidFill>
                  <a:srgbClr val="FFFFFF"/>
                </a:solidFill>
                <a:latin typeface="Lora SemiBold"/>
                <a:ea typeface="Lora SemiBold"/>
                <a:cs typeface="Lora SemiBold"/>
                <a:sym typeface="Lora SemiBold"/>
              </a:defRPr>
            </a:lvl1pPr>
            <a:lvl2pPr lvl="1" algn="l">
              <a:lnSpc>
                <a:spcPct val="100000"/>
              </a:lnSpc>
              <a:spcBef>
                <a:spcPts val="0"/>
              </a:spcBef>
              <a:spcAft>
                <a:spcPts val="0"/>
              </a:spcAft>
              <a:buClr>
                <a:srgbClr val="FFFFFF"/>
              </a:buClr>
              <a:buSzPts val="2800"/>
              <a:buNone/>
              <a:defRPr>
                <a:solidFill>
                  <a:srgbClr val="FFFFFF"/>
                </a:solidFill>
              </a:defRPr>
            </a:lvl2pPr>
            <a:lvl3pPr lvl="2" algn="l">
              <a:lnSpc>
                <a:spcPct val="100000"/>
              </a:lnSpc>
              <a:spcBef>
                <a:spcPts val="0"/>
              </a:spcBef>
              <a:spcAft>
                <a:spcPts val="0"/>
              </a:spcAft>
              <a:buClr>
                <a:srgbClr val="FFFFFF"/>
              </a:buClr>
              <a:buSzPts val="2800"/>
              <a:buNone/>
              <a:defRPr>
                <a:solidFill>
                  <a:srgbClr val="FFFFFF"/>
                </a:solidFill>
              </a:defRPr>
            </a:lvl3pPr>
            <a:lvl4pPr lvl="3" algn="l">
              <a:lnSpc>
                <a:spcPct val="100000"/>
              </a:lnSpc>
              <a:spcBef>
                <a:spcPts val="0"/>
              </a:spcBef>
              <a:spcAft>
                <a:spcPts val="0"/>
              </a:spcAft>
              <a:buClr>
                <a:srgbClr val="FFFFFF"/>
              </a:buClr>
              <a:buSzPts val="2800"/>
              <a:buNone/>
              <a:defRPr>
                <a:solidFill>
                  <a:srgbClr val="FFFFFF"/>
                </a:solidFill>
              </a:defRPr>
            </a:lvl4pPr>
            <a:lvl5pPr lvl="4" algn="l">
              <a:lnSpc>
                <a:spcPct val="100000"/>
              </a:lnSpc>
              <a:spcBef>
                <a:spcPts val="0"/>
              </a:spcBef>
              <a:spcAft>
                <a:spcPts val="0"/>
              </a:spcAft>
              <a:buClr>
                <a:srgbClr val="FFFFFF"/>
              </a:buClr>
              <a:buSzPts val="2800"/>
              <a:buNone/>
              <a:defRPr>
                <a:solidFill>
                  <a:srgbClr val="FFFFFF"/>
                </a:solidFill>
              </a:defRPr>
            </a:lvl5pPr>
            <a:lvl6pPr lvl="5" algn="l">
              <a:lnSpc>
                <a:spcPct val="100000"/>
              </a:lnSpc>
              <a:spcBef>
                <a:spcPts val="0"/>
              </a:spcBef>
              <a:spcAft>
                <a:spcPts val="0"/>
              </a:spcAft>
              <a:buClr>
                <a:srgbClr val="FFFFFF"/>
              </a:buClr>
              <a:buSzPts val="2800"/>
              <a:buNone/>
              <a:defRPr>
                <a:solidFill>
                  <a:srgbClr val="FFFFFF"/>
                </a:solidFill>
              </a:defRPr>
            </a:lvl6pPr>
            <a:lvl7pPr lvl="6" algn="l">
              <a:lnSpc>
                <a:spcPct val="100000"/>
              </a:lnSpc>
              <a:spcBef>
                <a:spcPts val="0"/>
              </a:spcBef>
              <a:spcAft>
                <a:spcPts val="0"/>
              </a:spcAft>
              <a:buClr>
                <a:srgbClr val="FFFFFF"/>
              </a:buClr>
              <a:buSzPts val="2800"/>
              <a:buNone/>
              <a:defRPr>
                <a:solidFill>
                  <a:srgbClr val="FFFFFF"/>
                </a:solidFill>
              </a:defRPr>
            </a:lvl7pPr>
            <a:lvl8pPr lvl="7" algn="l">
              <a:lnSpc>
                <a:spcPct val="100000"/>
              </a:lnSpc>
              <a:spcBef>
                <a:spcPts val="0"/>
              </a:spcBef>
              <a:spcAft>
                <a:spcPts val="0"/>
              </a:spcAft>
              <a:buClr>
                <a:srgbClr val="FFFFFF"/>
              </a:buClr>
              <a:buSzPts val="2800"/>
              <a:buNone/>
              <a:defRPr>
                <a:solidFill>
                  <a:srgbClr val="FFFFFF"/>
                </a:solidFill>
              </a:defRPr>
            </a:lvl8pPr>
            <a:lvl9pPr lvl="8" algn="l">
              <a:lnSpc>
                <a:spcPct val="100000"/>
              </a:lnSpc>
              <a:spcBef>
                <a:spcPts val="0"/>
              </a:spcBef>
              <a:spcAft>
                <a:spcPts val="0"/>
              </a:spcAft>
              <a:buClr>
                <a:srgbClr val="FFFFFF"/>
              </a:buClr>
              <a:buSzPts val="2800"/>
              <a:buNone/>
              <a:defRPr>
                <a:solidFill>
                  <a:srgbClr val="FFFFFF"/>
                </a:solidFill>
              </a:defRPr>
            </a:lvl9pPr>
          </a:lstStyle>
          <a:p/>
        </p:txBody>
      </p:sp>
      <p:sp>
        <p:nvSpPr>
          <p:cNvPr id="472" name="Google Shape;472;p209"/>
          <p:cNvSpPr txBox="1"/>
          <p:nvPr>
            <p:ph idx="1" type="body"/>
          </p:nvPr>
        </p:nvSpPr>
        <p:spPr>
          <a:xfrm>
            <a:off x="534175" y="2677175"/>
            <a:ext cx="3461100" cy="21804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FFFFFF"/>
                </a:solidFill>
                <a:latin typeface="Work Sans"/>
                <a:ea typeface="Work Sans"/>
                <a:cs typeface="Work Sans"/>
                <a:sym typeface="Work Sans"/>
              </a:defRPr>
            </a:lvl1pPr>
            <a:lvl2pPr indent="-292100" lvl="1" marL="914400" algn="l">
              <a:lnSpc>
                <a:spcPct val="100000"/>
              </a:lnSpc>
              <a:spcBef>
                <a:spcPts val="0"/>
              </a:spcBef>
              <a:spcAft>
                <a:spcPts val="0"/>
              </a:spcAft>
              <a:buClr>
                <a:srgbClr val="FFFFFF"/>
              </a:buClr>
              <a:buSzPts val="1000"/>
              <a:buChar char="○"/>
              <a:defRPr sz="1000">
                <a:solidFill>
                  <a:srgbClr val="FFFFFF"/>
                </a:solidFill>
                <a:latin typeface="Work Sans"/>
                <a:ea typeface="Work Sans"/>
                <a:cs typeface="Work Sans"/>
                <a:sym typeface="Work Sans"/>
              </a:defRPr>
            </a:lvl2pPr>
            <a:lvl3pPr indent="-317500" lvl="2" marL="13716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3pPr>
            <a:lvl4pPr indent="-317500" lvl="3" marL="18288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4pPr>
            <a:lvl5pPr indent="-317500" lvl="4" marL="22860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5pPr>
            <a:lvl6pPr indent="-317500" lvl="5" marL="27432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6pPr>
            <a:lvl7pPr indent="-317500" lvl="6" marL="32004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7pPr>
            <a:lvl8pPr indent="-317500" lvl="7" marL="36576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8pPr>
            <a:lvl9pPr indent="-317500" lvl="8" marL="41148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9pPr>
          </a:lstStyle>
          <a:p/>
        </p:txBody>
      </p:sp>
      <p:sp>
        <p:nvSpPr>
          <p:cNvPr id="473" name="Google Shape;473;p209"/>
          <p:cNvSpPr txBox="1"/>
          <p:nvPr>
            <p:ph idx="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pic>
        <p:nvPicPr>
          <p:cNvPr id="474" name="Google Shape;474;p209"/>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475" name="Google Shape;475;p209"/>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2023</a:t>
            </a:r>
            <a:endParaRPr b="0" i="0" sz="600" u="none" cap="none" strike="noStrike">
              <a:solidFill>
                <a:srgbClr val="FFFFFF"/>
              </a:solidFill>
              <a:latin typeface="Work Sans"/>
              <a:ea typeface="Work Sans"/>
              <a:cs typeface="Work Sans"/>
              <a:sym typeface="Work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sic / No text 1 1 1 1 1 1 1">
  <p:cSld name="Cover Slide - Brands_6_2_2_1_1_1_1_1_1">
    <p:spTree>
      <p:nvGrpSpPr>
        <p:cNvPr id="476" name="Shape 476"/>
        <p:cNvGrpSpPr/>
        <p:nvPr/>
      </p:nvGrpSpPr>
      <p:grpSpPr>
        <a:xfrm>
          <a:off x="0" y="0"/>
          <a:ext cx="0" cy="0"/>
          <a:chOff x="0" y="0"/>
          <a:chExt cx="0" cy="0"/>
        </a:xfrm>
      </p:grpSpPr>
      <p:sp>
        <p:nvSpPr>
          <p:cNvPr id="477" name="Google Shape;477;p210"/>
          <p:cNvSpPr/>
          <p:nvPr/>
        </p:nvSpPr>
        <p:spPr>
          <a:xfrm>
            <a:off x="4498000" y="0"/>
            <a:ext cx="46461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210"/>
          <p:cNvSpPr/>
          <p:nvPr/>
        </p:nvSpPr>
        <p:spPr>
          <a:xfrm>
            <a:off x="0" y="0"/>
            <a:ext cx="5462100" cy="5143500"/>
          </a:xfrm>
          <a:prstGeom prst="rect">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210"/>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480" name="Google Shape;480;p210"/>
          <p:cNvSpPr txBox="1"/>
          <p:nvPr>
            <p:ph type="title"/>
          </p:nvPr>
        </p:nvSpPr>
        <p:spPr>
          <a:xfrm>
            <a:off x="534175" y="1365575"/>
            <a:ext cx="2863500" cy="1311600"/>
          </a:xfrm>
          <a:prstGeom prst="rect">
            <a:avLst/>
          </a:prstGeom>
          <a:noFill/>
          <a:ln>
            <a:noFill/>
          </a:ln>
        </p:spPr>
        <p:txBody>
          <a:bodyPr anchorCtr="0" anchor="b" bIns="91425" lIns="91425" spcFirstLastPara="1" rIns="91425" wrap="square" tIns="91425">
            <a:normAutofit/>
          </a:bodyPr>
          <a:lstStyle>
            <a:lvl1pPr lvl="0" marR="0" algn="l">
              <a:lnSpc>
                <a:spcPct val="100000"/>
              </a:lnSpc>
              <a:spcBef>
                <a:spcPts val="0"/>
              </a:spcBef>
              <a:spcAft>
                <a:spcPts val="0"/>
              </a:spcAft>
              <a:buSzPts val="2800"/>
              <a:buNone/>
              <a:defRPr>
                <a:solidFill>
                  <a:srgbClr val="FFFFFF"/>
                </a:solidFill>
                <a:latin typeface="Lora SemiBold"/>
                <a:ea typeface="Lora SemiBold"/>
                <a:cs typeface="Lora SemiBold"/>
                <a:sym typeface="Lora SemiBold"/>
              </a:defRPr>
            </a:lvl1pPr>
            <a:lvl2pPr lvl="1" algn="l">
              <a:lnSpc>
                <a:spcPct val="100000"/>
              </a:lnSpc>
              <a:spcBef>
                <a:spcPts val="0"/>
              </a:spcBef>
              <a:spcAft>
                <a:spcPts val="0"/>
              </a:spcAft>
              <a:buClr>
                <a:srgbClr val="FFFFFF"/>
              </a:buClr>
              <a:buSzPts val="2800"/>
              <a:buNone/>
              <a:defRPr>
                <a:solidFill>
                  <a:srgbClr val="FFFFFF"/>
                </a:solidFill>
              </a:defRPr>
            </a:lvl2pPr>
            <a:lvl3pPr lvl="2" algn="l">
              <a:lnSpc>
                <a:spcPct val="100000"/>
              </a:lnSpc>
              <a:spcBef>
                <a:spcPts val="0"/>
              </a:spcBef>
              <a:spcAft>
                <a:spcPts val="0"/>
              </a:spcAft>
              <a:buClr>
                <a:srgbClr val="FFFFFF"/>
              </a:buClr>
              <a:buSzPts val="2800"/>
              <a:buNone/>
              <a:defRPr>
                <a:solidFill>
                  <a:srgbClr val="FFFFFF"/>
                </a:solidFill>
              </a:defRPr>
            </a:lvl3pPr>
            <a:lvl4pPr lvl="3" algn="l">
              <a:lnSpc>
                <a:spcPct val="100000"/>
              </a:lnSpc>
              <a:spcBef>
                <a:spcPts val="0"/>
              </a:spcBef>
              <a:spcAft>
                <a:spcPts val="0"/>
              </a:spcAft>
              <a:buClr>
                <a:srgbClr val="FFFFFF"/>
              </a:buClr>
              <a:buSzPts val="2800"/>
              <a:buNone/>
              <a:defRPr>
                <a:solidFill>
                  <a:srgbClr val="FFFFFF"/>
                </a:solidFill>
              </a:defRPr>
            </a:lvl4pPr>
            <a:lvl5pPr lvl="4" algn="l">
              <a:lnSpc>
                <a:spcPct val="100000"/>
              </a:lnSpc>
              <a:spcBef>
                <a:spcPts val="0"/>
              </a:spcBef>
              <a:spcAft>
                <a:spcPts val="0"/>
              </a:spcAft>
              <a:buClr>
                <a:srgbClr val="FFFFFF"/>
              </a:buClr>
              <a:buSzPts val="2800"/>
              <a:buNone/>
              <a:defRPr>
                <a:solidFill>
                  <a:srgbClr val="FFFFFF"/>
                </a:solidFill>
              </a:defRPr>
            </a:lvl5pPr>
            <a:lvl6pPr lvl="5" algn="l">
              <a:lnSpc>
                <a:spcPct val="100000"/>
              </a:lnSpc>
              <a:spcBef>
                <a:spcPts val="0"/>
              </a:spcBef>
              <a:spcAft>
                <a:spcPts val="0"/>
              </a:spcAft>
              <a:buClr>
                <a:srgbClr val="FFFFFF"/>
              </a:buClr>
              <a:buSzPts val="2800"/>
              <a:buNone/>
              <a:defRPr>
                <a:solidFill>
                  <a:srgbClr val="FFFFFF"/>
                </a:solidFill>
              </a:defRPr>
            </a:lvl6pPr>
            <a:lvl7pPr lvl="6" algn="l">
              <a:lnSpc>
                <a:spcPct val="100000"/>
              </a:lnSpc>
              <a:spcBef>
                <a:spcPts val="0"/>
              </a:spcBef>
              <a:spcAft>
                <a:spcPts val="0"/>
              </a:spcAft>
              <a:buClr>
                <a:srgbClr val="FFFFFF"/>
              </a:buClr>
              <a:buSzPts val="2800"/>
              <a:buNone/>
              <a:defRPr>
                <a:solidFill>
                  <a:srgbClr val="FFFFFF"/>
                </a:solidFill>
              </a:defRPr>
            </a:lvl7pPr>
            <a:lvl8pPr lvl="7" algn="l">
              <a:lnSpc>
                <a:spcPct val="100000"/>
              </a:lnSpc>
              <a:spcBef>
                <a:spcPts val="0"/>
              </a:spcBef>
              <a:spcAft>
                <a:spcPts val="0"/>
              </a:spcAft>
              <a:buClr>
                <a:srgbClr val="FFFFFF"/>
              </a:buClr>
              <a:buSzPts val="2800"/>
              <a:buNone/>
              <a:defRPr>
                <a:solidFill>
                  <a:srgbClr val="FFFFFF"/>
                </a:solidFill>
              </a:defRPr>
            </a:lvl8pPr>
            <a:lvl9pPr lvl="8" algn="l">
              <a:lnSpc>
                <a:spcPct val="100000"/>
              </a:lnSpc>
              <a:spcBef>
                <a:spcPts val="0"/>
              </a:spcBef>
              <a:spcAft>
                <a:spcPts val="0"/>
              </a:spcAft>
              <a:buClr>
                <a:srgbClr val="FFFFFF"/>
              </a:buClr>
              <a:buSzPts val="2800"/>
              <a:buNone/>
              <a:defRPr>
                <a:solidFill>
                  <a:srgbClr val="FFFFFF"/>
                </a:solidFill>
              </a:defRPr>
            </a:lvl9pPr>
          </a:lstStyle>
          <a:p/>
        </p:txBody>
      </p:sp>
      <p:sp>
        <p:nvSpPr>
          <p:cNvPr id="481" name="Google Shape;481;p210"/>
          <p:cNvSpPr txBox="1"/>
          <p:nvPr>
            <p:ph idx="1" type="body"/>
          </p:nvPr>
        </p:nvSpPr>
        <p:spPr>
          <a:xfrm>
            <a:off x="534175" y="2677175"/>
            <a:ext cx="3461100" cy="21804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FFFFFF"/>
                </a:solidFill>
                <a:latin typeface="Work Sans"/>
                <a:ea typeface="Work Sans"/>
                <a:cs typeface="Work Sans"/>
                <a:sym typeface="Work Sans"/>
              </a:defRPr>
            </a:lvl1pPr>
            <a:lvl2pPr indent="-292100" lvl="1" marL="914400" algn="l">
              <a:lnSpc>
                <a:spcPct val="100000"/>
              </a:lnSpc>
              <a:spcBef>
                <a:spcPts val="0"/>
              </a:spcBef>
              <a:spcAft>
                <a:spcPts val="0"/>
              </a:spcAft>
              <a:buClr>
                <a:srgbClr val="FFFFFF"/>
              </a:buClr>
              <a:buSzPts val="1000"/>
              <a:buChar char="○"/>
              <a:defRPr sz="1000">
                <a:solidFill>
                  <a:srgbClr val="FFFFFF"/>
                </a:solidFill>
                <a:latin typeface="Work Sans"/>
                <a:ea typeface="Work Sans"/>
                <a:cs typeface="Work Sans"/>
                <a:sym typeface="Work Sans"/>
              </a:defRPr>
            </a:lvl2pPr>
            <a:lvl3pPr indent="-317500" lvl="2" marL="13716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3pPr>
            <a:lvl4pPr indent="-317500" lvl="3" marL="18288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4pPr>
            <a:lvl5pPr indent="-317500" lvl="4" marL="22860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5pPr>
            <a:lvl6pPr indent="-317500" lvl="5" marL="27432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6pPr>
            <a:lvl7pPr indent="-317500" lvl="6" marL="32004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7pPr>
            <a:lvl8pPr indent="-317500" lvl="7" marL="36576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8pPr>
            <a:lvl9pPr indent="-317500" lvl="8" marL="41148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9pPr>
          </a:lstStyle>
          <a:p/>
        </p:txBody>
      </p:sp>
      <p:sp>
        <p:nvSpPr>
          <p:cNvPr id="482" name="Google Shape;482;p210"/>
          <p:cNvSpPr txBox="1"/>
          <p:nvPr>
            <p:ph idx="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pic>
        <p:nvPicPr>
          <p:cNvPr id="483" name="Google Shape;483;p210"/>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484" name="Google Shape;484;p210"/>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2021</a:t>
            </a:r>
            <a:endParaRPr b="0" i="0" sz="600" u="none" cap="none" strike="noStrike">
              <a:solidFill>
                <a:srgbClr val="FFFFFF"/>
              </a:solidFill>
              <a:latin typeface="Work Sans"/>
              <a:ea typeface="Work Sans"/>
              <a:cs typeface="Work Sans"/>
              <a:sym typeface="Work Sans"/>
            </a:endParaRPr>
          </a:p>
        </p:txBody>
      </p:sp>
      <p:sp>
        <p:nvSpPr>
          <p:cNvPr id="485" name="Google Shape;485;p210"/>
          <p:cNvSpPr/>
          <p:nvPr/>
        </p:nvSpPr>
        <p:spPr>
          <a:xfrm>
            <a:off x="-101925" y="-2364300"/>
            <a:ext cx="61809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6" name="Google Shape;486;p210"/>
          <p:cNvGrpSpPr/>
          <p:nvPr/>
        </p:nvGrpSpPr>
        <p:grpSpPr>
          <a:xfrm rot="-5400000">
            <a:off x="-502319" y="3681800"/>
            <a:ext cx="1224370" cy="423600"/>
            <a:chOff x="2212525" y="69150"/>
            <a:chExt cx="956913" cy="423600"/>
          </a:xfrm>
        </p:grpSpPr>
        <p:sp>
          <p:nvSpPr>
            <p:cNvPr id="487" name="Google Shape;487;p210"/>
            <p:cNvSpPr/>
            <p:nvPr/>
          </p:nvSpPr>
          <p:spPr>
            <a:xfrm>
              <a:off x="2212525" y="69150"/>
              <a:ext cx="92700" cy="423600"/>
            </a:xfrm>
            <a:prstGeom prst="rect">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210"/>
            <p:cNvSpPr/>
            <p:nvPr/>
          </p:nvSpPr>
          <p:spPr>
            <a:xfrm>
              <a:off x="2385368" y="69150"/>
              <a:ext cx="92700" cy="423600"/>
            </a:xfrm>
            <a:prstGeom prst="rect">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210"/>
            <p:cNvSpPr/>
            <p:nvPr/>
          </p:nvSpPr>
          <p:spPr>
            <a:xfrm>
              <a:off x="2558210" y="69150"/>
              <a:ext cx="92700" cy="423600"/>
            </a:xfrm>
            <a:prstGeom prst="rect">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210"/>
            <p:cNvSpPr/>
            <p:nvPr/>
          </p:nvSpPr>
          <p:spPr>
            <a:xfrm>
              <a:off x="2731053" y="69150"/>
              <a:ext cx="92700" cy="423600"/>
            </a:xfrm>
            <a:prstGeom prst="rect">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210"/>
            <p:cNvSpPr/>
            <p:nvPr/>
          </p:nvSpPr>
          <p:spPr>
            <a:xfrm>
              <a:off x="2903895" y="69150"/>
              <a:ext cx="92700" cy="423600"/>
            </a:xfrm>
            <a:prstGeom prst="rect">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210"/>
            <p:cNvSpPr/>
            <p:nvPr/>
          </p:nvSpPr>
          <p:spPr>
            <a:xfrm>
              <a:off x="3076738" y="69150"/>
              <a:ext cx="92700" cy="423600"/>
            </a:xfrm>
            <a:prstGeom prst="rect">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3" name="Google Shape;493;p210"/>
          <p:cNvSpPr/>
          <p:nvPr/>
        </p:nvSpPr>
        <p:spPr>
          <a:xfrm>
            <a:off x="-3574800" y="-962025"/>
            <a:ext cx="3574800" cy="6852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4" name="Google Shape;494;p210"/>
          <p:cNvGrpSpPr/>
          <p:nvPr/>
        </p:nvGrpSpPr>
        <p:grpSpPr>
          <a:xfrm rot="5400000">
            <a:off x="1006227" y="-280585"/>
            <a:ext cx="367164" cy="1116748"/>
            <a:chOff x="4257275" y="306450"/>
            <a:chExt cx="488575" cy="1486025"/>
          </a:xfrm>
        </p:grpSpPr>
        <p:grpSp>
          <p:nvGrpSpPr>
            <p:cNvPr id="495" name="Google Shape;495;p210"/>
            <p:cNvGrpSpPr/>
            <p:nvPr/>
          </p:nvGrpSpPr>
          <p:grpSpPr>
            <a:xfrm>
              <a:off x="4257275" y="306450"/>
              <a:ext cx="488575" cy="140700"/>
              <a:chOff x="4257275" y="306450"/>
              <a:chExt cx="488575" cy="140700"/>
            </a:xfrm>
          </p:grpSpPr>
          <p:sp>
            <p:nvSpPr>
              <p:cNvPr id="496" name="Google Shape;496;p210"/>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210"/>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8" name="Google Shape;498;p210"/>
            <p:cNvGrpSpPr/>
            <p:nvPr/>
          </p:nvGrpSpPr>
          <p:grpSpPr>
            <a:xfrm>
              <a:off x="4257275" y="575515"/>
              <a:ext cx="488575" cy="140700"/>
              <a:chOff x="4257275" y="306450"/>
              <a:chExt cx="488575" cy="140700"/>
            </a:xfrm>
          </p:grpSpPr>
          <p:sp>
            <p:nvSpPr>
              <p:cNvPr id="499" name="Google Shape;499;p210"/>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210"/>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1" name="Google Shape;501;p210"/>
            <p:cNvGrpSpPr/>
            <p:nvPr/>
          </p:nvGrpSpPr>
          <p:grpSpPr>
            <a:xfrm>
              <a:off x="4257275" y="844580"/>
              <a:ext cx="488575" cy="140700"/>
              <a:chOff x="4257275" y="306450"/>
              <a:chExt cx="488575" cy="140700"/>
            </a:xfrm>
          </p:grpSpPr>
          <p:sp>
            <p:nvSpPr>
              <p:cNvPr id="502" name="Google Shape;502;p210"/>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210"/>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4" name="Google Shape;504;p210"/>
            <p:cNvGrpSpPr/>
            <p:nvPr/>
          </p:nvGrpSpPr>
          <p:grpSpPr>
            <a:xfrm>
              <a:off x="4257275" y="1113645"/>
              <a:ext cx="488575" cy="140700"/>
              <a:chOff x="4257275" y="306450"/>
              <a:chExt cx="488575" cy="140700"/>
            </a:xfrm>
          </p:grpSpPr>
          <p:sp>
            <p:nvSpPr>
              <p:cNvPr id="505" name="Google Shape;505;p210"/>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210"/>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7" name="Google Shape;507;p210"/>
            <p:cNvGrpSpPr/>
            <p:nvPr/>
          </p:nvGrpSpPr>
          <p:grpSpPr>
            <a:xfrm>
              <a:off x="4257275" y="1382710"/>
              <a:ext cx="488575" cy="140700"/>
              <a:chOff x="4257275" y="306450"/>
              <a:chExt cx="488575" cy="140700"/>
            </a:xfrm>
          </p:grpSpPr>
          <p:sp>
            <p:nvSpPr>
              <p:cNvPr id="508" name="Google Shape;508;p210"/>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210"/>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0" name="Google Shape;510;p210"/>
            <p:cNvGrpSpPr/>
            <p:nvPr/>
          </p:nvGrpSpPr>
          <p:grpSpPr>
            <a:xfrm>
              <a:off x="4257275" y="1651775"/>
              <a:ext cx="488575" cy="140700"/>
              <a:chOff x="4257275" y="306450"/>
              <a:chExt cx="488575" cy="140700"/>
            </a:xfrm>
          </p:grpSpPr>
          <p:sp>
            <p:nvSpPr>
              <p:cNvPr id="511" name="Google Shape;511;p210"/>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210"/>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sic / No text 1 1 1 1 1 1">
  <p:cSld name="Cover Slide - Brands_6_2_2_1_1_1_1_1_2">
    <p:spTree>
      <p:nvGrpSpPr>
        <p:cNvPr id="513" name="Shape 513"/>
        <p:cNvGrpSpPr/>
        <p:nvPr/>
      </p:nvGrpSpPr>
      <p:grpSpPr>
        <a:xfrm>
          <a:off x="0" y="0"/>
          <a:ext cx="0" cy="0"/>
          <a:chOff x="0" y="0"/>
          <a:chExt cx="0" cy="0"/>
        </a:xfrm>
      </p:grpSpPr>
      <p:sp>
        <p:nvSpPr>
          <p:cNvPr id="514" name="Google Shape;514;p211"/>
          <p:cNvSpPr/>
          <p:nvPr/>
        </p:nvSpPr>
        <p:spPr>
          <a:xfrm>
            <a:off x="4498000" y="0"/>
            <a:ext cx="46461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211"/>
          <p:cNvSpPr/>
          <p:nvPr/>
        </p:nvSpPr>
        <p:spPr>
          <a:xfrm>
            <a:off x="0" y="0"/>
            <a:ext cx="5462100" cy="5143500"/>
          </a:xfrm>
          <a:prstGeom prst="rect">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211"/>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517" name="Google Shape;517;p211"/>
          <p:cNvSpPr txBox="1"/>
          <p:nvPr>
            <p:ph type="title"/>
          </p:nvPr>
        </p:nvSpPr>
        <p:spPr>
          <a:xfrm>
            <a:off x="534175" y="1365575"/>
            <a:ext cx="2863500" cy="1311600"/>
          </a:xfrm>
          <a:prstGeom prst="rect">
            <a:avLst/>
          </a:prstGeom>
          <a:noFill/>
          <a:ln>
            <a:noFill/>
          </a:ln>
        </p:spPr>
        <p:txBody>
          <a:bodyPr anchorCtr="0" anchor="b" bIns="91425" lIns="91425" spcFirstLastPara="1" rIns="91425" wrap="square" tIns="91425">
            <a:normAutofit/>
          </a:bodyPr>
          <a:lstStyle>
            <a:lvl1pPr lvl="0" marR="0" algn="l">
              <a:lnSpc>
                <a:spcPct val="100000"/>
              </a:lnSpc>
              <a:spcBef>
                <a:spcPts val="0"/>
              </a:spcBef>
              <a:spcAft>
                <a:spcPts val="0"/>
              </a:spcAft>
              <a:buSzPts val="2800"/>
              <a:buNone/>
              <a:defRPr>
                <a:solidFill>
                  <a:srgbClr val="FFFFFF"/>
                </a:solidFill>
                <a:latin typeface="Lora SemiBold"/>
                <a:ea typeface="Lora SemiBold"/>
                <a:cs typeface="Lora SemiBold"/>
                <a:sym typeface="Lora SemiBold"/>
              </a:defRPr>
            </a:lvl1pPr>
            <a:lvl2pPr lvl="1" algn="l">
              <a:lnSpc>
                <a:spcPct val="100000"/>
              </a:lnSpc>
              <a:spcBef>
                <a:spcPts val="0"/>
              </a:spcBef>
              <a:spcAft>
                <a:spcPts val="0"/>
              </a:spcAft>
              <a:buClr>
                <a:srgbClr val="FFFFFF"/>
              </a:buClr>
              <a:buSzPts val="2800"/>
              <a:buNone/>
              <a:defRPr>
                <a:solidFill>
                  <a:srgbClr val="FFFFFF"/>
                </a:solidFill>
              </a:defRPr>
            </a:lvl2pPr>
            <a:lvl3pPr lvl="2" algn="l">
              <a:lnSpc>
                <a:spcPct val="100000"/>
              </a:lnSpc>
              <a:spcBef>
                <a:spcPts val="0"/>
              </a:spcBef>
              <a:spcAft>
                <a:spcPts val="0"/>
              </a:spcAft>
              <a:buClr>
                <a:srgbClr val="FFFFFF"/>
              </a:buClr>
              <a:buSzPts val="2800"/>
              <a:buNone/>
              <a:defRPr>
                <a:solidFill>
                  <a:srgbClr val="FFFFFF"/>
                </a:solidFill>
              </a:defRPr>
            </a:lvl3pPr>
            <a:lvl4pPr lvl="3" algn="l">
              <a:lnSpc>
                <a:spcPct val="100000"/>
              </a:lnSpc>
              <a:spcBef>
                <a:spcPts val="0"/>
              </a:spcBef>
              <a:spcAft>
                <a:spcPts val="0"/>
              </a:spcAft>
              <a:buClr>
                <a:srgbClr val="FFFFFF"/>
              </a:buClr>
              <a:buSzPts val="2800"/>
              <a:buNone/>
              <a:defRPr>
                <a:solidFill>
                  <a:srgbClr val="FFFFFF"/>
                </a:solidFill>
              </a:defRPr>
            </a:lvl4pPr>
            <a:lvl5pPr lvl="4" algn="l">
              <a:lnSpc>
                <a:spcPct val="100000"/>
              </a:lnSpc>
              <a:spcBef>
                <a:spcPts val="0"/>
              </a:spcBef>
              <a:spcAft>
                <a:spcPts val="0"/>
              </a:spcAft>
              <a:buClr>
                <a:srgbClr val="FFFFFF"/>
              </a:buClr>
              <a:buSzPts val="2800"/>
              <a:buNone/>
              <a:defRPr>
                <a:solidFill>
                  <a:srgbClr val="FFFFFF"/>
                </a:solidFill>
              </a:defRPr>
            </a:lvl5pPr>
            <a:lvl6pPr lvl="5" algn="l">
              <a:lnSpc>
                <a:spcPct val="100000"/>
              </a:lnSpc>
              <a:spcBef>
                <a:spcPts val="0"/>
              </a:spcBef>
              <a:spcAft>
                <a:spcPts val="0"/>
              </a:spcAft>
              <a:buClr>
                <a:srgbClr val="FFFFFF"/>
              </a:buClr>
              <a:buSzPts val="2800"/>
              <a:buNone/>
              <a:defRPr>
                <a:solidFill>
                  <a:srgbClr val="FFFFFF"/>
                </a:solidFill>
              </a:defRPr>
            </a:lvl6pPr>
            <a:lvl7pPr lvl="6" algn="l">
              <a:lnSpc>
                <a:spcPct val="100000"/>
              </a:lnSpc>
              <a:spcBef>
                <a:spcPts val="0"/>
              </a:spcBef>
              <a:spcAft>
                <a:spcPts val="0"/>
              </a:spcAft>
              <a:buClr>
                <a:srgbClr val="FFFFFF"/>
              </a:buClr>
              <a:buSzPts val="2800"/>
              <a:buNone/>
              <a:defRPr>
                <a:solidFill>
                  <a:srgbClr val="FFFFFF"/>
                </a:solidFill>
              </a:defRPr>
            </a:lvl7pPr>
            <a:lvl8pPr lvl="7" algn="l">
              <a:lnSpc>
                <a:spcPct val="100000"/>
              </a:lnSpc>
              <a:spcBef>
                <a:spcPts val="0"/>
              </a:spcBef>
              <a:spcAft>
                <a:spcPts val="0"/>
              </a:spcAft>
              <a:buClr>
                <a:srgbClr val="FFFFFF"/>
              </a:buClr>
              <a:buSzPts val="2800"/>
              <a:buNone/>
              <a:defRPr>
                <a:solidFill>
                  <a:srgbClr val="FFFFFF"/>
                </a:solidFill>
              </a:defRPr>
            </a:lvl8pPr>
            <a:lvl9pPr lvl="8" algn="l">
              <a:lnSpc>
                <a:spcPct val="100000"/>
              </a:lnSpc>
              <a:spcBef>
                <a:spcPts val="0"/>
              </a:spcBef>
              <a:spcAft>
                <a:spcPts val="0"/>
              </a:spcAft>
              <a:buClr>
                <a:srgbClr val="FFFFFF"/>
              </a:buClr>
              <a:buSzPts val="2800"/>
              <a:buNone/>
              <a:defRPr>
                <a:solidFill>
                  <a:srgbClr val="FFFFFF"/>
                </a:solidFill>
              </a:defRPr>
            </a:lvl9pPr>
          </a:lstStyle>
          <a:p/>
        </p:txBody>
      </p:sp>
      <p:sp>
        <p:nvSpPr>
          <p:cNvPr id="518" name="Google Shape;518;p211"/>
          <p:cNvSpPr txBox="1"/>
          <p:nvPr>
            <p:ph idx="1" type="body"/>
          </p:nvPr>
        </p:nvSpPr>
        <p:spPr>
          <a:xfrm>
            <a:off x="534175" y="2677175"/>
            <a:ext cx="3461100" cy="21804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FFFFFF"/>
                </a:solidFill>
                <a:latin typeface="Work Sans"/>
                <a:ea typeface="Work Sans"/>
                <a:cs typeface="Work Sans"/>
                <a:sym typeface="Work Sans"/>
              </a:defRPr>
            </a:lvl1pPr>
            <a:lvl2pPr indent="-292100" lvl="1" marL="914400" algn="l">
              <a:lnSpc>
                <a:spcPct val="100000"/>
              </a:lnSpc>
              <a:spcBef>
                <a:spcPts val="0"/>
              </a:spcBef>
              <a:spcAft>
                <a:spcPts val="0"/>
              </a:spcAft>
              <a:buClr>
                <a:srgbClr val="FFFFFF"/>
              </a:buClr>
              <a:buSzPts val="1000"/>
              <a:buChar char="○"/>
              <a:defRPr sz="1000">
                <a:solidFill>
                  <a:srgbClr val="FFFFFF"/>
                </a:solidFill>
                <a:latin typeface="Work Sans"/>
                <a:ea typeface="Work Sans"/>
                <a:cs typeface="Work Sans"/>
                <a:sym typeface="Work Sans"/>
              </a:defRPr>
            </a:lvl2pPr>
            <a:lvl3pPr indent="-317500" lvl="2" marL="13716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3pPr>
            <a:lvl4pPr indent="-317500" lvl="3" marL="18288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4pPr>
            <a:lvl5pPr indent="-317500" lvl="4" marL="22860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5pPr>
            <a:lvl6pPr indent="-317500" lvl="5" marL="27432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6pPr>
            <a:lvl7pPr indent="-317500" lvl="6" marL="32004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7pPr>
            <a:lvl8pPr indent="-317500" lvl="7" marL="36576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8pPr>
            <a:lvl9pPr indent="-317500" lvl="8" marL="41148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9pPr>
          </a:lstStyle>
          <a:p/>
        </p:txBody>
      </p:sp>
      <p:sp>
        <p:nvSpPr>
          <p:cNvPr id="519" name="Google Shape;519;p211"/>
          <p:cNvSpPr txBox="1"/>
          <p:nvPr>
            <p:ph idx="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pic>
        <p:nvPicPr>
          <p:cNvPr id="520" name="Google Shape;520;p211"/>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521" name="Google Shape;521;p211"/>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2021</a:t>
            </a:r>
            <a:endParaRPr b="0" i="0" sz="600" u="none" cap="none" strike="noStrike">
              <a:solidFill>
                <a:srgbClr val="FFFFFF"/>
              </a:solidFill>
              <a:latin typeface="Work Sans"/>
              <a:ea typeface="Work Sans"/>
              <a:cs typeface="Work Sans"/>
              <a:sym typeface="Work Sans"/>
            </a:endParaRPr>
          </a:p>
        </p:txBody>
      </p:sp>
      <p:sp>
        <p:nvSpPr>
          <p:cNvPr id="522" name="Google Shape;522;p211"/>
          <p:cNvSpPr/>
          <p:nvPr/>
        </p:nvSpPr>
        <p:spPr>
          <a:xfrm>
            <a:off x="-101925" y="-2364300"/>
            <a:ext cx="61809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211"/>
          <p:cNvSpPr/>
          <p:nvPr/>
        </p:nvSpPr>
        <p:spPr>
          <a:xfrm>
            <a:off x="-3574800" y="-962025"/>
            <a:ext cx="3574800" cy="6852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4" name="Google Shape;524;p211"/>
          <p:cNvGrpSpPr/>
          <p:nvPr/>
        </p:nvGrpSpPr>
        <p:grpSpPr>
          <a:xfrm>
            <a:off x="644881" y="0"/>
            <a:ext cx="1224370" cy="423600"/>
            <a:chOff x="2212525" y="69150"/>
            <a:chExt cx="956913" cy="423600"/>
          </a:xfrm>
        </p:grpSpPr>
        <p:sp>
          <p:nvSpPr>
            <p:cNvPr id="525" name="Google Shape;525;p211"/>
            <p:cNvSpPr/>
            <p:nvPr/>
          </p:nvSpPr>
          <p:spPr>
            <a:xfrm>
              <a:off x="2212525" y="69150"/>
              <a:ext cx="92700" cy="423600"/>
            </a:xfrm>
            <a:prstGeom prst="rect">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211"/>
            <p:cNvSpPr/>
            <p:nvPr/>
          </p:nvSpPr>
          <p:spPr>
            <a:xfrm>
              <a:off x="2385368" y="69150"/>
              <a:ext cx="92700" cy="423600"/>
            </a:xfrm>
            <a:prstGeom prst="rect">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211"/>
            <p:cNvSpPr/>
            <p:nvPr/>
          </p:nvSpPr>
          <p:spPr>
            <a:xfrm>
              <a:off x="2558210" y="69150"/>
              <a:ext cx="92700" cy="423600"/>
            </a:xfrm>
            <a:prstGeom prst="rect">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211"/>
            <p:cNvSpPr/>
            <p:nvPr/>
          </p:nvSpPr>
          <p:spPr>
            <a:xfrm>
              <a:off x="2731053" y="69150"/>
              <a:ext cx="92700" cy="423600"/>
            </a:xfrm>
            <a:prstGeom prst="rect">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211"/>
            <p:cNvSpPr/>
            <p:nvPr/>
          </p:nvSpPr>
          <p:spPr>
            <a:xfrm>
              <a:off x="2903895" y="69150"/>
              <a:ext cx="92700" cy="423600"/>
            </a:xfrm>
            <a:prstGeom prst="rect">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211"/>
            <p:cNvSpPr/>
            <p:nvPr/>
          </p:nvSpPr>
          <p:spPr>
            <a:xfrm>
              <a:off x="3076738" y="69150"/>
              <a:ext cx="92700" cy="423600"/>
            </a:xfrm>
            <a:prstGeom prst="rect">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Subtitle and body Slide / Shapes 2">
  <p:cSld name="Cover Slide - Brands_6_1_2_1">
    <p:spTree>
      <p:nvGrpSpPr>
        <p:cNvPr id="531" name="Shape 531"/>
        <p:cNvGrpSpPr/>
        <p:nvPr/>
      </p:nvGrpSpPr>
      <p:grpSpPr>
        <a:xfrm>
          <a:off x="0" y="0"/>
          <a:ext cx="0" cy="0"/>
          <a:chOff x="0" y="0"/>
          <a:chExt cx="0" cy="0"/>
        </a:xfrm>
      </p:grpSpPr>
      <p:sp>
        <p:nvSpPr>
          <p:cNvPr id="532" name="Google Shape;532;p212"/>
          <p:cNvSpPr/>
          <p:nvPr/>
        </p:nvSpPr>
        <p:spPr>
          <a:xfrm rot="4899983">
            <a:off x="-2058775" y="2878013"/>
            <a:ext cx="3905357" cy="4352823"/>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212"/>
          <p:cNvSpPr/>
          <p:nvPr/>
        </p:nvSpPr>
        <p:spPr>
          <a:xfrm rot="-454686">
            <a:off x="7447337" y="-768997"/>
            <a:ext cx="3049329" cy="1841833"/>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F6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212"/>
          <p:cNvSpPr/>
          <p:nvPr/>
        </p:nvSpPr>
        <p:spPr>
          <a:xfrm>
            <a:off x="-101925" y="-23643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212"/>
          <p:cNvSpPr/>
          <p:nvPr/>
        </p:nvSpPr>
        <p:spPr>
          <a:xfrm>
            <a:off x="-35748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212"/>
          <p:cNvSpPr/>
          <p:nvPr/>
        </p:nvSpPr>
        <p:spPr>
          <a:xfrm>
            <a:off x="91440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212"/>
          <p:cNvSpPr/>
          <p:nvPr/>
        </p:nvSpPr>
        <p:spPr>
          <a:xfrm>
            <a:off x="-101925" y="51435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212"/>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539" name="Google Shape;539;p212"/>
          <p:cNvSpPr txBox="1"/>
          <p:nvPr>
            <p:ph type="title"/>
          </p:nvPr>
        </p:nvSpPr>
        <p:spPr>
          <a:xfrm>
            <a:off x="534175" y="324375"/>
            <a:ext cx="7581900" cy="680400"/>
          </a:xfrm>
          <a:prstGeom prst="rect">
            <a:avLst/>
          </a:prstGeom>
          <a:noFill/>
          <a:ln>
            <a:noFill/>
          </a:ln>
        </p:spPr>
        <p:txBody>
          <a:bodyPr anchorCtr="0" anchor="t" bIns="91425" lIns="91425" spcFirstLastPara="1" rIns="91425" wrap="square" tIns="91425">
            <a:normAutofit/>
          </a:bodyPr>
          <a:lstStyle>
            <a:lvl1pPr lvl="0" marR="0" algn="l">
              <a:lnSpc>
                <a:spcPct val="115000"/>
              </a:lnSpc>
              <a:spcBef>
                <a:spcPts val="0"/>
              </a:spcBef>
              <a:spcAft>
                <a:spcPts val="0"/>
              </a:spcAft>
              <a:buSzPts val="2800"/>
              <a:buNone/>
              <a:defRPr>
                <a:solidFill>
                  <a:srgbClr val="00334E"/>
                </a:solidFill>
                <a:latin typeface="Lora SemiBold"/>
                <a:ea typeface="Lora SemiBold"/>
                <a:cs typeface="Lora SemiBold"/>
                <a:sym typeface="Lora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40" name="Google Shape;540;p212"/>
          <p:cNvSpPr txBox="1"/>
          <p:nvPr>
            <p:ph idx="1" type="body"/>
          </p:nvPr>
        </p:nvSpPr>
        <p:spPr>
          <a:xfrm>
            <a:off x="534175" y="1190525"/>
            <a:ext cx="7400100" cy="17082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00334E"/>
                </a:solidFill>
                <a:latin typeface="Work Sans"/>
                <a:ea typeface="Work Sans"/>
                <a:cs typeface="Work Sans"/>
                <a:sym typeface="Work Sans"/>
              </a:defRPr>
            </a:lvl1pPr>
            <a:lvl2pPr indent="-292100" lvl="1" marL="914400" algn="l">
              <a:lnSpc>
                <a:spcPct val="100000"/>
              </a:lnSpc>
              <a:spcBef>
                <a:spcPts val="0"/>
              </a:spcBef>
              <a:spcAft>
                <a:spcPts val="0"/>
              </a:spcAft>
              <a:buClr>
                <a:srgbClr val="00334E"/>
              </a:buClr>
              <a:buSzPts val="1000"/>
              <a:buChar char="○"/>
              <a:defRPr sz="1000">
                <a:solidFill>
                  <a:srgbClr val="00334E"/>
                </a:solidFill>
                <a:latin typeface="Work Sans"/>
                <a:ea typeface="Work Sans"/>
                <a:cs typeface="Work Sans"/>
                <a:sym typeface="Work Sans"/>
              </a:defRPr>
            </a:lvl2pPr>
            <a:lvl3pPr indent="-317500" lvl="2" marL="13716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3pPr>
            <a:lvl4pPr indent="-317500" lvl="3" marL="18288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4pPr>
            <a:lvl5pPr indent="-317500" lvl="4" marL="2286000" algn="l">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5pPr>
            <a:lvl6pPr indent="-317500" lvl="5" marL="27432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6pPr>
            <a:lvl7pPr indent="-317500" lvl="6" marL="32004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7pPr>
            <a:lvl8pPr indent="-317500" lvl="7" marL="36576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8pPr>
            <a:lvl9pPr indent="-317500" lvl="8" marL="4114800" algn="l">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9pPr>
          </a:lstStyle>
          <a:p/>
        </p:txBody>
      </p:sp>
      <p:sp>
        <p:nvSpPr>
          <p:cNvPr id="541" name="Google Shape;541;p212"/>
          <p:cNvSpPr txBox="1"/>
          <p:nvPr>
            <p:ph idx="2" type="subTitle"/>
          </p:nvPr>
        </p:nvSpPr>
        <p:spPr>
          <a:xfrm>
            <a:off x="534175" y="796025"/>
            <a:ext cx="4260300" cy="3945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SzPts val="1800"/>
              <a:buNone/>
              <a:defRPr sz="1500">
                <a:solidFill>
                  <a:srgbClr val="00334E"/>
                </a:solidFill>
                <a:latin typeface="Work Sans"/>
                <a:ea typeface="Work Sans"/>
                <a:cs typeface="Work Sans"/>
                <a:sym typeface="Work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2" name="Google Shape;542;p212"/>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2023</a:t>
            </a:r>
            <a:endParaRPr b="0" i="0" sz="600" u="none" cap="none" strike="noStrike">
              <a:solidFill>
                <a:srgbClr val="666666"/>
              </a:solidFill>
              <a:latin typeface="Work Sans"/>
              <a:ea typeface="Work Sans"/>
              <a:cs typeface="Work Sans"/>
              <a:sym typeface="Work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sic / No text 1 1 1">
  <p:cSld name="Cover Slide - Brands_6_2_2_1_1">
    <p:spTree>
      <p:nvGrpSpPr>
        <p:cNvPr id="83" name="Shape 83"/>
        <p:cNvGrpSpPr/>
        <p:nvPr/>
      </p:nvGrpSpPr>
      <p:grpSpPr>
        <a:xfrm>
          <a:off x="0" y="0"/>
          <a:ext cx="0" cy="0"/>
          <a:chOff x="0" y="0"/>
          <a:chExt cx="0" cy="0"/>
        </a:xfrm>
      </p:grpSpPr>
      <p:sp>
        <p:nvSpPr>
          <p:cNvPr id="84" name="Google Shape;84;p37"/>
          <p:cNvSpPr/>
          <p:nvPr/>
        </p:nvSpPr>
        <p:spPr>
          <a:xfrm>
            <a:off x="4498000" y="0"/>
            <a:ext cx="46461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37"/>
          <p:cNvSpPr/>
          <p:nvPr/>
        </p:nvSpPr>
        <p:spPr>
          <a:xfrm>
            <a:off x="0" y="0"/>
            <a:ext cx="5462100" cy="5143500"/>
          </a:xfrm>
          <a:prstGeom prst="rect">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37"/>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87" name="Google Shape;87;p37"/>
          <p:cNvSpPr txBox="1"/>
          <p:nvPr>
            <p:ph type="title"/>
          </p:nvPr>
        </p:nvSpPr>
        <p:spPr>
          <a:xfrm>
            <a:off x="534175" y="1365575"/>
            <a:ext cx="2863500" cy="1311600"/>
          </a:xfrm>
          <a:prstGeom prst="rect">
            <a:avLst/>
          </a:prstGeom>
          <a:noFill/>
          <a:ln>
            <a:noFill/>
          </a:ln>
        </p:spPr>
        <p:txBody>
          <a:bodyPr anchorCtr="0" anchor="b" bIns="91425" lIns="91425" spcFirstLastPara="1" rIns="91425" wrap="square" tIns="91425">
            <a:normAutofit/>
          </a:bodyPr>
          <a:lstStyle>
            <a:lvl1pPr lvl="0" marR="0" algn="l">
              <a:lnSpc>
                <a:spcPct val="100000"/>
              </a:lnSpc>
              <a:spcBef>
                <a:spcPts val="0"/>
              </a:spcBef>
              <a:spcAft>
                <a:spcPts val="0"/>
              </a:spcAft>
              <a:buSzPts val="2800"/>
              <a:buNone/>
              <a:defRPr>
                <a:solidFill>
                  <a:srgbClr val="FFFFFF"/>
                </a:solidFill>
                <a:latin typeface="Lora SemiBold"/>
                <a:ea typeface="Lora SemiBold"/>
                <a:cs typeface="Lora SemiBold"/>
                <a:sym typeface="Lora SemiBold"/>
              </a:defRPr>
            </a:lvl1pPr>
            <a:lvl2pPr lvl="1" algn="l">
              <a:lnSpc>
                <a:spcPct val="100000"/>
              </a:lnSpc>
              <a:spcBef>
                <a:spcPts val="0"/>
              </a:spcBef>
              <a:spcAft>
                <a:spcPts val="0"/>
              </a:spcAft>
              <a:buClr>
                <a:srgbClr val="FFFFFF"/>
              </a:buClr>
              <a:buSzPts val="2800"/>
              <a:buNone/>
              <a:defRPr>
                <a:solidFill>
                  <a:srgbClr val="FFFFFF"/>
                </a:solidFill>
              </a:defRPr>
            </a:lvl2pPr>
            <a:lvl3pPr lvl="2" algn="l">
              <a:lnSpc>
                <a:spcPct val="100000"/>
              </a:lnSpc>
              <a:spcBef>
                <a:spcPts val="0"/>
              </a:spcBef>
              <a:spcAft>
                <a:spcPts val="0"/>
              </a:spcAft>
              <a:buClr>
                <a:srgbClr val="FFFFFF"/>
              </a:buClr>
              <a:buSzPts val="2800"/>
              <a:buNone/>
              <a:defRPr>
                <a:solidFill>
                  <a:srgbClr val="FFFFFF"/>
                </a:solidFill>
              </a:defRPr>
            </a:lvl3pPr>
            <a:lvl4pPr lvl="3" algn="l">
              <a:lnSpc>
                <a:spcPct val="100000"/>
              </a:lnSpc>
              <a:spcBef>
                <a:spcPts val="0"/>
              </a:spcBef>
              <a:spcAft>
                <a:spcPts val="0"/>
              </a:spcAft>
              <a:buClr>
                <a:srgbClr val="FFFFFF"/>
              </a:buClr>
              <a:buSzPts val="2800"/>
              <a:buNone/>
              <a:defRPr>
                <a:solidFill>
                  <a:srgbClr val="FFFFFF"/>
                </a:solidFill>
              </a:defRPr>
            </a:lvl4pPr>
            <a:lvl5pPr lvl="4" algn="l">
              <a:lnSpc>
                <a:spcPct val="100000"/>
              </a:lnSpc>
              <a:spcBef>
                <a:spcPts val="0"/>
              </a:spcBef>
              <a:spcAft>
                <a:spcPts val="0"/>
              </a:spcAft>
              <a:buClr>
                <a:srgbClr val="FFFFFF"/>
              </a:buClr>
              <a:buSzPts val="2800"/>
              <a:buNone/>
              <a:defRPr>
                <a:solidFill>
                  <a:srgbClr val="FFFFFF"/>
                </a:solidFill>
              </a:defRPr>
            </a:lvl5pPr>
            <a:lvl6pPr lvl="5" algn="l">
              <a:lnSpc>
                <a:spcPct val="100000"/>
              </a:lnSpc>
              <a:spcBef>
                <a:spcPts val="0"/>
              </a:spcBef>
              <a:spcAft>
                <a:spcPts val="0"/>
              </a:spcAft>
              <a:buClr>
                <a:srgbClr val="FFFFFF"/>
              </a:buClr>
              <a:buSzPts val="2800"/>
              <a:buNone/>
              <a:defRPr>
                <a:solidFill>
                  <a:srgbClr val="FFFFFF"/>
                </a:solidFill>
              </a:defRPr>
            </a:lvl6pPr>
            <a:lvl7pPr lvl="6" algn="l">
              <a:lnSpc>
                <a:spcPct val="100000"/>
              </a:lnSpc>
              <a:spcBef>
                <a:spcPts val="0"/>
              </a:spcBef>
              <a:spcAft>
                <a:spcPts val="0"/>
              </a:spcAft>
              <a:buClr>
                <a:srgbClr val="FFFFFF"/>
              </a:buClr>
              <a:buSzPts val="2800"/>
              <a:buNone/>
              <a:defRPr>
                <a:solidFill>
                  <a:srgbClr val="FFFFFF"/>
                </a:solidFill>
              </a:defRPr>
            </a:lvl7pPr>
            <a:lvl8pPr lvl="7" algn="l">
              <a:lnSpc>
                <a:spcPct val="100000"/>
              </a:lnSpc>
              <a:spcBef>
                <a:spcPts val="0"/>
              </a:spcBef>
              <a:spcAft>
                <a:spcPts val="0"/>
              </a:spcAft>
              <a:buClr>
                <a:srgbClr val="FFFFFF"/>
              </a:buClr>
              <a:buSzPts val="2800"/>
              <a:buNone/>
              <a:defRPr>
                <a:solidFill>
                  <a:srgbClr val="FFFFFF"/>
                </a:solidFill>
              </a:defRPr>
            </a:lvl8pPr>
            <a:lvl9pPr lvl="8" algn="l">
              <a:lnSpc>
                <a:spcPct val="100000"/>
              </a:lnSpc>
              <a:spcBef>
                <a:spcPts val="0"/>
              </a:spcBef>
              <a:spcAft>
                <a:spcPts val="0"/>
              </a:spcAft>
              <a:buClr>
                <a:srgbClr val="FFFFFF"/>
              </a:buClr>
              <a:buSzPts val="2800"/>
              <a:buNone/>
              <a:defRPr>
                <a:solidFill>
                  <a:srgbClr val="FFFFFF"/>
                </a:solidFill>
              </a:defRPr>
            </a:lvl9pPr>
          </a:lstStyle>
          <a:p/>
        </p:txBody>
      </p:sp>
      <p:sp>
        <p:nvSpPr>
          <p:cNvPr id="88" name="Google Shape;88;p37"/>
          <p:cNvSpPr txBox="1"/>
          <p:nvPr>
            <p:ph idx="1" type="body"/>
          </p:nvPr>
        </p:nvSpPr>
        <p:spPr>
          <a:xfrm>
            <a:off x="534175" y="2677175"/>
            <a:ext cx="3461100" cy="21804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FFFFFF"/>
                </a:solidFill>
                <a:latin typeface="Work Sans"/>
                <a:ea typeface="Work Sans"/>
                <a:cs typeface="Work Sans"/>
                <a:sym typeface="Work Sans"/>
              </a:defRPr>
            </a:lvl1pPr>
            <a:lvl2pPr indent="-292100" lvl="1" marL="914400" algn="l">
              <a:lnSpc>
                <a:spcPct val="100000"/>
              </a:lnSpc>
              <a:spcBef>
                <a:spcPts val="0"/>
              </a:spcBef>
              <a:spcAft>
                <a:spcPts val="0"/>
              </a:spcAft>
              <a:buClr>
                <a:srgbClr val="FFFFFF"/>
              </a:buClr>
              <a:buSzPts val="1000"/>
              <a:buChar char="○"/>
              <a:defRPr sz="1000">
                <a:solidFill>
                  <a:srgbClr val="FFFFFF"/>
                </a:solidFill>
                <a:latin typeface="Work Sans"/>
                <a:ea typeface="Work Sans"/>
                <a:cs typeface="Work Sans"/>
                <a:sym typeface="Work Sans"/>
              </a:defRPr>
            </a:lvl2pPr>
            <a:lvl3pPr indent="-317500" lvl="2" marL="13716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3pPr>
            <a:lvl4pPr indent="-317500" lvl="3" marL="18288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4pPr>
            <a:lvl5pPr indent="-317500" lvl="4" marL="22860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5pPr>
            <a:lvl6pPr indent="-317500" lvl="5" marL="27432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6pPr>
            <a:lvl7pPr indent="-317500" lvl="6" marL="32004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7pPr>
            <a:lvl8pPr indent="-317500" lvl="7" marL="36576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8pPr>
            <a:lvl9pPr indent="-317500" lvl="8" marL="41148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9pPr>
          </a:lstStyle>
          <a:p/>
        </p:txBody>
      </p:sp>
      <p:sp>
        <p:nvSpPr>
          <p:cNvPr id="89" name="Google Shape;89;p37"/>
          <p:cNvSpPr txBox="1"/>
          <p:nvPr>
            <p:ph idx="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pic>
        <p:nvPicPr>
          <p:cNvPr id="90" name="Google Shape;90;p37"/>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91" name="Google Shape;91;p37"/>
          <p:cNvSpPr/>
          <p:nvPr/>
        </p:nvSpPr>
        <p:spPr>
          <a:xfrm rot="-9637642">
            <a:off x="-401103" y="-1274463"/>
            <a:ext cx="2520597" cy="1522433"/>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37"/>
          <p:cNvSpPr/>
          <p:nvPr/>
        </p:nvSpPr>
        <p:spPr>
          <a:xfrm>
            <a:off x="-3574800" y="-962025"/>
            <a:ext cx="3574800" cy="6852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37"/>
          <p:cNvSpPr/>
          <p:nvPr/>
        </p:nvSpPr>
        <p:spPr>
          <a:xfrm rot="10800000">
            <a:off x="1541575" y="-800975"/>
            <a:ext cx="1207200" cy="1207200"/>
          </a:xfrm>
          <a:prstGeom prst="blockArc">
            <a:avLst>
              <a:gd fmla="val 10800000" name="adj1"/>
              <a:gd fmla="val 21587484" name="adj2"/>
              <a:gd fmla="val 17796" name="adj3"/>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37"/>
          <p:cNvSpPr/>
          <p:nvPr/>
        </p:nvSpPr>
        <p:spPr>
          <a:xfrm>
            <a:off x="-101925" y="-2364300"/>
            <a:ext cx="61809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37"/>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2023</a:t>
            </a:r>
            <a:endParaRPr b="0" i="0" sz="600" u="none" cap="none" strike="noStrike">
              <a:solidFill>
                <a:srgbClr val="FFFFFF"/>
              </a:solidFill>
              <a:latin typeface="Work Sans"/>
              <a:ea typeface="Work Sans"/>
              <a:cs typeface="Work Sans"/>
              <a:sym typeface="Work Sans"/>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sic / No text 1 1 1 1">
  <p:cSld name="Cover Slide - Brands_6_2_2_1_1_1">
    <p:bg>
      <p:bgPr>
        <a:solidFill>
          <a:srgbClr val="BBDAD8"/>
        </a:solidFill>
      </p:bgPr>
    </p:bg>
    <p:spTree>
      <p:nvGrpSpPr>
        <p:cNvPr id="543" name="Shape 543"/>
        <p:cNvGrpSpPr/>
        <p:nvPr/>
      </p:nvGrpSpPr>
      <p:grpSpPr>
        <a:xfrm>
          <a:off x="0" y="0"/>
          <a:ext cx="0" cy="0"/>
          <a:chOff x="0" y="0"/>
          <a:chExt cx="0" cy="0"/>
        </a:xfrm>
      </p:grpSpPr>
      <p:sp>
        <p:nvSpPr>
          <p:cNvPr id="544" name="Google Shape;544;p213"/>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545" name="Google Shape;545;p213"/>
          <p:cNvSpPr txBox="1"/>
          <p:nvPr>
            <p:ph idx="1" type="body"/>
          </p:nvPr>
        </p:nvSpPr>
        <p:spPr>
          <a:xfrm>
            <a:off x="534175" y="2677175"/>
            <a:ext cx="3461100" cy="21804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FFFFFF"/>
                </a:solidFill>
                <a:latin typeface="Work Sans"/>
                <a:ea typeface="Work Sans"/>
                <a:cs typeface="Work Sans"/>
                <a:sym typeface="Work Sans"/>
              </a:defRPr>
            </a:lvl1pPr>
            <a:lvl2pPr indent="-292100" lvl="1" marL="914400" algn="l">
              <a:lnSpc>
                <a:spcPct val="100000"/>
              </a:lnSpc>
              <a:spcBef>
                <a:spcPts val="0"/>
              </a:spcBef>
              <a:spcAft>
                <a:spcPts val="0"/>
              </a:spcAft>
              <a:buClr>
                <a:srgbClr val="FFFFFF"/>
              </a:buClr>
              <a:buSzPts val="1000"/>
              <a:buChar char="○"/>
              <a:defRPr sz="1000">
                <a:solidFill>
                  <a:srgbClr val="FFFFFF"/>
                </a:solidFill>
                <a:latin typeface="Work Sans"/>
                <a:ea typeface="Work Sans"/>
                <a:cs typeface="Work Sans"/>
                <a:sym typeface="Work Sans"/>
              </a:defRPr>
            </a:lvl2pPr>
            <a:lvl3pPr indent="-317500" lvl="2" marL="13716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3pPr>
            <a:lvl4pPr indent="-317500" lvl="3" marL="18288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4pPr>
            <a:lvl5pPr indent="-317500" lvl="4" marL="22860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5pPr>
            <a:lvl6pPr indent="-317500" lvl="5" marL="27432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6pPr>
            <a:lvl7pPr indent="-317500" lvl="6" marL="32004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7pPr>
            <a:lvl8pPr indent="-317500" lvl="7" marL="36576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8pPr>
            <a:lvl9pPr indent="-317500" lvl="8" marL="41148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9pPr>
          </a:lstStyle>
          <a:p/>
        </p:txBody>
      </p:sp>
      <p:sp>
        <p:nvSpPr>
          <p:cNvPr id="546" name="Google Shape;546;p213"/>
          <p:cNvSpPr txBox="1"/>
          <p:nvPr>
            <p:ph idx="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547" name="Google Shape;547;p213"/>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2023</a:t>
            </a:r>
            <a:endParaRPr b="0" i="0" sz="600" u="none" cap="none" strike="noStrike">
              <a:solidFill>
                <a:srgbClr val="FFFFFF"/>
              </a:solidFill>
              <a:latin typeface="Work Sans"/>
              <a:ea typeface="Work Sans"/>
              <a:cs typeface="Work Sans"/>
              <a:sym typeface="Work Sans"/>
            </a:endParaRPr>
          </a:p>
        </p:txBody>
      </p:sp>
      <p:sp>
        <p:nvSpPr>
          <p:cNvPr id="548" name="Google Shape;548;p213"/>
          <p:cNvSpPr/>
          <p:nvPr/>
        </p:nvSpPr>
        <p:spPr>
          <a:xfrm rot="5400000">
            <a:off x="-888425" y="3511275"/>
            <a:ext cx="1207200" cy="1207200"/>
          </a:xfrm>
          <a:prstGeom prst="blockArc">
            <a:avLst>
              <a:gd fmla="val 10800000" name="adj1"/>
              <a:gd fmla="val 21587484" name="adj2"/>
              <a:gd fmla="val 17796" name="adj3"/>
            </a:avLst>
          </a:prstGeom>
          <a:solidFill>
            <a:srgbClr val="2976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213"/>
          <p:cNvSpPr/>
          <p:nvPr/>
        </p:nvSpPr>
        <p:spPr>
          <a:xfrm>
            <a:off x="-101925" y="-2364300"/>
            <a:ext cx="61809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213"/>
          <p:cNvSpPr/>
          <p:nvPr/>
        </p:nvSpPr>
        <p:spPr>
          <a:xfrm>
            <a:off x="-3574800" y="-962025"/>
            <a:ext cx="3574800" cy="6852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213"/>
          <p:cNvSpPr/>
          <p:nvPr/>
        </p:nvSpPr>
        <p:spPr>
          <a:xfrm rot="-8100375">
            <a:off x="5210037" y="-42127"/>
            <a:ext cx="5216244" cy="6282189"/>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9FC0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213"/>
          <p:cNvSpPr/>
          <p:nvPr/>
        </p:nvSpPr>
        <p:spPr>
          <a:xfrm>
            <a:off x="9151225" y="-962025"/>
            <a:ext cx="3574800" cy="6852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 Brands 1 1">
  <p:cSld name="Cover Slide - Brands_5_1">
    <p:bg>
      <p:bgPr>
        <a:solidFill>
          <a:srgbClr val="FFFFFF"/>
        </a:solidFill>
      </p:bgPr>
    </p:bg>
    <p:spTree>
      <p:nvGrpSpPr>
        <p:cNvPr id="553" name="Shape 553"/>
        <p:cNvGrpSpPr/>
        <p:nvPr/>
      </p:nvGrpSpPr>
      <p:grpSpPr>
        <a:xfrm>
          <a:off x="0" y="0"/>
          <a:ext cx="0" cy="0"/>
          <a:chOff x="0" y="0"/>
          <a:chExt cx="0" cy="0"/>
        </a:xfrm>
      </p:grpSpPr>
      <p:sp>
        <p:nvSpPr>
          <p:cNvPr id="554" name="Google Shape;554;p214"/>
          <p:cNvSpPr txBox="1"/>
          <p:nvPr>
            <p:ph idx="12" type="sldNum"/>
          </p:nvPr>
        </p:nvSpPr>
        <p:spPr>
          <a:xfrm>
            <a:off x="7666042" y="4693444"/>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chemeClr val="lt1"/>
              </a:buClr>
              <a:buSzPts val="900"/>
              <a:buFont typeface="Questrial"/>
              <a:buNone/>
              <a:defRPr b="0" i="0" sz="900" u="none" cap="none" strike="noStrike">
                <a:solidFill>
                  <a:schemeClr val="lt1"/>
                </a:solidFill>
                <a:latin typeface="Questrial"/>
                <a:ea typeface="Questrial"/>
                <a:cs typeface="Questrial"/>
                <a:sym typeface="Questrial"/>
              </a:defRPr>
            </a:lvl1pPr>
            <a:lvl2pPr indent="0" lvl="1" marL="0" marR="0" algn="r">
              <a:lnSpc>
                <a:spcPct val="100000"/>
              </a:lnSpc>
              <a:spcBef>
                <a:spcPts val="0"/>
              </a:spcBef>
              <a:spcAft>
                <a:spcPts val="0"/>
              </a:spcAft>
              <a:buClr>
                <a:schemeClr val="lt1"/>
              </a:buClr>
              <a:buSzPts val="900"/>
              <a:buFont typeface="Questrial"/>
              <a:buNone/>
              <a:defRPr b="0" i="0" sz="900" u="none" cap="none" strike="noStrike">
                <a:solidFill>
                  <a:schemeClr val="lt1"/>
                </a:solidFill>
                <a:latin typeface="Questrial"/>
                <a:ea typeface="Questrial"/>
                <a:cs typeface="Questrial"/>
                <a:sym typeface="Questrial"/>
              </a:defRPr>
            </a:lvl2pPr>
            <a:lvl3pPr indent="0" lvl="2" marL="0" marR="0" algn="r">
              <a:lnSpc>
                <a:spcPct val="100000"/>
              </a:lnSpc>
              <a:spcBef>
                <a:spcPts val="0"/>
              </a:spcBef>
              <a:spcAft>
                <a:spcPts val="0"/>
              </a:spcAft>
              <a:buClr>
                <a:schemeClr val="lt1"/>
              </a:buClr>
              <a:buSzPts val="900"/>
              <a:buFont typeface="Questrial"/>
              <a:buNone/>
              <a:defRPr b="0" i="0" sz="900" u="none" cap="none" strike="noStrike">
                <a:solidFill>
                  <a:schemeClr val="lt1"/>
                </a:solidFill>
                <a:latin typeface="Questrial"/>
                <a:ea typeface="Questrial"/>
                <a:cs typeface="Questrial"/>
                <a:sym typeface="Questrial"/>
              </a:defRPr>
            </a:lvl3pPr>
            <a:lvl4pPr indent="0" lvl="3" marL="0" marR="0" algn="r">
              <a:lnSpc>
                <a:spcPct val="100000"/>
              </a:lnSpc>
              <a:spcBef>
                <a:spcPts val="0"/>
              </a:spcBef>
              <a:spcAft>
                <a:spcPts val="0"/>
              </a:spcAft>
              <a:buClr>
                <a:schemeClr val="lt1"/>
              </a:buClr>
              <a:buSzPts val="900"/>
              <a:buFont typeface="Questrial"/>
              <a:buNone/>
              <a:defRPr b="0" i="0" sz="900" u="none" cap="none" strike="noStrike">
                <a:solidFill>
                  <a:schemeClr val="lt1"/>
                </a:solidFill>
                <a:latin typeface="Questrial"/>
                <a:ea typeface="Questrial"/>
                <a:cs typeface="Questrial"/>
                <a:sym typeface="Questrial"/>
              </a:defRPr>
            </a:lvl4pPr>
            <a:lvl5pPr indent="0" lvl="4" marL="0" marR="0" algn="r">
              <a:lnSpc>
                <a:spcPct val="100000"/>
              </a:lnSpc>
              <a:spcBef>
                <a:spcPts val="0"/>
              </a:spcBef>
              <a:spcAft>
                <a:spcPts val="0"/>
              </a:spcAft>
              <a:buClr>
                <a:schemeClr val="lt1"/>
              </a:buClr>
              <a:buSzPts val="900"/>
              <a:buFont typeface="Questrial"/>
              <a:buNone/>
              <a:defRPr b="0" i="0" sz="900" u="none" cap="none" strike="noStrike">
                <a:solidFill>
                  <a:schemeClr val="lt1"/>
                </a:solidFill>
                <a:latin typeface="Questrial"/>
                <a:ea typeface="Questrial"/>
                <a:cs typeface="Questrial"/>
                <a:sym typeface="Questrial"/>
              </a:defRPr>
            </a:lvl5pPr>
            <a:lvl6pPr indent="0" lvl="5" marL="0" marR="0" algn="r">
              <a:lnSpc>
                <a:spcPct val="100000"/>
              </a:lnSpc>
              <a:spcBef>
                <a:spcPts val="0"/>
              </a:spcBef>
              <a:spcAft>
                <a:spcPts val="0"/>
              </a:spcAft>
              <a:buClr>
                <a:schemeClr val="lt1"/>
              </a:buClr>
              <a:buSzPts val="900"/>
              <a:buFont typeface="Questrial"/>
              <a:buNone/>
              <a:defRPr b="0" i="0" sz="900" u="none" cap="none" strike="noStrike">
                <a:solidFill>
                  <a:schemeClr val="lt1"/>
                </a:solidFill>
                <a:latin typeface="Questrial"/>
                <a:ea typeface="Questrial"/>
                <a:cs typeface="Questrial"/>
                <a:sym typeface="Questrial"/>
              </a:defRPr>
            </a:lvl6pPr>
            <a:lvl7pPr indent="0" lvl="6" marL="0" marR="0" algn="r">
              <a:lnSpc>
                <a:spcPct val="100000"/>
              </a:lnSpc>
              <a:spcBef>
                <a:spcPts val="0"/>
              </a:spcBef>
              <a:spcAft>
                <a:spcPts val="0"/>
              </a:spcAft>
              <a:buClr>
                <a:schemeClr val="lt1"/>
              </a:buClr>
              <a:buSzPts val="900"/>
              <a:buFont typeface="Questrial"/>
              <a:buNone/>
              <a:defRPr b="0" i="0" sz="900" u="none" cap="none" strike="noStrike">
                <a:solidFill>
                  <a:schemeClr val="lt1"/>
                </a:solidFill>
                <a:latin typeface="Questrial"/>
                <a:ea typeface="Questrial"/>
                <a:cs typeface="Questrial"/>
                <a:sym typeface="Questrial"/>
              </a:defRPr>
            </a:lvl7pPr>
            <a:lvl8pPr indent="0" lvl="7" marL="0" marR="0" algn="r">
              <a:lnSpc>
                <a:spcPct val="100000"/>
              </a:lnSpc>
              <a:spcBef>
                <a:spcPts val="0"/>
              </a:spcBef>
              <a:spcAft>
                <a:spcPts val="0"/>
              </a:spcAft>
              <a:buClr>
                <a:schemeClr val="lt1"/>
              </a:buClr>
              <a:buSzPts val="900"/>
              <a:buFont typeface="Questrial"/>
              <a:buNone/>
              <a:defRPr b="0" i="0" sz="900" u="none" cap="none" strike="noStrike">
                <a:solidFill>
                  <a:schemeClr val="lt1"/>
                </a:solidFill>
                <a:latin typeface="Questrial"/>
                <a:ea typeface="Questrial"/>
                <a:cs typeface="Questrial"/>
                <a:sym typeface="Questrial"/>
              </a:defRPr>
            </a:lvl8pPr>
            <a:lvl9pPr indent="0" lvl="8" marL="0" marR="0" algn="r">
              <a:lnSpc>
                <a:spcPct val="100000"/>
              </a:lnSpc>
              <a:spcBef>
                <a:spcPts val="0"/>
              </a:spcBef>
              <a:spcAft>
                <a:spcPts val="0"/>
              </a:spcAft>
              <a:buClr>
                <a:schemeClr val="lt1"/>
              </a:buClr>
              <a:buSzPts val="900"/>
              <a:buFont typeface="Questrial"/>
              <a:buNone/>
              <a:defRPr b="0" i="0" sz="900" u="none" cap="none" strike="noStrike">
                <a:solidFill>
                  <a:schemeClr val="lt1"/>
                </a:solidFill>
                <a:latin typeface="Questrial"/>
                <a:ea typeface="Questrial"/>
                <a:cs typeface="Questrial"/>
                <a:sym typeface="Quest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Basic Blue 3 1">
  <p:cSld name="Cover Slide - Brands_6_2_1_2_2_3_1">
    <p:bg>
      <p:bgPr>
        <a:solidFill>
          <a:schemeClr val="dk1"/>
        </a:solidFill>
      </p:bgPr>
    </p:bg>
    <p:spTree>
      <p:nvGrpSpPr>
        <p:cNvPr id="565" name="Shape 565"/>
        <p:cNvGrpSpPr/>
        <p:nvPr/>
      </p:nvGrpSpPr>
      <p:grpSpPr>
        <a:xfrm>
          <a:off x="0" y="0"/>
          <a:ext cx="0" cy="0"/>
          <a:chOff x="0" y="0"/>
          <a:chExt cx="0" cy="0"/>
        </a:xfrm>
      </p:grpSpPr>
      <p:sp>
        <p:nvSpPr>
          <p:cNvPr id="566" name="Google Shape;566;p27"/>
          <p:cNvSpPr txBox="1"/>
          <p:nvPr>
            <p:ph idx="1" type="subTitle"/>
          </p:nvPr>
        </p:nvSpPr>
        <p:spPr>
          <a:xfrm>
            <a:off x="4167250" y="1951350"/>
            <a:ext cx="4504800" cy="471300"/>
          </a:xfrm>
          <a:prstGeom prst="rect">
            <a:avLst/>
          </a:prstGeom>
          <a:noFill/>
          <a:ln>
            <a:noFill/>
          </a:ln>
        </p:spPr>
        <p:txBody>
          <a:bodyPr anchorCtr="0" anchor="t" bIns="0" lIns="0" spcFirstLastPara="1" rIns="0" wrap="square" tIns="0">
            <a:noAutofit/>
          </a:bodyPr>
          <a:lstStyle>
            <a:lvl1pPr lvl="0" marR="0" algn="l">
              <a:lnSpc>
                <a:spcPct val="90000"/>
              </a:lnSpc>
              <a:spcBef>
                <a:spcPts val="0"/>
              </a:spcBef>
              <a:spcAft>
                <a:spcPts val="0"/>
              </a:spcAft>
              <a:buSzPts val="1400"/>
              <a:buNone/>
              <a:defRPr b="1" sz="1200">
                <a:solidFill>
                  <a:srgbClr val="FFFFFF"/>
                </a:solidFill>
              </a:defRPr>
            </a:lvl1pPr>
            <a:lvl2pPr lvl="1" algn="l">
              <a:lnSpc>
                <a:spcPct val="100000"/>
              </a:lnSpc>
              <a:spcBef>
                <a:spcPts val="0"/>
              </a:spcBef>
              <a:spcAft>
                <a:spcPts val="0"/>
              </a:spcAft>
              <a:buClr>
                <a:srgbClr val="FFFFFF"/>
              </a:buClr>
              <a:buSzPts val="1300"/>
              <a:buNone/>
              <a:defRPr>
                <a:solidFill>
                  <a:srgbClr val="FFFFFF"/>
                </a:solidFill>
              </a:defRPr>
            </a:lvl2pPr>
            <a:lvl3pPr lvl="2" algn="l">
              <a:lnSpc>
                <a:spcPct val="100000"/>
              </a:lnSpc>
              <a:spcBef>
                <a:spcPts val="0"/>
              </a:spcBef>
              <a:spcAft>
                <a:spcPts val="0"/>
              </a:spcAft>
              <a:buClr>
                <a:srgbClr val="FFFFFF"/>
              </a:buClr>
              <a:buSzPts val="1200"/>
              <a:buNone/>
              <a:defRPr>
                <a:solidFill>
                  <a:srgbClr val="FFFFFF"/>
                </a:solidFill>
              </a:defRPr>
            </a:lvl3pPr>
            <a:lvl4pPr lvl="3" algn="l">
              <a:lnSpc>
                <a:spcPct val="100000"/>
              </a:lnSpc>
              <a:spcBef>
                <a:spcPts val="0"/>
              </a:spcBef>
              <a:spcAft>
                <a:spcPts val="0"/>
              </a:spcAft>
              <a:buClr>
                <a:srgbClr val="FFFFFF"/>
              </a:buClr>
              <a:buSzPts val="1100"/>
              <a:buNone/>
              <a:defRPr>
                <a:solidFill>
                  <a:srgbClr val="FFFFFF"/>
                </a:solidFill>
              </a:defRPr>
            </a:lvl4pPr>
            <a:lvl5pPr lvl="4" algn="l">
              <a:lnSpc>
                <a:spcPct val="100000"/>
              </a:lnSpc>
              <a:spcBef>
                <a:spcPts val="0"/>
              </a:spcBef>
              <a:spcAft>
                <a:spcPts val="0"/>
              </a:spcAft>
              <a:buClr>
                <a:srgbClr val="FFFFFF"/>
              </a:buClr>
              <a:buSzPts val="1000"/>
              <a:buNone/>
              <a:defRPr>
                <a:solidFill>
                  <a:srgbClr val="FFFFFF"/>
                </a:solidFill>
              </a:defRPr>
            </a:lvl5pPr>
            <a:lvl6pPr lvl="5" algn="l">
              <a:lnSpc>
                <a:spcPct val="100000"/>
              </a:lnSpc>
              <a:spcBef>
                <a:spcPts val="0"/>
              </a:spcBef>
              <a:spcAft>
                <a:spcPts val="0"/>
              </a:spcAft>
              <a:buClr>
                <a:srgbClr val="FFFFFF"/>
              </a:buClr>
              <a:buSzPts val="900"/>
              <a:buNone/>
              <a:defRPr>
                <a:solidFill>
                  <a:srgbClr val="FFFFFF"/>
                </a:solidFill>
              </a:defRPr>
            </a:lvl6pPr>
            <a:lvl7pPr lvl="6" algn="l">
              <a:lnSpc>
                <a:spcPct val="100000"/>
              </a:lnSpc>
              <a:spcBef>
                <a:spcPts val="0"/>
              </a:spcBef>
              <a:spcAft>
                <a:spcPts val="0"/>
              </a:spcAft>
              <a:buClr>
                <a:srgbClr val="FFFFFF"/>
              </a:buClr>
              <a:buSzPts val="800"/>
              <a:buNone/>
              <a:defRPr>
                <a:solidFill>
                  <a:srgbClr val="FFFFFF"/>
                </a:solidFill>
              </a:defRPr>
            </a:lvl7pPr>
            <a:lvl8pPr lvl="7" algn="l">
              <a:lnSpc>
                <a:spcPct val="100000"/>
              </a:lnSpc>
              <a:spcBef>
                <a:spcPts val="0"/>
              </a:spcBef>
              <a:spcAft>
                <a:spcPts val="0"/>
              </a:spcAft>
              <a:buClr>
                <a:srgbClr val="FFFFFF"/>
              </a:buClr>
              <a:buSzPts val="700"/>
              <a:buNone/>
              <a:defRPr>
                <a:solidFill>
                  <a:srgbClr val="FFFFFF"/>
                </a:solidFill>
              </a:defRPr>
            </a:lvl8pPr>
            <a:lvl9pPr lvl="8" algn="l">
              <a:lnSpc>
                <a:spcPct val="100000"/>
              </a:lnSpc>
              <a:spcBef>
                <a:spcPts val="0"/>
              </a:spcBef>
              <a:spcAft>
                <a:spcPts val="0"/>
              </a:spcAft>
              <a:buClr>
                <a:srgbClr val="FFFFFF"/>
              </a:buClr>
              <a:buSzPts val="600"/>
              <a:buNone/>
              <a:defRPr>
                <a:solidFill>
                  <a:srgbClr val="FFFFFF"/>
                </a:solidFill>
              </a:defRPr>
            </a:lvl9pPr>
          </a:lstStyle>
          <a:p/>
        </p:txBody>
      </p:sp>
      <p:sp>
        <p:nvSpPr>
          <p:cNvPr id="567" name="Google Shape;567;p27"/>
          <p:cNvSpPr/>
          <p:nvPr/>
        </p:nvSpPr>
        <p:spPr>
          <a:xfrm rot="-5400000">
            <a:off x="8572500" y="2720575"/>
            <a:ext cx="1151400" cy="1151400"/>
          </a:xfrm>
          <a:prstGeom prst="blockArc">
            <a:avLst>
              <a:gd fmla="val 10800000" name="adj1"/>
              <a:gd fmla="val 21587484" name="adj2"/>
              <a:gd fmla="val 17796" name="adj3"/>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8" name="Google Shape;568;p27"/>
          <p:cNvGrpSpPr/>
          <p:nvPr/>
        </p:nvGrpSpPr>
        <p:grpSpPr>
          <a:xfrm>
            <a:off x="87702" y="687790"/>
            <a:ext cx="367164" cy="1116748"/>
            <a:chOff x="4257275" y="306450"/>
            <a:chExt cx="488575" cy="1486025"/>
          </a:xfrm>
        </p:grpSpPr>
        <p:grpSp>
          <p:nvGrpSpPr>
            <p:cNvPr id="569" name="Google Shape;569;p27"/>
            <p:cNvGrpSpPr/>
            <p:nvPr/>
          </p:nvGrpSpPr>
          <p:grpSpPr>
            <a:xfrm>
              <a:off x="4257275" y="306450"/>
              <a:ext cx="488575" cy="140700"/>
              <a:chOff x="4257275" y="306450"/>
              <a:chExt cx="488575" cy="140700"/>
            </a:xfrm>
          </p:grpSpPr>
          <p:sp>
            <p:nvSpPr>
              <p:cNvPr id="570" name="Google Shape;570;p27"/>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27"/>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2" name="Google Shape;572;p27"/>
            <p:cNvGrpSpPr/>
            <p:nvPr/>
          </p:nvGrpSpPr>
          <p:grpSpPr>
            <a:xfrm>
              <a:off x="4257275" y="575515"/>
              <a:ext cx="488575" cy="140700"/>
              <a:chOff x="4257275" y="306450"/>
              <a:chExt cx="488575" cy="140700"/>
            </a:xfrm>
          </p:grpSpPr>
          <p:sp>
            <p:nvSpPr>
              <p:cNvPr id="573" name="Google Shape;573;p27"/>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27"/>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5" name="Google Shape;575;p27"/>
            <p:cNvGrpSpPr/>
            <p:nvPr/>
          </p:nvGrpSpPr>
          <p:grpSpPr>
            <a:xfrm>
              <a:off x="4257275" y="844580"/>
              <a:ext cx="488575" cy="140700"/>
              <a:chOff x="4257275" y="306450"/>
              <a:chExt cx="488575" cy="140700"/>
            </a:xfrm>
          </p:grpSpPr>
          <p:sp>
            <p:nvSpPr>
              <p:cNvPr id="576" name="Google Shape;576;p27"/>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27"/>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8" name="Google Shape;578;p27"/>
            <p:cNvGrpSpPr/>
            <p:nvPr/>
          </p:nvGrpSpPr>
          <p:grpSpPr>
            <a:xfrm>
              <a:off x="4257275" y="1113645"/>
              <a:ext cx="488575" cy="140700"/>
              <a:chOff x="4257275" y="306450"/>
              <a:chExt cx="488575" cy="140700"/>
            </a:xfrm>
          </p:grpSpPr>
          <p:sp>
            <p:nvSpPr>
              <p:cNvPr id="579" name="Google Shape;579;p27"/>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27"/>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1" name="Google Shape;581;p27"/>
            <p:cNvGrpSpPr/>
            <p:nvPr/>
          </p:nvGrpSpPr>
          <p:grpSpPr>
            <a:xfrm>
              <a:off x="4257275" y="1382710"/>
              <a:ext cx="488575" cy="140700"/>
              <a:chOff x="4257275" y="306450"/>
              <a:chExt cx="488575" cy="140700"/>
            </a:xfrm>
          </p:grpSpPr>
          <p:sp>
            <p:nvSpPr>
              <p:cNvPr id="582" name="Google Shape;582;p27"/>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27"/>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4" name="Google Shape;584;p27"/>
            <p:cNvGrpSpPr/>
            <p:nvPr/>
          </p:nvGrpSpPr>
          <p:grpSpPr>
            <a:xfrm>
              <a:off x="4257275" y="1651775"/>
              <a:ext cx="488575" cy="140700"/>
              <a:chOff x="4257275" y="306450"/>
              <a:chExt cx="488575" cy="140700"/>
            </a:xfrm>
          </p:grpSpPr>
          <p:sp>
            <p:nvSpPr>
              <p:cNvPr id="585" name="Google Shape;585;p27"/>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27"/>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87" name="Google Shape;587;p27"/>
          <p:cNvSpPr txBox="1"/>
          <p:nvPr>
            <p:ph idx="2" type="subTitle"/>
          </p:nvPr>
        </p:nvSpPr>
        <p:spPr>
          <a:xfrm>
            <a:off x="4167250" y="2336102"/>
            <a:ext cx="3054600" cy="561600"/>
          </a:xfrm>
          <a:prstGeom prst="rect">
            <a:avLst/>
          </a:prstGeom>
          <a:noFill/>
          <a:ln>
            <a:noFill/>
          </a:ln>
        </p:spPr>
        <p:txBody>
          <a:bodyPr anchorCtr="0" anchor="t" bIns="0" lIns="0" spcFirstLastPara="1" rIns="0" wrap="square" tIns="0">
            <a:noAutofit/>
          </a:bodyPr>
          <a:lstStyle>
            <a:lvl1pPr lvl="0" marR="0" algn="l">
              <a:lnSpc>
                <a:spcPct val="90000"/>
              </a:lnSpc>
              <a:spcBef>
                <a:spcPts val="0"/>
              </a:spcBef>
              <a:spcAft>
                <a:spcPts val="0"/>
              </a:spcAft>
              <a:buSzPts val="1400"/>
              <a:buNone/>
              <a:defRPr sz="1000">
                <a:solidFill>
                  <a:srgbClr val="FFFFFF"/>
                </a:solidFill>
              </a:defRPr>
            </a:lvl1pPr>
            <a:lvl2pPr lvl="1" algn="l">
              <a:lnSpc>
                <a:spcPct val="100000"/>
              </a:lnSpc>
              <a:spcBef>
                <a:spcPts val="0"/>
              </a:spcBef>
              <a:spcAft>
                <a:spcPts val="0"/>
              </a:spcAft>
              <a:buClr>
                <a:srgbClr val="FFFFFF"/>
              </a:buClr>
              <a:buSzPts val="1000"/>
              <a:buNone/>
              <a:defRPr sz="1000">
                <a:solidFill>
                  <a:srgbClr val="FFFFFF"/>
                </a:solidFill>
              </a:defRPr>
            </a:lvl2pPr>
            <a:lvl3pPr lvl="2" algn="l">
              <a:lnSpc>
                <a:spcPct val="100000"/>
              </a:lnSpc>
              <a:spcBef>
                <a:spcPts val="0"/>
              </a:spcBef>
              <a:spcAft>
                <a:spcPts val="0"/>
              </a:spcAft>
              <a:buClr>
                <a:srgbClr val="FFFFFF"/>
              </a:buClr>
              <a:buSzPts val="1000"/>
              <a:buNone/>
              <a:defRPr sz="1000">
                <a:solidFill>
                  <a:srgbClr val="FFFFFF"/>
                </a:solidFill>
              </a:defRPr>
            </a:lvl3pPr>
            <a:lvl4pPr lvl="3" algn="l">
              <a:lnSpc>
                <a:spcPct val="100000"/>
              </a:lnSpc>
              <a:spcBef>
                <a:spcPts val="0"/>
              </a:spcBef>
              <a:spcAft>
                <a:spcPts val="0"/>
              </a:spcAft>
              <a:buClr>
                <a:srgbClr val="FFFFFF"/>
              </a:buClr>
              <a:buSzPts val="1000"/>
              <a:buNone/>
              <a:defRPr sz="1000">
                <a:solidFill>
                  <a:srgbClr val="FFFFFF"/>
                </a:solidFill>
              </a:defRPr>
            </a:lvl4pPr>
            <a:lvl5pPr lvl="4" algn="l">
              <a:lnSpc>
                <a:spcPct val="100000"/>
              </a:lnSpc>
              <a:spcBef>
                <a:spcPts val="0"/>
              </a:spcBef>
              <a:spcAft>
                <a:spcPts val="0"/>
              </a:spcAft>
              <a:buClr>
                <a:srgbClr val="FFFFFF"/>
              </a:buClr>
              <a:buSzPts val="1000"/>
              <a:buNone/>
              <a:defRPr>
                <a:solidFill>
                  <a:srgbClr val="FFFFFF"/>
                </a:solidFill>
              </a:defRPr>
            </a:lvl5pPr>
            <a:lvl6pPr lvl="5" algn="l">
              <a:lnSpc>
                <a:spcPct val="100000"/>
              </a:lnSpc>
              <a:spcBef>
                <a:spcPts val="0"/>
              </a:spcBef>
              <a:spcAft>
                <a:spcPts val="0"/>
              </a:spcAft>
              <a:buClr>
                <a:srgbClr val="FFFFFF"/>
              </a:buClr>
              <a:buSzPts val="1000"/>
              <a:buNone/>
              <a:defRPr sz="1000">
                <a:solidFill>
                  <a:srgbClr val="FFFFFF"/>
                </a:solidFill>
              </a:defRPr>
            </a:lvl6pPr>
            <a:lvl7pPr lvl="6" algn="l">
              <a:lnSpc>
                <a:spcPct val="100000"/>
              </a:lnSpc>
              <a:spcBef>
                <a:spcPts val="0"/>
              </a:spcBef>
              <a:spcAft>
                <a:spcPts val="0"/>
              </a:spcAft>
              <a:buClr>
                <a:srgbClr val="FFFFFF"/>
              </a:buClr>
              <a:buSzPts val="1000"/>
              <a:buNone/>
              <a:defRPr sz="1000">
                <a:solidFill>
                  <a:srgbClr val="FFFFFF"/>
                </a:solidFill>
              </a:defRPr>
            </a:lvl7pPr>
            <a:lvl8pPr lvl="7" algn="l">
              <a:lnSpc>
                <a:spcPct val="100000"/>
              </a:lnSpc>
              <a:spcBef>
                <a:spcPts val="0"/>
              </a:spcBef>
              <a:spcAft>
                <a:spcPts val="0"/>
              </a:spcAft>
              <a:buClr>
                <a:srgbClr val="FFFFFF"/>
              </a:buClr>
              <a:buSzPts val="1000"/>
              <a:buNone/>
              <a:defRPr sz="1000">
                <a:solidFill>
                  <a:srgbClr val="FFFFFF"/>
                </a:solidFill>
              </a:defRPr>
            </a:lvl8pPr>
            <a:lvl9pPr lvl="8" algn="l">
              <a:lnSpc>
                <a:spcPct val="100000"/>
              </a:lnSpc>
              <a:spcBef>
                <a:spcPts val="0"/>
              </a:spcBef>
              <a:spcAft>
                <a:spcPts val="0"/>
              </a:spcAft>
              <a:buClr>
                <a:srgbClr val="FFFFFF"/>
              </a:buClr>
              <a:buSzPts val="1000"/>
              <a:buNone/>
              <a:defRPr sz="1000">
                <a:solidFill>
                  <a:srgbClr val="FFFFFF"/>
                </a:solidFill>
              </a:defRPr>
            </a:lvl9pPr>
          </a:lstStyle>
          <a:p/>
        </p:txBody>
      </p:sp>
      <p:sp>
        <p:nvSpPr>
          <p:cNvPr id="588" name="Google Shape;588;p27"/>
          <p:cNvSpPr txBox="1"/>
          <p:nvPr>
            <p:ph idx="3" type="subTitle"/>
          </p:nvPr>
        </p:nvSpPr>
        <p:spPr>
          <a:xfrm>
            <a:off x="4167250" y="2965500"/>
            <a:ext cx="3054600" cy="471300"/>
          </a:xfrm>
          <a:prstGeom prst="rect">
            <a:avLst/>
          </a:prstGeom>
          <a:noFill/>
          <a:ln>
            <a:noFill/>
          </a:ln>
        </p:spPr>
        <p:txBody>
          <a:bodyPr anchorCtr="0" anchor="t" bIns="0" lIns="0" spcFirstLastPara="1" rIns="0" wrap="square" tIns="0">
            <a:noAutofit/>
          </a:bodyPr>
          <a:lstStyle>
            <a:lvl1pPr lvl="0" marR="0" algn="l">
              <a:lnSpc>
                <a:spcPct val="90000"/>
              </a:lnSpc>
              <a:spcBef>
                <a:spcPts val="0"/>
              </a:spcBef>
              <a:spcAft>
                <a:spcPts val="0"/>
              </a:spcAft>
              <a:buSzPts val="1400"/>
              <a:buNone/>
              <a:defRPr sz="1000">
                <a:solidFill>
                  <a:srgbClr val="FFFFFF"/>
                </a:solidFill>
              </a:defRPr>
            </a:lvl1pPr>
            <a:lvl2pPr lvl="1" algn="l">
              <a:lnSpc>
                <a:spcPct val="100000"/>
              </a:lnSpc>
              <a:spcBef>
                <a:spcPts val="0"/>
              </a:spcBef>
              <a:spcAft>
                <a:spcPts val="0"/>
              </a:spcAft>
              <a:buClr>
                <a:srgbClr val="FFFFFF"/>
              </a:buClr>
              <a:buSzPts val="1000"/>
              <a:buNone/>
              <a:defRPr sz="1000">
                <a:solidFill>
                  <a:srgbClr val="FFFFFF"/>
                </a:solidFill>
              </a:defRPr>
            </a:lvl2pPr>
            <a:lvl3pPr lvl="2" algn="l">
              <a:lnSpc>
                <a:spcPct val="100000"/>
              </a:lnSpc>
              <a:spcBef>
                <a:spcPts val="0"/>
              </a:spcBef>
              <a:spcAft>
                <a:spcPts val="0"/>
              </a:spcAft>
              <a:buClr>
                <a:srgbClr val="FFFFFF"/>
              </a:buClr>
              <a:buSzPts val="1000"/>
              <a:buNone/>
              <a:defRPr sz="1000">
                <a:solidFill>
                  <a:srgbClr val="FFFFFF"/>
                </a:solidFill>
              </a:defRPr>
            </a:lvl3pPr>
            <a:lvl4pPr lvl="3" algn="l">
              <a:lnSpc>
                <a:spcPct val="100000"/>
              </a:lnSpc>
              <a:spcBef>
                <a:spcPts val="0"/>
              </a:spcBef>
              <a:spcAft>
                <a:spcPts val="0"/>
              </a:spcAft>
              <a:buClr>
                <a:srgbClr val="FFFFFF"/>
              </a:buClr>
              <a:buSzPts val="1000"/>
              <a:buNone/>
              <a:defRPr sz="1000">
                <a:solidFill>
                  <a:srgbClr val="FFFFFF"/>
                </a:solidFill>
              </a:defRPr>
            </a:lvl4pPr>
            <a:lvl5pPr lvl="4" algn="l">
              <a:lnSpc>
                <a:spcPct val="100000"/>
              </a:lnSpc>
              <a:spcBef>
                <a:spcPts val="0"/>
              </a:spcBef>
              <a:spcAft>
                <a:spcPts val="0"/>
              </a:spcAft>
              <a:buClr>
                <a:srgbClr val="FFFFFF"/>
              </a:buClr>
              <a:buSzPts val="1000"/>
              <a:buNone/>
              <a:defRPr>
                <a:solidFill>
                  <a:srgbClr val="FFFFFF"/>
                </a:solidFill>
              </a:defRPr>
            </a:lvl5pPr>
            <a:lvl6pPr lvl="5" algn="l">
              <a:lnSpc>
                <a:spcPct val="100000"/>
              </a:lnSpc>
              <a:spcBef>
                <a:spcPts val="0"/>
              </a:spcBef>
              <a:spcAft>
                <a:spcPts val="0"/>
              </a:spcAft>
              <a:buClr>
                <a:srgbClr val="FFFFFF"/>
              </a:buClr>
              <a:buSzPts val="1000"/>
              <a:buNone/>
              <a:defRPr sz="1000">
                <a:solidFill>
                  <a:srgbClr val="FFFFFF"/>
                </a:solidFill>
              </a:defRPr>
            </a:lvl6pPr>
            <a:lvl7pPr lvl="6" algn="l">
              <a:lnSpc>
                <a:spcPct val="100000"/>
              </a:lnSpc>
              <a:spcBef>
                <a:spcPts val="0"/>
              </a:spcBef>
              <a:spcAft>
                <a:spcPts val="0"/>
              </a:spcAft>
              <a:buClr>
                <a:srgbClr val="FFFFFF"/>
              </a:buClr>
              <a:buSzPts val="1000"/>
              <a:buNone/>
              <a:defRPr sz="1000">
                <a:solidFill>
                  <a:srgbClr val="FFFFFF"/>
                </a:solidFill>
              </a:defRPr>
            </a:lvl7pPr>
            <a:lvl8pPr lvl="7" algn="l">
              <a:lnSpc>
                <a:spcPct val="100000"/>
              </a:lnSpc>
              <a:spcBef>
                <a:spcPts val="0"/>
              </a:spcBef>
              <a:spcAft>
                <a:spcPts val="0"/>
              </a:spcAft>
              <a:buClr>
                <a:srgbClr val="FFFFFF"/>
              </a:buClr>
              <a:buSzPts val="1000"/>
              <a:buNone/>
              <a:defRPr sz="1000">
                <a:solidFill>
                  <a:srgbClr val="FFFFFF"/>
                </a:solidFill>
              </a:defRPr>
            </a:lvl8pPr>
            <a:lvl9pPr lvl="8" algn="l">
              <a:lnSpc>
                <a:spcPct val="100000"/>
              </a:lnSpc>
              <a:spcBef>
                <a:spcPts val="0"/>
              </a:spcBef>
              <a:spcAft>
                <a:spcPts val="0"/>
              </a:spcAft>
              <a:buClr>
                <a:srgbClr val="FFFFFF"/>
              </a:buClr>
              <a:buSzPts val="1000"/>
              <a:buNone/>
              <a:defRPr sz="1000">
                <a:solidFill>
                  <a:srgbClr val="FFFFFF"/>
                </a:solidFill>
              </a:defRPr>
            </a:lvl9pPr>
          </a:lstStyle>
          <a:p/>
        </p:txBody>
      </p:sp>
      <p:pic>
        <p:nvPicPr>
          <p:cNvPr id="589" name="Google Shape;589;p27"/>
          <p:cNvPicPr preferRelativeResize="0"/>
          <p:nvPr/>
        </p:nvPicPr>
        <p:blipFill rotWithShape="1">
          <a:blip r:embed="rId2">
            <a:alphaModFix/>
          </a:blip>
          <a:srcRect b="0" l="0" r="0" t="0"/>
          <a:stretch/>
        </p:blipFill>
        <p:spPr>
          <a:xfrm>
            <a:off x="8046050" y="218415"/>
            <a:ext cx="801848" cy="331010"/>
          </a:xfrm>
          <a:prstGeom prst="rect">
            <a:avLst/>
          </a:prstGeom>
          <a:noFill/>
          <a:ln>
            <a:noFill/>
          </a:ln>
        </p:spPr>
      </p:pic>
      <p:sp>
        <p:nvSpPr>
          <p:cNvPr id="590" name="Google Shape;590;p27"/>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2021</a:t>
            </a:r>
            <a:endParaRPr b="0" i="0" sz="600" u="none" cap="none" strike="noStrike">
              <a:solidFill>
                <a:srgbClr val="FFFFFF"/>
              </a:solidFill>
              <a:latin typeface="Work Sans"/>
              <a:ea typeface="Work Sans"/>
              <a:cs typeface="Work Sans"/>
              <a:sym typeface="Work Sans"/>
            </a:endParaRPr>
          </a:p>
        </p:txBody>
      </p:sp>
      <p:sp>
        <p:nvSpPr>
          <p:cNvPr id="591" name="Google Shape;591;p27"/>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592" name="Google Shape;592;p27"/>
          <p:cNvSpPr txBox="1"/>
          <p:nvPr>
            <p:ph type="title"/>
          </p:nvPr>
        </p:nvSpPr>
        <p:spPr>
          <a:xfrm>
            <a:off x="568025" y="2282751"/>
            <a:ext cx="3010200" cy="1827900"/>
          </a:xfrm>
          <a:prstGeom prst="rect">
            <a:avLst/>
          </a:prstGeom>
          <a:noFill/>
          <a:ln>
            <a:noFill/>
          </a:ln>
        </p:spPr>
        <p:txBody>
          <a:bodyPr anchorCtr="0" anchor="t" bIns="0" lIns="0" spcFirstLastPara="1" rIns="0" wrap="square" tIns="0">
            <a:noAutofit/>
          </a:bodyPr>
          <a:lstStyle>
            <a:lvl1pPr lvl="0" algn="r">
              <a:lnSpc>
                <a:spcPct val="80000"/>
              </a:lnSpc>
              <a:spcBef>
                <a:spcPts val="0"/>
              </a:spcBef>
              <a:spcAft>
                <a:spcPts val="0"/>
              </a:spcAft>
              <a:buClr>
                <a:schemeClr val="lt1"/>
              </a:buClr>
              <a:buSzPts val="3900"/>
              <a:buNone/>
              <a:defRPr sz="3600">
                <a:solidFill>
                  <a:srgbClr val="FFFFFF"/>
                </a:solidFill>
                <a:latin typeface="Lora Medium"/>
                <a:ea typeface="Lora Medium"/>
                <a:cs typeface="Lora Medium"/>
                <a:sym typeface="Lora Medium"/>
              </a:defRPr>
            </a:lvl1pPr>
            <a:lvl2pPr lvl="1" algn="r">
              <a:lnSpc>
                <a:spcPct val="80000"/>
              </a:lnSpc>
              <a:spcBef>
                <a:spcPts val="0"/>
              </a:spcBef>
              <a:spcAft>
                <a:spcPts val="0"/>
              </a:spcAft>
              <a:buSzPts val="4000"/>
              <a:buNone/>
              <a:defRPr sz="4000">
                <a:latin typeface="Work Sans"/>
                <a:ea typeface="Work Sans"/>
                <a:cs typeface="Work Sans"/>
                <a:sym typeface="Work Sans"/>
              </a:defRPr>
            </a:lvl2pPr>
            <a:lvl3pPr lvl="2" algn="r">
              <a:lnSpc>
                <a:spcPct val="80000"/>
              </a:lnSpc>
              <a:spcBef>
                <a:spcPts val="0"/>
              </a:spcBef>
              <a:spcAft>
                <a:spcPts val="0"/>
              </a:spcAft>
              <a:buSzPts val="4000"/>
              <a:buNone/>
              <a:defRPr sz="4000">
                <a:latin typeface="Work Sans"/>
                <a:ea typeface="Work Sans"/>
                <a:cs typeface="Work Sans"/>
                <a:sym typeface="Work Sans"/>
              </a:defRPr>
            </a:lvl3pPr>
            <a:lvl4pPr lvl="3" algn="r">
              <a:lnSpc>
                <a:spcPct val="80000"/>
              </a:lnSpc>
              <a:spcBef>
                <a:spcPts val="0"/>
              </a:spcBef>
              <a:spcAft>
                <a:spcPts val="0"/>
              </a:spcAft>
              <a:buSzPts val="4000"/>
              <a:buNone/>
              <a:defRPr sz="4000">
                <a:latin typeface="Work Sans"/>
                <a:ea typeface="Work Sans"/>
                <a:cs typeface="Work Sans"/>
                <a:sym typeface="Work Sans"/>
              </a:defRPr>
            </a:lvl4pPr>
            <a:lvl5pPr lvl="4" algn="r">
              <a:lnSpc>
                <a:spcPct val="80000"/>
              </a:lnSpc>
              <a:spcBef>
                <a:spcPts val="0"/>
              </a:spcBef>
              <a:spcAft>
                <a:spcPts val="0"/>
              </a:spcAft>
              <a:buSzPts val="4000"/>
              <a:buNone/>
              <a:defRPr sz="4000">
                <a:latin typeface="Work Sans"/>
                <a:ea typeface="Work Sans"/>
                <a:cs typeface="Work Sans"/>
                <a:sym typeface="Work Sans"/>
              </a:defRPr>
            </a:lvl5pPr>
            <a:lvl6pPr lvl="5" algn="r">
              <a:lnSpc>
                <a:spcPct val="80000"/>
              </a:lnSpc>
              <a:spcBef>
                <a:spcPts val="0"/>
              </a:spcBef>
              <a:spcAft>
                <a:spcPts val="0"/>
              </a:spcAft>
              <a:buSzPts val="4000"/>
              <a:buNone/>
              <a:defRPr sz="4000">
                <a:latin typeface="Work Sans"/>
                <a:ea typeface="Work Sans"/>
                <a:cs typeface="Work Sans"/>
                <a:sym typeface="Work Sans"/>
              </a:defRPr>
            </a:lvl6pPr>
            <a:lvl7pPr lvl="6" algn="r">
              <a:lnSpc>
                <a:spcPct val="80000"/>
              </a:lnSpc>
              <a:spcBef>
                <a:spcPts val="0"/>
              </a:spcBef>
              <a:spcAft>
                <a:spcPts val="0"/>
              </a:spcAft>
              <a:buSzPts val="4000"/>
              <a:buNone/>
              <a:defRPr sz="4000">
                <a:latin typeface="Work Sans"/>
                <a:ea typeface="Work Sans"/>
                <a:cs typeface="Work Sans"/>
                <a:sym typeface="Work Sans"/>
              </a:defRPr>
            </a:lvl7pPr>
            <a:lvl8pPr lvl="7" algn="r">
              <a:lnSpc>
                <a:spcPct val="80000"/>
              </a:lnSpc>
              <a:spcBef>
                <a:spcPts val="0"/>
              </a:spcBef>
              <a:spcAft>
                <a:spcPts val="0"/>
              </a:spcAft>
              <a:buSzPts val="4000"/>
              <a:buNone/>
              <a:defRPr sz="4000">
                <a:latin typeface="Work Sans"/>
                <a:ea typeface="Work Sans"/>
                <a:cs typeface="Work Sans"/>
                <a:sym typeface="Work Sans"/>
              </a:defRPr>
            </a:lvl8pPr>
            <a:lvl9pPr lvl="8" algn="r">
              <a:lnSpc>
                <a:spcPct val="80000"/>
              </a:lnSpc>
              <a:spcBef>
                <a:spcPts val="0"/>
              </a:spcBef>
              <a:spcAft>
                <a:spcPts val="0"/>
              </a:spcAft>
              <a:buSzPts val="4000"/>
              <a:buNone/>
              <a:defRPr sz="4000">
                <a:latin typeface="Work Sans"/>
                <a:ea typeface="Work Sans"/>
                <a:cs typeface="Work Sans"/>
                <a:sym typeface="Work Sans"/>
              </a:defRPr>
            </a:lvl9pPr>
          </a:lstStyle>
          <a:p/>
        </p:txBody>
      </p:sp>
      <p:sp>
        <p:nvSpPr>
          <p:cNvPr id="593" name="Google Shape;593;p27"/>
          <p:cNvSpPr txBox="1"/>
          <p:nvPr>
            <p:ph idx="4" type="title"/>
          </p:nvPr>
        </p:nvSpPr>
        <p:spPr>
          <a:xfrm>
            <a:off x="567975" y="1616752"/>
            <a:ext cx="3010200" cy="503700"/>
          </a:xfrm>
          <a:prstGeom prst="rect">
            <a:avLst/>
          </a:prstGeom>
          <a:noFill/>
          <a:ln>
            <a:noFill/>
          </a:ln>
        </p:spPr>
        <p:txBody>
          <a:bodyPr anchorCtr="0" anchor="b" bIns="0" lIns="0" spcFirstLastPara="1" rIns="0" wrap="square" tIns="0">
            <a:noAutofit/>
          </a:bodyPr>
          <a:lstStyle>
            <a:lvl1pPr lvl="0" marR="0" algn="r">
              <a:lnSpc>
                <a:spcPct val="90000"/>
              </a:lnSpc>
              <a:spcBef>
                <a:spcPts val="0"/>
              </a:spcBef>
              <a:spcAft>
                <a:spcPts val="0"/>
              </a:spcAft>
              <a:buSzPts val="2800"/>
              <a:buNone/>
              <a:defRPr sz="1500">
                <a:solidFill>
                  <a:srgbClr val="FFFFFF"/>
                </a:solidFill>
                <a:latin typeface="Work Sans"/>
                <a:ea typeface="Work Sans"/>
                <a:cs typeface="Work Sans"/>
                <a:sym typeface="Work Sans"/>
              </a:defRPr>
            </a:lvl1pPr>
            <a:lvl2pPr lvl="1" algn="r">
              <a:lnSpc>
                <a:spcPct val="80000"/>
              </a:lnSpc>
              <a:spcBef>
                <a:spcPts val="0"/>
              </a:spcBef>
              <a:spcAft>
                <a:spcPts val="0"/>
              </a:spcAft>
              <a:buClr>
                <a:srgbClr val="FFFFFF"/>
              </a:buClr>
              <a:buSzPts val="1500"/>
              <a:buNone/>
              <a:defRPr sz="1500">
                <a:solidFill>
                  <a:srgbClr val="FFFFFF"/>
                </a:solidFill>
              </a:defRPr>
            </a:lvl2pPr>
            <a:lvl3pPr lvl="2" algn="r">
              <a:lnSpc>
                <a:spcPct val="80000"/>
              </a:lnSpc>
              <a:spcBef>
                <a:spcPts val="0"/>
              </a:spcBef>
              <a:spcAft>
                <a:spcPts val="0"/>
              </a:spcAft>
              <a:buClr>
                <a:srgbClr val="FFFFFF"/>
              </a:buClr>
              <a:buSzPts val="1500"/>
              <a:buNone/>
              <a:defRPr sz="1500">
                <a:solidFill>
                  <a:srgbClr val="FFFFFF"/>
                </a:solidFill>
              </a:defRPr>
            </a:lvl3pPr>
            <a:lvl4pPr lvl="3" algn="r">
              <a:lnSpc>
                <a:spcPct val="80000"/>
              </a:lnSpc>
              <a:spcBef>
                <a:spcPts val="0"/>
              </a:spcBef>
              <a:spcAft>
                <a:spcPts val="0"/>
              </a:spcAft>
              <a:buClr>
                <a:srgbClr val="FFFFFF"/>
              </a:buClr>
              <a:buSzPts val="1500"/>
              <a:buNone/>
              <a:defRPr sz="1500">
                <a:solidFill>
                  <a:srgbClr val="FFFFFF"/>
                </a:solidFill>
              </a:defRPr>
            </a:lvl4pPr>
            <a:lvl5pPr lvl="4" algn="r">
              <a:lnSpc>
                <a:spcPct val="80000"/>
              </a:lnSpc>
              <a:spcBef>
                <a:spcPts val="0"/>
              </a:spcBef>
              <a:spcAft>
                <a:spcPts val="0"/>
              </a:spcAft>
              <a:buClr>
                <a:srgbClr val="FFFFFF"/>
              </a:buClr>
              <a:buSzPts val="1500"/>
              <a:buNone/>
              <a:defRPr sz="1500">
                <a:solidFill>
                  <a:srgbClr val="FFFFFF"/>
                </a:solidFill>
              </a:defRPr>
            </a:lvl5pPr>
            <a:lvl6pPr lvl="5" algn="r">
              <a:lnSpc>
                <a:spcPct val="80000"/>
              </a:lnSpc>
              <a:spcBef>
                <a:spcPts val="0"/>
              </a:spcBef>
              <a:spcAft>
                <a:spcPts val="0"/>
              </a:spcAft>
              <a:buClr>
                <a:srgbClr val="FFFFFF"/>
              </a:buClr>
              <a:buSzPts val="1500"/>
              <a:buNone/>
              <a:defRPr sz="1500">
                <a:solidFill>
                  <a:srgbClr val="FFFFFF"/>
                </a:solidFill>
              </a:defRPr>
            </a:lvl6pPr>
            <a:lvl7pPr lvl="6" algn="r">
              <a:lnSpc>
                <a:spcPct val="80000"/>
              </a:lnSpc>
              <a:spcBef>
                <a:spcPts val="0"/>
              </a:spcBef>
              <a:spcAft>
                <a:spcPts val="0"/>
              </a:spcAft>
              <a:buClr>
                <a:srgbClr val="FFFFFF"/>
              </a:buClr>
              <a:buSzPts val="1500"/>
              <a:buNone/>
              <a:defRPr sz="1500">
                <a:solidFill>
                  <a:srgbClr val="FFFFFF"/>
                </a:solidFill>
              </a:defRPr>
            </a:lvl7pPr>
            <a:lvl8pPr lvl="7" algn="r">
              <a:lnSpc>
                <a:spcPct val="80000"/>
              </a:lnSpc>
              <a:spcBef>
                <a:spcPts val="0"/>
              </a:spcBef>
              <a:spcAft>
                <a:spcPts val="0"/>
              </a:spcAft>
              <a:buClr>
                <a:srgbClr val="FFFFFF"/>
              </a:buClr>
              <a:buSzPts val="1500"/>
              <a:buNone/>
              <a:defRPr sz="1500">
                <a:solidFill>
                  <a:srgbClr val="FFFFFF"/>
                </a:solidFill>
              </a:defRPr>
            </a:lvl8pPr>
            <a:lvl9pPr lvl="8" algn="r">
              <a:lnSpc>
                <a:spcPct val="80000"/>
              </a:lnSpc>
              <a:spcBef>
                <a:spcPts val="0"/>
              </a:spcBef>
              <a:spcAft>
                <a:spcPts val="0"/>
              </a:spcAft>
              <a:buClr>
                <a:srgbClr val="FFFFFF"/>
              </a:buClr>
              <a:buSzPts val="1500"/>
              <a:buNone/>
              <a:defRPr sz="1500">
                <a:solidFill>
                  <a:srgbClr val="FFFFFF"/>
                </a:solidFill>
              </a:defRPr>
            </a:lvl9pPr>
          </a:lstStyle>
          <a:p/>
        </p:txBody>
      </p:sp>
    </p:spTree>
  </p:cSld>
  <p:clrMapOvr>
    <a:masterClrMapping/>
  </p:clrMapOvr>
  <p:extLst>
    <p:ext uri="{DCECCB84-F9BA-43D5-87BE-67443E8EF086}">
      <p15:sldGuideLst>
        <p15:guide id="1" pos="2254">
          <p15:clr>
            <a:srgbClr val="FA7B17"/>
          </p15:clr>
        </p15:guide>
        <p15:guide id="2" pos="2440">
          <p15:clr>
            <a:srgbClr val="FA7B17"/>
          </p15:clr>
        </p15:guide>
        <p15:guide id="3" pos="2625">
          <p15:clr>
            <a:srgbClr val="FA7B17"/>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Light Cover" type="title">
  <p:cSld name="TITLE">
    <p:spTree>
      <p:nvGrpSpPr>
        <p:cNvPr id="594" name="Shape 594"/>
        <p:cNvGrpSpPr/>
        <p:nvPr/>
      </p:nvGrpSpPr>
      <p:grpSpPr>
        <a:xfrm>
          <a:off x="0" y="0"/>
          <a:ext cx="0" cy="0"/>
          <a:chOff x="0" y="0"/>
          <a:chExt cx="0" cy="0"/>
        </a:xfrm>
      </p:grpSpPr>
      <p:sp>
        <p:nvSpPr>
          <p:cNvPr id="595" name="Google Shape;595;p271"/>
          <p:cNvSpPr/>
          <p:nvPr/>
        </p:nvSpPr>
        <p:spPr>
          <a:xfrm rot="-8448251">
            <a:off x="6054943" y="47887"/>
            <a:ext cx="4952824" cy="5485878"/>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96" name="Google Shape;596;p271"/>
          <p:cNvPicPr preferRelativeResize="0"/>
          <p:nvPr/>
        </p:nvPicPr>
        <p:blipFill rotWithShape="1">
          <a:blip r:embed="rId2">
            <a:alphaModFix/>
          </a:blip>
          <a:srcRect b="0" l="0" r="0" t="0"/>
          <a:stretch/>
        </p:blipFill>
        <p:spPr>
          <a:xfrm>
            <a:off x="-101925" y="1303925"/>
            <a:ext cx="4212996" cy="1739149"/>
          </a:xfrm>
          <a:prstGeom prst="rect">
            <a:avLst/>
          </a:prstGeom>
          <a:noFill/>
          <a:ln>
            <a:noFill/>
          </a:ln>
        </p:spPr>
      </p:pic>
      <p:sp>
        <p:nvSpPr>
          <p:cNvPr id="597" name="Google Shape;597;p271"/>
          <p:cNvSpPr txBox="1"/>
          <p:nvPr>
            <p:ph idx="1" type="subTitle"/>
          </p:nvPr>
        </p:nvSpPr>
        <p:spPr>
          <a:xfrm>
            <a:off x="445375" y="2749125"/>
            <a:ext cx="2446200" cy="664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600"/>
              <a:buNone/>
              <a:defRPr/>
            </a:lvl9pPr>
          </a:lstStyle>
          <a:p/>
        </p:txBody>
      </p:sp>
      <p:sp>
        <p:nvSpPr>
          <p:cNvPr id="598" name="Google Shape;598;p271"/>
          <p:cNvSpPr/>
          <p:nvPr/>
        </p:nvSpPr>
        <p:spPr>
          <a:xfrm>
            <a:off x="-101925" y="-962025"/>
            <a:ext cx="10808100" cy="961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271"/>
          <p:cNvSpPr/>
          <p:nvPr/>
        </p:nvSpPr>
        <p:spPr>
          <a:xfrm>
            <a:off x="-1092000" y="-962025"/>
            <a:ext cx="1092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271"/>
          <p:cNvSpPr/>
          <p:nvPr/>
        </p:nvSpPr>
        <p:spPr>
          <a:xfrm>
            <a:off x="9144000" y="-962025"/>
            <a:ext cx="1956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271"/>
          <p:cNvSpPr/>
          <p:nvPr/>
        </p:nvSpPr>
        <p:spPr>
          <a:xfrm>
            <a:off x="-101925" y="5143500"/>
            <a:ext cx="10808100" cy="1430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Headline for Table of Contents" type="secHead">
  <p:cSld name="SECTION_HEADER">
    <p:spTree>
      <p:nvGrpSpPr>
        <p:cNvPr id="602" name="Shape 602"/>
        <p:cNvGrpSpPr/>
        <p:nvPr/>
      </p:nvGrpSpPr>
      <p:grpSpPr>
        <a:xfrm>
          <a:off x="0" y="0"/>
          <a:ext cx="0" cy="0"/>
          <a:chOff x="0" y="0"/>
          <a:chExt cx="0" cy="0"/>
        </a:xfrm>
      </p:grpSpPr>
      <p:sp>
        <p:nvSpPr>
          <p:cNvPr id="603" name="Google Shape;603;p272"/>
          <p:cNvSpPr/>
          <p:nvPr/>
        </p:nvSpPr>
        <p:spPr>
          <a:xfrm rot="-454686">
            <a:off x="7218737" y="-768997"/>
            <a:ext cx="3049329" cy="1841833"/>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F6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04" name="Google Shape;604;p272"/>
          <p:cNvCxnSpPr/>
          <p:nvPr/>
        </p:nvCxnSpPr>
        <p:spPr>
          <a:xfrm flipH="1" rot="10800000">
            <a:off x="0" y="1271725"/>
            <a:ext cx="445800" cy="1500"/>
          </a:xfrm>
          <a:prstGeom prst="straightConnector1">
            <a:avLst/>
          </a:prstGeom>
          <a:noFill/>
          <a:ln cap="flat" cmpd="sng" w="28575">
            <a:solidFill>
              <a:srgbClr val="00334E"/>
            </a:solidFill>
            <a:prstDash val="solid"/>
            <a:round/>
            <a:headEnd len="sm" w="sm" type="none"/>
            <a:tailEnd len="sm" w="sm" type="none"/>
          </a:ln>
        </p:spPr>
      </p:cxnSp>
      <p:pic>
        <p:nvPicPr>
          <p:cNvPr id="605" name="Google Shape;605;p272"/>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606" name="Google Shape;606;p272"/>
          <p:cNvSpPr/>
          <p:nvPr/>
        </p:nvSpPr>
        <p:spPr>
          <a:xfrm rot="4899983">
            <a:off x="-2058775" y="2878013"/>
            <a:ext cx="3905357" cy="4352823"/>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272"/>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2021</a:t>
            </a:r>
            <a:endParaRPr b="0" i="0" sz="600" u="none" cap="none" strike="noStrike">
              <a:solidFill>
                <a:srgbClr val="666666"/>
              </a:solidFill>
              <a:latin typeface="Work Sans"/>
              <a:ea typeface="Work Sans"/>
              <a:cs typeface="Work Sans"/>
              <a:sym typeface="Work Sans"/>
            </a:endParaRPr>
          </a:p>
        </p:txBody>
      </p:sp>
      <p:sp>
        <p:nvSpPr>
          <p:cNvPr id="608" name="Google Shape;608;p272"/>
          <p:cNvSpPr txBox="1"/>
          <p:nvPr>
            <p:ph type="title"/>
          </p:nvPr>
        </p:nvSpPr>
        <p:spPr>
          <a:xfrm>
            <a:off x="568025" y="993975"/>
            <a:ext cx="6236400" cy="1577700"/>
          </a:xfrm>
          <a:prstGeom prst="rect">
            <a:avLst/>
          </a:prstGeom>
          <a:noFill/>
          <a:ln>
            <a:noFill/>
          </a:ln>
        </p:spPr>
        <p:txBody>
          <a:bodyPr anchorCtr="0" anchor="t" bIns="0" lIns="0" spcFirstLastPara="1" rIns="0" wrap="square" tIns="0">
            <a:normAutofit/>
          </a:bodyPr>
          <a:lstStyle>
            <a:lvl1pPr lvl="0" algn="l">
              <a:lnSpc>
                <a:spcPct val="80000"/>
              </a:lnSpc>
              <a:spcBef>
                <a:spcPts val="0"/>
              </a:spcBef>
              <a:spcAft>
                <a:spcPts val="0"/>
              </a:spcAft>
              <a:buSzPts val="4100"/>
              <a:buFont typeface="Lora SemiBold"/>
              <a:buNone/>
              <a:defRPr sz="4100">
                <a:latin typeface="Lora SemiBold"/>
                <a:ea typeface="Lora SemiBold"/>
                <a:cs typeface="Lora SemiBold"/>
                <a:sym typeface="Lora SemiBold"/>
              </a:defRPr>
            </a:lvl1pPr>
            <a:lvl2pPr lvl="1" algn="l">
              <a:lnSpc>
                <a:spcPct val="80000"/>
              </a:lnSpc>
              <a:spcBef>
                <a:spcPts val="0"/>
              </a:spcBef>
              <a:spcAft>
                <a:spcPts val="0"/>
              </a:spcAft>
              <a:buSzPts val="4100"/>
              <a:buFont typeface="Lora SemiBold"/>
              <a:buNone/>
              <a:defRPr>
                <a:latin typeface="Lora SemiBold"/>
                <a:ea typeface="Lora SemiBold"/>
                <a:cs typeface="Lora SemiBold"/>
                <a:sym typeface="Lora SemiBold"/>
              </a:defRPr>
            </a:lvl2pPr>
            <a:lvl3pPr lvl="2" algn="l">
              <a:lnSpc>
                <a:spcPct val="80000"/>
              </a:lnSpc>
              <a:spcBef>
                <a:spcPts val="0"/>
              </a:spcBef>
              <a:spcAft>
                <a:spcPts val="0"/>
              </a:spcAft>
              <a:buSzPts val="4100"/>
              <a:buFont typeface="Lora SemiBold"/>
              <a:buNone/>
              <a:defRPr>
                <a:latin typeface="Lora SemiBold"/>
                <a:ea typeface="Lora SemiBold"/>
                <a:cs typeface="Lora SemiBold"/>
                <a:sym typeface="Lora SemiBold"/>
              </a:defRPr>
            </a:lvl3pPr>
            <a:lvl4pPr lvl="3" algn="l">
              <a:lnSpc>
                <a:spcPct val="80000"/>
              </a:lnSpc>
              <a:spcBef>
                <a:spcPts val="0"/>
              </a:spcBef>
              <a:spcAft>
                <a:spcPts val="0"/>
              </a:spcAft>
              <a:buSzPts val="4100"/>
              <a:buFont typeface="Lora SemiBold"/>
              <a:buNone/>
              <a:defRPr>
                <a:latin typeface="Lora SemiBold"/>
                <a:ea typeface="Lora SemiBold"/>
                <a:cs typeface="Lora SemiBold"/>
                <a:sym typeface="Lora SemiBold"/>
              </a:defRPr>
            </a:lvl4pPr>
            <a:lvl5pPr lvl="4" algn="l">
              <a:lnSpc>
                <a:spcPct val="80000"/>
              </a:lnSpc>
              <a:spcBef>
                <a:spcPts val="0"/>
              </a:spcBef>
              <a:spcAft>
                <a:spcPts val="0"/>
              </a:spcAft>
              <a:buSzPts val="4100"/>
              <a:buFont typeface="Lora SemiBold"/>
              <a:buNone/>
              <a:defRPr>
                <a:latin typeface="Lora SemiBold"/>
                <a:ea typeface="Lora SemiBold"/>
                <a:cs typeface="Lora SemiBold"/>
                <a:sym typeface="Lora SemiBold"/>
              </a:defRPr>
            </a:lvl5pPr>
            <a:lvl6pPr lvl="5" algn="l">
              <a:lnSpc>
                <a:spcPct val="80000"/>
              </a:lnSpc>
              <a:spcBef>
                <a:spcPts val="0"/>
              </a:spcBef>
              <a:spcAft>
                <a:spcPts val="0"/>
              </a:spcAft>
              <a:buSzPts val="4100"/>
              <a:buFont typeface="Lora SemiBold"/>
              <a:buNone/>
              <a:defRPr>
                <a:latin typeface="Lora SemiBold"/>
                <a:ea typeface="Lora SemiBold"/>
                <a:cs typeface="Lora SemiBold"/>
                <a:sym typeface="Lora SemiBold"/>
              </a:defRPr>
            </a:lvl6pPr>
            <a:lvl7pPr lvl="6" algn="l">
              <a:lnSpc>
                <a:spcPct val="80000"/>
              </a:lnSpc>
              <a:spcBef>
                <a:spcPts val="0"/>
              </a:spcBef>
              <a:spcAft>
                <a:spcPts val="0"/>
              </a:spcAft>
              <a:buSzPts val="4100"/>
              <a:buFont typeface="Lora SemiBold"/>
              <a:buNone/>
              <a:defRPr>
                <a:latin typeface="Lora SemiBold"/>
                <a:ea typeface="Lora SemiBold"/>
                <a:cs typeface="Lora SemiBold"/>
                <a:sym typeface="Lora SemiBold"/>
              </a:defRPr>
            </a:lvl7pPr>
            <a:lvl8pPr lvl="7" algn="l">
              <a:lnSpc>
                <a:spcPct val="80000"/>
              </a:lnSpc>
              <a:spcBef>
                <a:spcPts val="0"/>
              </a:spcBef>
              <a:spcAft>
                <a:spcPts val="0"/>
              </a:spcAft>
              <a:buSzPts val="4100"/>
              <a:buFont typeface="Lora SemiBold"/>
              <a:buNone/>
              <a:defRPr>
                <a:latin typeface="Lora SemiBold"/>
                <a:ea typeface="Lora SemiBold"/>
                <a:cs typeface="Lora SemiBold"/>
                <a:sym typeface="Lora SemiBold"/>
              </a:defRPr>
            </a:lvl8pPr>
            <a:lvl9pPr lvl="8" algn="l">
              <a:lnSpc>
                <a:spcPct val="80000"/>
              </a:lnSpc>
              <a:spcBef>
                <a:spcPts val="0"/>
              </a:spcBef>
              <a:spcAft>
                <a:spcPts val="0"/>
              </a:spcAft>
              <a:buSzPts val="4100"/>
              <a:buFont typeface="Lora SemiBold"/>
              <a:buNone/>
              <a:defRPr>
                <a:latin typeface="Lora SemiBold"/>
                <a:ea typeface="Lora SemiBold"/>
                <a:cs typeface="Lora SemiBold"/>
                <a:sym typeface="Lora SemiBold"/>
              </a:defRPr>
            </a:lvl9pPr>
          </a:lstStyle>
          <a:p/>
        </p:txBody>
      </p:sp>
      <p:sp>
        <p:nvSpPr>
          <p:cNvPr id="609" name="Google Shape;609;p272"/>
          <p:cNvSpPr txBox="1"/>
          <p:nvPr>
            <p:ph idx="1" type="body"/>
          </p:nvPr>
        </p:nvSpPr>
        <p:spPr>
          <a:xfrm>
            <a:off x="568025" y="2661750"/>
            <a:ext cx="3375000" cy="19086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SzPts val="1000"/>
              <a:buChar char="●"/>
              <a:defRPr sz="1000"/>
            </a:lvl1pPr>
            <a:lvl2pPr indent="-292100" lvl="1" marL="914400" algn="l">
              <a:lnSpc>
                <a:spcPct val="100000"/>
              </a:lnSpc>
              <a:spcBef>
                <a:spcPts val="0"/>
              </a:spcBef>
              <a:spcAft>
                <a:spcPts val="0"/>
              </a:spcAft>
              <a:buSzPts val="1000"/>
              <a:buChar char="○"/>
              <a:defRPr sz="1000"/>
            </a:lvl2pPr>
            <a:lvl3pPr indent="-292100" lvl="2" marL="1371600" algn="l">
              <a:lnSpc>
                <a:spcPct val="100000"/>
              </a:lnSpc>
              <a:spcBef>
                <a:spcPts val="0"/>
              </a:spcBef>
              <a:spcAft>
                <a:spcPts val="0"/>
              </a:spcAft>
              <a:buSzPts val="1000"/>
              <a:buChar char="■"/>
              <a:defRPr sz="1000"/>
            </a:lvl3pPr>
            <a:lvl4pPr indent="-292100" lvl="3" marL="1828800" algn="l">
              <a:lnSpc>
                <a:spcPct val="100000"/>
              </a:lnSpc>
              <a:spcBef>
                <a:spcPts val="0"/>
              </a:spcBef>
              <a:spcAft>
                <a:spcPts val="0"/>
              </a:spcAft>
              <a:buSzPts val="1000"/>
              <a:buChar char="●"/>
              <a:defRPr sz="1000"/>
            </a:lvl4pPr>
            <a:lvl5pPr indent="-292100" lvl="4" marL="2286000" algn="l">
              <a:lnSpc>
                <a:spcPct val="100000"/>
              </a:lnSpc>
              <a:spcBef>
                <a:spcPts val="0"/>
              </a:spcBef>
              <a:spcAft>
                <a:spcPts val="0"/>
              </a:spcAft>
              <a:buSzPts val="1000"/>
              <a:buChar char="○"/>
              <a:defRPr/>
            </a:lvl5pPr>
            <a:lvl6pPr indent="-292100" lvl="5" marL="2743200" algn="l">
              <a:lnSpc>
                <a:spcPct val="100000"/>
              </a:lnSpc>
              <a:spcBef>
                <a:spcPts val="0"/>
              </a:spcBef>
              <a:spcAft>
                <a:spcPts val="0"/>
              </a:spcAft>
              <a:buSzPts val="1000"/>
              <a:buChar char="■"/>
              <a:defRPr sz="1000"/>
            </a:lvl6pPr>
            <a:lvl7pPr indent="-292100" lvl="6" marL="3200400" algn="l">
              <a:lnSpc>
                <a:spcPct val="100000"/>
              </a:lnSpc>
              <a:spcBef>
                <a:spcPts val="0"/>
              </a:spcBef>
              <a:spcAft>
                <a:spcPts val="0"/>
              </a:spcAft>
              <a:buSzPts val="1000"/>
              <a:buChar char="●"/>
              <a:defRPr sz="1000"/>
            </a:lvl7pPr>
            <a:lvl8pPr indent="-292100" lvl="7" marL="3657600" algn="l">
              <a:lnSpc>
                <a:spcPct val="100000"/>
              </a:lnSpc>
              <a:spcBef>
                <a:spcPts val="0"/>
              </a:spcBef>
              <a:spcAft>
                <a:spcPts val="0"/>
              </a:spcAft>
              <a:buSzPts val="1000"/>
              <a:buChar char="○"/>
              <a:defRPr sz="1000"/>
            </a:lvl8pPr>
            <a:lvl9pPr indent="-292100" lvl="8" marL="4114800" algn="l">
              <a:lnSpc>
                <a:spcPct val="100000"/>
              </a:lnSpc>
              <a:spcBef>
                <a:spcPts val="0"/>
              </a:spcBef>
              <a:spcAft>
                <a:spcPts val="0"/>
              </a:spcAft>
              <a:buSzPts val="1000"/>
              <a:buChar char="■"/>
              <a:defRPr sz="1000"/>
            </a:lvl9pPr>
          </a:lstStyle>
          <a:p/>
        </p:txBody>
      </p:sp>
      <p:sp>
        <p:nvSpPr>
          <p:cNvPr id="610" name="Google Shape;610;p272"/>
          <p:cNvSpPr txBox="1"/>
          <p:nvPr>
            <p:ph idx="2" type="title"/>
          </p:nvPr>
        </p:nvSpPr>
        <p:spPr>
          <a:xfrm>
            <a:off x="4197922" y="2664850"/>
            <a:ext cx="1821900" cy="873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600">
                <a:solidFill>
                  <a:srgbClr val="00334E"/>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611" name="Google Shape;611;p272"/>
          <p:cNvSpPr txBox="1"/>
          <p:nvPr>
            <p:ph idx="3" type="title"/>
          </p:nvPr>
        </p:nvSpPr>
        <p:spPr>
          <a:xfrm>
            <a:off x="4197925" y="2814275"/>
            <a:ext cx="1931400" cy="3309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1100">
                <a:solidFill>
                  <a:srgbClr val="00334E"/>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612" name="Google Shape;612;p272"/>
          <p:cNvSpPr txBox="1"/>
          <p:nvPr>
            <p:ph idx="4" type="title"/>
          </p:nvPr>
        </p:nvSpPr>
        <p:spPr>
          <a:xfrm>
            <a:off x="6804547" y="2664850"/>
            <a:ext cx="1821900" cy="873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600">
                <a:solidFill>
                  <a:srgbClr val="00334E"/>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613" name="Google Shape;613;p272"/>
          <p:cNvSpPr txBox="1"/>
          <p:nvPr>
            <p:ph idx="5" type="title"/>
          </p:nvPr>
        </p:nvSpPr>
        <p:spPr>
          <a:xfrm>
            <a:off x="6804550" y="2814275"/>
            <a:ext cx="1931400" cy="3309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1100">
                <a:solidFill>
                  <a:srgbClr val="00334E"/>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614" name="Google Shape;614;p272"/>
          <p:cNvSpPr txBox="1"/>
          <p:nvPr>
            <p:ph idx="6" type="title"/>
          </p:nvPr>
        </p:nvSpPr>
        <p:spPr>
          <a:xfrm>
            <a:off x="4197922" y="3288300"/>
            <a:ext cx="1821900" cy="873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600">
                <a:solidFill>
                  <a:srgbClr val="00334E"/>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615" name="Google Shape;615;p272"/>
          <p:cNvSpPr txBox="1"/>
          <p:nvPr>
            <p:ph idx="7" type="title"/>
          </p:nvPr>
        </p:nvSpPr>
        <p:spPr>
          <a:xfrm>
            <a:off x="4197925" y="3437725"/>
            <a:ext cx="1931400" cy="3309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1100">
                <a:solidFill>
                  <a:srgbClr val="00334E"/>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616" name="Google Shape;616;p272"/>
          <p:cNvSpPr txBox="1"/>
          <p:nvPr>
            <p:ph idx="8" type="title"/>
          </p:nvPr>
        </p:nvSpPr>
        <p:spPr>
          <a:xfrm>
            <a:off x="6804547" y="3288300"/>
            <a:ext cx="1821900" cy="873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600">
                <a:solidFill>
                  <a:srgbClr val="00334E"/>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617" name="Google Shape;617;p272"/>
          <p:cNvSpPr txBox="1"/>
          <p:nvPr>
            <p:ph idx="9" type="title"/>
          </p:nvPr>
        </p:nvSpPr>
        <p:spPr>
          <a:xfrm>
            <a:off x="6804550" y="3437725"/>
            <a:ext cx="1931400" cy="3309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1100">
                <a:solidFill>
                  <a:srgbClr val="00334E"/>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618" name="Google Shape;618;p272"/>
          <p:cNvSpPr txBox="1"/>
          <p:nvPr>
            <p:ph idx="13" type="title"/>
          </p:nvPr>
        </p:nvSpPr>
        <p:spPr>
          <a:xfrm>
            <a:off x="4197922" y="3941425"/>
            <a:ext cx="1821900" cy="873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600">
                <a:solidFill>
                  <a:srgbClr val="00334E"/>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619" name="Google Shape;619;p272"/>
          <p:cNvSpPr txBox="1"/>
          <p:nvPr>
            <p:ph idx="14" type="title"/>
          </p:nvPr>
        </p:nvSpPr>
        <p:spPr>
          <a:xfrm>
            <a:off x="4197925" y="4090850"/>
            <a:ext cx="1931400" cy="3309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1100">
                <a:solidFill>
                  <a:srgbClr val="00334E"/>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620" name="Google Shape;620;p272"/>
          <p:cNvSpPr txBox="1"/>
          <p:nvPr>
            <p:ph idx="15" type="title"/>
          </p:nvPr>
        </p:nvSpPr>
        <p:spPr>
          <a:xfrm>
            <a:off x="6804547" y="3941425"/>
            <a:ext cx="1821900" cy="873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600">
                <a:solidFill>
                  <a:srgbClr val="00334E"/>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621" name="Google Shape;621;p272"/>
          <p:cNvSpPr txBox="1"/>
          <p:nvPr>
            <p:ph idx="16" type="title"/>
          </p:nvPr>
        </p:nvSpPr>
        <p:spPr>
          <a:xfrm>
            <a:off x="6804550" y="4090850"/>
            <a:ext cx="1931400" cy="3309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1100">
                <a:solidFill>
                  <a:srgbClr val="00334E"/>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622" name="Google Shape;622;p272"/>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623" name="Google Shape;623;p272"/>
          <p:cNvSpPr/>
          <p:nvPr/>
        </p:nvSpPr>
        <p:spPr>
          <a:xfrm>
            <a:off x="-101925" y="-962025"/>
            <a:ext cx="10808100" cy="961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272"/>
          <p:cNvSpPr/>
          <p:nvPr/>
        </p:nvSpPr>
        <p:spPr>
          <a:xfrm>
            <a:off x="-2196900" y="-962025"/>
            <a:ext cx="21969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272"/>
          <p:cNvSpPr/>
          <p:nvPr/>
        </p:nvSpPr>
        <p:spPr>
          <a:xfrm>
            <a:off x="9144000" y="-962025"/>
            <a:ext cx="1956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272"/>
          <p:cNvSpPr/>
          <p:nvPr/>
        </p:nvSpPr>
        <p:spPr>
          <a:xfrm>
            <a:off x="-2196900" y="5143500"/>
            <a:ext cx="13296900" cy="20784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A7B17"/>
          </p15:clr>
        </p15:guide>
        <p15:guide id="2" pos="288">
          <p15:clr>
            <a:srgbClr val="FA7B17"/>
          </p15:clr>
        </p15:guide>
        <p15:guide id="3" orient="horz" pos="288">
          <p15:clr>
            <a:srgbClr val="FA7B17"/>
          </p15:clr>
        </p15:guide>
        <p15:guide id="4" orient="horz" pos="2910">
          <p15:clr>
            <a:srgbClr val="FA7B17"/>
          </p15:clr>
        </p15:guide>
        <p15:guide id="5" pos="5760">
          <p15:clr>
            <a:srgbClr val="FA7B17"/>
          </p15:clr>
        </p15:guide>
        <p15:guide id="6" pos="5472">
          <p15:clr>
            <a:srgbClr val="FA7B17"/>
          </p15:clr>
        </p15:guide>
        <p15:guide id="7" pos="2644">
          <p15:clr>
            <a:srgbClr val="FA7B17"/>
          </p15:clr>
        </p15:guide>
        <p15:guide id="8" orient="horz" pos="1747">
          <p15:clr>
            <a:srgbClr val="FA7B17"/>
          </p15:clr>
        </p15:guide>
        <p15:guide id="9" orient="horz" pos="1889">
          <p15:clr>
            <a:srgbClr val="FA7B17"/>
          </p15:clr>
        </p15:guide>
        <p15:guide id="10" pos="4286">
          <p15:clr>
            <a:srgbClr val="FA7B17"/>
          </p15:clr>
        </p15:guide>
        <p15:guide id="11" orient="horz" pos="2139">
          <p15:clr>
            <a:srgbClr val="FA7B17"/>
          </p15:clr>
        </p15:guide>
        <p15:guide id="12" orient="horz" pos="2232">
          <p15:clr>
            <a:srgbClr val="FA7B17"/>
          </p15:clr>
        </p15:guide>
        <p15:guide id="13" orient="horz" pos="2551">
          <p15:clr>
            <a:srgbClr val="FA7B17"/>
          </p15:clr>
        </p15:guide>
        <p15:guide id="14" orient="horz" pos="2625">
          <p15:clr>
            <a:srgbClr val="FA7B17"/>
          </p15:clr>
        </p15:guide>
        <p15:guide id="15" pos="2553">
          <p15:clr>
            <a:srgbClr val="FA7B17"/>
          </p15:clr>
        </p15:guide>
        <p15:guide id="16" orient="horz" pos="802">
          <p15:clr>
            <a:srgbClr val="FA7B17"/>
          </p15:clr>
        </p15:guide>
        <p15:guide id="17" orient="horz" pos="882">
          <p15:clr>
            <a:srgbClr val="FA7B17"/>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Headline for Table of Contents 2">
  <p:cSld name="SECTION_HEADER_1">
    <p:spTree>
      <p:nvGrpSpPr>
        <p:cNvPr id="627" name="Shape 627"/>
        <p:cNvGrpSpPr/>
        <p:nvPr/>
      </p:nvGrpSpPr>
      <p:grpSpPr>
        <a:xfrm>
          <a:off x="0" y="0"/>
          <a:ext cx="0" cy="0"/>
          <a:chOff x="0" y="0"/>
          <a:chExt cx="0" cy="0"/>
        </a:xfrm>
      </p:grpSpPr>
      <p:sp>
        <p:nvSpPr>
          <p:cNvPr id="628" name="Google Shape;628;p273"/>
          <p:cNvSpPr/>
          <p:nvPr/>
        </p:nvSpPr>
        <p:spPr>
          <a:xfrm rot="-454686">
            <a:off x="7218737" y="-768997"/>
            <a:ext cx="3049329" cy="1841833"/>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F6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29" name="Google Shape;629;p273"/>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630" name="Google Shape;630;p273"/>
          <p:cNvSpPr/>
          <p:nvPr/>
        </p:nvSpPr>
        <p:spPr>
          <a:xfrm rot="4899983">
            <a:off x="-2058775" y="2878013"/>
            <a:ext cx="3905357" cy="4352823"/>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273"/>
          <p:cNvSpPr txBox="1"/>
          <p:nvPr>
            <p:ph type="title"/>
          </p:nvPr>
        </p:nvSpPr>
        <p:spPr>
          <a:xfrm>
            <a:off x="4197928" y="1853579"/>
            <a:ext cx="3393600" cy="1314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900">
                <a:solidFill>
                  <a:srgbClr val="00334E"/>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632" name="Google Shape;632;p273"/>
          <p:cNvSpPr txBox="1"/>
          <p:nvPr>
            <p:ph idx="2" type="title"/>
          </p:nvPr>
        </p:nvSpPr>
        <p:spPr>
          <a:xfrm>
            <a:off x="4197925" y="1984979"/>
            <a:ext cx="3636300" cy="4515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1400">
                <a:solidFill>
                  <a:srgbClr val="00334E"/>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633" name="Google Shape;633;p273"/>
          <p:cNvSpPr txBox="1"/>
          <p:nvPr>
            <p:ph idx="3" type="title"/>
          </p:nvPr>
        </p:nvSpPr>
        <p:spPr>
          <a:xfrm>
            <a:off x="4197928" y="2640932"/>
            <a:ext cx="3393600" cy="1314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900">
                <a:solidFill>
                  <a:srgbClr val="00334E"/>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634" name="Google Shape;634;p273"/>
          <p:cNvSpPr txBox="1"/>
          <p:nvPr>
            <p:ph idx="4" type="title"/>
          </p:nvPr>
        </p:nvSpPr>
        <p:spPr>
          <a:xfrm>
            <a:off x="4197925" y="2772332"/>
            <a:ext cx="3636300" cy="4515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1400">
                <a:solidFill>
                  <a:srgbClr val="00334E"/>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635" name="Google Shape;635;p273"/>
          <p:cNvSpPr txBox="1"/>
          <p:nvPr>
            <p:ph idx="5" type="title"/>
          </p:nvPr>
        </p:nvSpPr>
        <p:spPr>
          <a:xfrm>
            <a:off x="4197928" y="3428285"/>
            <a:ext cx="3393600" cy="1314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900">
                <a:solidFill>
                  <a:srgbClr val="00334E"/>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636" name="Google Shape;636;p273"/>
          <p:cNvSpPr txBox="1"/>
          <p:nvPr>
            <p:ph idx="6" type="title"/>
          </p:nvPr>
        </p:nvSpPr>
        <p:spPr>
          <a:xfrm>
            <a:off x="4197925" y="3559685"/>
            <a:ext cx="3636300" cy="4515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1400">
                <a:solidFill>
                  <a:srgbClr val="00334E"/>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cxnSp>
        <p:nvCxnSpPr>
          <p:cNvPr id="637" name="Google Shape;637;p273"/>
          <p:cNvCxnSpPr/>
          <p:nvPr/>
        </p:nvCxnSpPr>
        <p:spPr>
          <a:xfrm flipH="1" rot="10800000">
            <a:off x="0" y="1271725"/>
            <a:ext cx="445800" cy="1500"/>
          </a:xfrm>
          <a:prstGeom prst="straightConnector1">
            <a:avLst/>
          </a:prstGeom>
          <a:noFill/>
          <a:ln cap="flat" cmpd="sng" w="28575">
            <a:solidFill>
              <a:srgbClr val="00334E"/>
            </a:solidFill>
            <a:prstDash val="solid"/>
            <a:round/>
            <a:headEnd len="sm" w="sm" type="none"/>
            <a:tailEnd len="sm" w="sm" type="none"/>
          </a:ln>
        </p:spPr>
      </p:cxnSp>
      <p:sp>
        <p:nvSpPr>
          <p:cNvPr id="638" name="Google Shape;638;p273"/>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2021</a:t>
            </a:r>
            <a:endParaRPr b="0" i="0" sz="600" u="none" cap="none" strike="noStrike">
              <a:solidFill>
                <a:srgbClr val="666666"/>
              </a:solidFill>
              <a:latin typeface="Work Sans"/>
              <a:ea typeface="Work Sans"/>
              <a:cs typeface="Work Sans"/>
              <a:sym typeface="Work Sans"/>
            </a:endParaRPr>
          </a:p>
        </p:txBody>
      </p:sp>
      <p:sp>
        <p:nvSpPr>
          <p:cNvPr id="639" name="Google Shape;639;p273"/>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640" name="Google Shape;640;p273"/>
          <p:cNvSpPr txBox="1"/>
          <p:nvPr>
            <p:ph idx="1" type="body"/>
          </p:nvPr>
        </p:nvSpPr>
        <p:spPr>
          <a:xfrm>
            <a:off x="568025" y="2661750"/>
            <a:ext cx="3375000" cy="19086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SzPts val="1000"/>
              <a:buChar char="●"/>
              <a:defRPr sz="1000"/>
            </a:lvl1pPr>
            <a:lvl2pPr indent="-292100" lvl="1" marL="914400" algn="l">
              <a:lnSpc>
                <a:spcPct val="100000"/>
              </a:lnSpc>
              <a:spcBef>
                <a:spcPts val="0"/>
              </a:spcBef>
              <a:spcAft>
                <a:spcPts val="0"/>
              </a:spcAft>
              <a:buSzPts val="1000"/>
              <a:buChar char="○"/>
              <a:defRPr sz="1000"/>
            </a:lvl2pPr>
            <a:lvl3pPr indent="-292100" lvl="2" marL="1371600" algn="l">
              <a:lnSpc>
                <a:spcPct val="100000"/>
              </a:lnSpc>
              <a:spcBef>
                <a:spcPts val="0"/>
              </a:spcBef>
              <a:spcAft>
                <a:spcPts val="0"/>
              </a:spcAft>
              <a:buSzPts val="1000"/>
              <a:buChar char="■"/>
              <a:defRPr sz="1000"/>
            </a:lvl3pPr>
            <a:lvl4pPr indent="-292100" lvl="3" marL="1828800" algn="l">
              <a:lnSpc>
                <a:spcPct val="100000"/>
              </a:lnSpc>
              <a:spcBef>
                <a:spcPts val="0"/>
              </a:spcBef>
              <a:spcAft>
                <a:spcPts val="0"/>
              </a:spcAft>
              <a:buSzPts val="1000"/>
              <a:buChar char="●"/>
              <a:defRPr sz="1000"/>
            </a:lvl4pPr>
            <a:lvl5pPr indent="-292100" lvl="4" marL="2286000" algn="l">
              <a:lnSpc>
                <a:spcPct val="100000"/>
              </a:lnSpc>
              <a:spcBef>
                <a:spcPts val="0"/>
              </a:spcBef>
              <a:spcAft>
                <a:spcPts val="0"/>
              </a:spcAft>
              <a:buSzPts val="1000"/>
              <a:buChar char="○"/>
              <a:defRPr/>
            </a:lvl5pPr>
            <a:lvl6pPr indent="-292100" lvl="5" marL="2743200" algn="l">
              <a:lnSpc>
                <a:spcPct val="100000"/>
              </a:lnSpc>
              <a:spcBef>
                <a:spcPts val="0"/>
              </a:spcBef>
              <a:spcAft>
                <a:spcPts val="0"/>
              </a:spcAft>
              <a:buSzPts val="1000"/>
              <a:buChar char="■"/>
              <a:defRPr sz="1000"/>
            </a:lvl6pPr>
            <a:lvl7pPr indent="-292100" lvl="6" marL="3200400" algn="l">
              <a:lnSpc>
                <a:spcPct val="100000"/>
              </a:lnSpc>
              <a:spcBef>
                <a:spcPts val="0"/>
              </a:spcBef>
              <a:spcAft>
                <a:spcPts val="0"/>
              </a:spcAft>
              <a:buSzPts val="1000"/>
              <a:buChar char="●"/>
              <a:defRPr sz="1000"/>
            </a:lvl7pPr>
            <a:lvl8pPr indent="-292100" lvl="7" marL="3657600" algn="l">
              <a:lnSpc>
                <a:spcPct val="100000"/>
              </a:lnSpc>
              <a:spcBef>
                <a:spcPts val="0"/>
              </a:spcBef>
              <a:spcAft>
                <a:spcPts val="0"/>
              </a:spcAft>
              <a:buSzPts val="1000"/>
              <a:buChar char="○"/>
              <a:defRPr sz="1000"/>
            </a:lvl8pPr>
            <a:lvl9pPr indent="-292100" lvl="8" marL="4114800" algn="l">
              <a:lnSpc>
                <a:spcPct val="100000"/>
              </a:lnSpc>
              <a:spcBef>
                <a:spcPts val="0"/>
              </a:spcBef>
              <a:spcAft>
                <a:spcPts val="0"/>
              </a:spcAft>
              <a:buSzPts val="1000"/>
              <a:buChar char="■"/>
              <a:defRPr sz="1000"/>
            </a:lvl9pPr>
          </a:lstStyle>
          <a:p/>
        </p:txBody>
      </p:sp>
      <p:sp>
        <p:nvSpPr>
          <p:cNvPr id="641" name="Google Shape;641;p273"/>
          <p:cNvSpPr txBox="1"/>
          <p:nvPr>
            <p:ph idx="7" type="title"/>
          </p:nvPr>
        </p:nvSpPr>
        <p:spPr>
          <a:xfrm>
            <a:off x="4197928" y="1066220"/>
            <a:ext cx="3393600" cy="1314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900">
                <a:solidFill>
                  <a:srgbClr val="00334E"/>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642" name="Google Shape;642;p273"/>
          <p:cNvSpPr txBox="1"/>
          <p:nvPr>
            <p:ph idx="8" type="title"/>
          </p:nvPr>
        </p:nvSpPr>
        <p:spPr>
          <a:xfrm>
            <a:off x="4197925" y="1197620"/>
            <a:ext cx="3636300" cy="4515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1400">
                <a:solidFill>
                  <a:srgbClr val="00334E"/>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643" name="Google Shape;643;p273"/>
          <p:cNvSpPr txBox="1"/>
          <p:nvPr>
            <p:ph idx="9" type="title"/>
          </p:nvPr>
        </p:nvSpPr>
        <p:spPr>
          <a:xfrm>
            <a:off x="568025" y="993975"/>
            <a:ext cx="3375000" cy="1577700"/>
          </a:xfrm>
          <a:prstGeom prst="rect">
            <a:avLst/>
          </a:prstGeom>
          <a:noFill/>
          <a:ln>
            <a:noFill/>
          </a:ln>
        </p:spPr>
        <p:txBody>
          <a:bodyPr anchorCtr="0" anchor="t" bIns="0" lIns="0" spcFirstLastPara="1" rIns="0" wrap="square" tIns="0">
            <a:normAutofit/>
          </a:bodyPr>
          <a:lstStyle>
            <a:lvl1pPr lvl="0" algn="l">
              <a:lnSpc>
                <a:spcPct val="80000"/>
              </a:lnSpc>
              <a:spcBef>
                <a:spcPts val="0"/>
              </a:spcBef>
              <a:spcAft>
                <a:spcPts val="0"/>
              </a:spcAft>
              <a:buSzPts val="4100"/>
              <a:buFont typeface="Lora SemiBold"/>
              <a:buNone/>
              <a:defRPr sz="4100">
                <a:latin typeface="Lora SemiBold"/>
                <a:ea typeface="Lora SemiBold"/>
                <a:cs typeface="Lora SemiBold"/>
                <a:sym typeface="Lora SemiBold"/>
              </a:defRPr>
            </a:lvl1pPr>
            <a:lvl2pPr lvl="1" algn="l">
              <a:lnSpc>
                <a:spcPct val="80000"/>
              </a:lnSpc>
              <a:spcBef>
                <a:spcPts val="0"/>
              </a:spcBef>
              <a:spcAft>
                <a:spcPts val="0"/>
              </a:spcAft>
              <a:buSzPts val="4100"/>
              <a:buFont typeface="Lora SemiBold"/>
              <a:buNone/>
              <a:defRPr>
                <a:latin typeface="Lora SemiBold"/>
                <a:ea typeface="Lora SemiBold"/>
                <a:cs typeface="Lora SemiBold"/>
                <a:sym typeface="Lora SemiBold"/>
              </a:defRPr>
            </a:lvl2pPr>
            <a:lvl3pPr lvl="2" algn="l">
              <a:lnSpc>
                <a:spcPct val="80000"/>
              </a:lnSpc>
              <a:spcBef>
                <a:spcPts val="0"/>
              </a:spcBef>
              <a:spcAft>
                <a:spcPts val="0"/>
              </a:spcAft>
              <a:buSzPts val="4100"/>
              <a:buFont typeface="Lora SemiBold"/>
              <a:buNone/>
              <a:defRPr>
                <a:latin typeface="Lora SemiBold"/>
                <a:ea typeface="Lora SemiBold"/>
                <a:cs typeface="Lora SemiBold"/>
                <a:sym typeface="Lora SemiBold"/>
              </a:defRPr>
            </a:lvl3pPr>
            <a:lvl4pPr lvl="3" algn="l">
              <a:lnSpc>
                <a:spcPct val="80000"/>
              </a:lnSpc>
              <a:spcBef>
                <a:spcPts val="0"/>
              </a:spcBef>
              <a:spcAft>
                <a:spcPts val="0"/>
              </a:spcAft>
              <a:buSzPts val="4100"/>
              <a:buFont typeface="Lora SemiBold"/>
              <a:buNone/>
              <a:defRPr>
                <a:latin typeface="Lora SemiBold"/>
                <a:ea typeface="Lora SemiBold"/>
                <a:cs typeface="Lora SemiBold"/>
                <a:sym typeface="Lora SemiBold"/>
              </a:defRPr>
            </a:lvl4pPr>
            <a:lvl5pPr lvl="4" algn="l">
              <a:lnSpc>
                <a:spcPct val="80000"/>
              </a:lnSpc>
              <a:spcBef>
                <a:spcPts val="0"/>
              </a:spcBef>
              <a:spcAft>
                <a:spcPts val="0"/>
              </a:spcAft>
              <a:buSzPts val="4100"/>
              <a:buFont typeface="Lora SemiBold"/>
              <a:buNone/>
              <a:defRPr>
                <a:latin typeface="Lora SemiBold"/>
                <a:ea typeface="Lora SemiBold"/>
                <a:cs typeface="Lora SemiBold"/>
                <a:sym typeface="Lora SemiBold"/>
              </a:defRPr>
            </a:lvl5pPr>
            <a:lvl6pPr lvl="5" algn="l">
              <a:lnSpc>
                <a:spcPct val="80000"/>
              </a:lnSpc>
              <a:spcBef>
                <a:spcPts val="0"/>
              </a:spcBef>
              <a:spcAft>
                <a:spcPts val="0"/>
              </a:spcAft>
              <a:buSzPts val="4100"/>
              <a:buFont typeface="Lora SemiBold"/>
              <a:buNone/>
              <a:defRPr>
                <a:latin typeface="Lora SemiBold"/>
                <a:ea typeface="Lora SemiBold"/>
                <a:cs typeface="Lora SemiBold"/>
                <a:sym typeface="Lora SemiBold"/>
              </a:defRPr>
            </a:lvl6pPr>
            <a:lvl7pPr lvl="6" algn="l">
              <a:lnSpc>
                <a:spcPct val="80000"/>
              </a:lnSpc>
              <a:spcBef>
                <a:spcPts val="0"/>
              </a:spcBef>
              <a:spcAft>
                <a:spcPts val="0"/>
              </a:spcAft>
              <a:buSzPts val="4100"/>
              <a:buFont typeface="Lora SemiBold"/>
              <a:buNone/>
              <a:defRPr>
                <a:latin typeface="Lora SemiBold"/>
                <a:ea typeface="Lora SemiBold"/>
                <a:cs typeface="Lora SemiBold"/>
                <a:sym typeface="Lora SemiBold"/>
              </a:defRPr>
            </a:lvl7pPr>
            <a:lvl8pPr lvl="7" algn="l">
              <a:lnSpc>
                <a:spcPct val="80000"/>
              </a:lnSpc>
              <a:spcBef>
                <a:spcPts val="0"/>
              </a:spcBef>
              <a:spcAft>
                <a:spcPts val="0"/>
              </a:spcAft>
              <a:buSzPts val="4100"/>
              <a:buFont typeface="Lora SemiBold"/>
              <a:buNone/>
              <a:defRPr>
                <a:latin typeface="Lora SemiBold"/>
                <a:ea typeface="Lora SemiBold"/>
                <a:cs typeface="Lora SemiBold"/>
                <a:sym typeface="Lora SemiBold"/>
              </a:defRPr>
            </a:lvl8pPr>
            <a:lvl9pPr lvl="8" algn="l">
              <a:lnSpc>
                <a:spcPct val="80000"/>
              </a:lnSpc>
              <a:spcBef>
                <a:spcPts val="0"/>
              </a:spcBef>
              <a:spcAft>
                <a:spcPts val="0"/>
              </a:spcAft>
              <a:buSzPts val="4100"/>
              <a:buFont typeface="Lora SemiBold"/>
              <a:buNone/>
              <a:defRPr>
                <a:latin typeface="Lora SemiBold"/>
                <a:ea typeface="Lora SemiBold"/>
                <a:cs typeface="Lora SemiBold"/>
                <a:sym typeface="Lora SemiBold"/>
              </a:defRPr>
            </a:lvl9pPr>
          </a:lstStyle>
          <a:p/>
        </p:txBody>
      </p:sp>
      <p:sp>
        <p:nvSpPr>
          <p:cNvPr id="644" name="Google Shape;644;p273"/>
          <p:cNvSpPr/>
          <p:nvPr/>
        </p:nvSpPr>
        <p:spPr>
          <a:xfrm>
            <a:off x="-101925" y="-962025"/>
            <a:ext cx="10808100" cy="961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273"/>
          <p:cNvSpPr/>
          <p:nvPr/>
        </p:nvSpPr>
        <p:spPr>
          <a:xfrm>
            <a:off x="-2542550" y="-962025"/>
            <a:ext cx="2542500" cy="79362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273"/>
          <p:cNvSpPr/>
          <p:nvPr/>
        </p:nvSpPr>
        <p:spPr>
          <a:xfrm>
            <a:off x="9144000" y="-962025"/>
            <a:ext cx="1956000" cy="79362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273"/>
          <p:cNvSpPr/>
          <p:nvPr/>
        </p:nvSpPr>
        <p:spPr>
          <a:xfrm>
            <a:off x="-101925" y="5143500"/>
            <a:ext cx="10808100" cy="18306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88">
          <p15:clr>
            <a:srgbClr val="FA7B17"/>
          </p15:clr>
        </p15:guide>
        <p15:guide id="2" orient="horz" pos="288">
          <p15:clr>
            <a:srgbClr val="FA7B17"/>
          </p15:clr>
        </p15:guide>
        <p15:guide id="3" orient="horz" pos="2910">
          <p15:clr>
            <a:srgbClr val="FA7B17"/>
          </p15:clr>
        </p15:guide>
        <p15:guide id="4" pos="5760">
          <p15:clr>
            <a:srgbClr val="FA7B17"/>
          </p15:clr>
        </p15:guide>
        <p15:guide id="5" pos="5472">
          <p15:clr>
            <a:srgbClr val="FA7B17"/>
          </p15:clr>
        </p15:guide>
        <p15:guide id="6" pos="2644">
          <p15:clr>
            <a:srgbClr val="FA7B17"/>
          </p15:clr>
        </p15:guide>
        <p15:guide id="7" pos="4286">
          <p15:clr>
            <a:srgbClr val="FA7B17"/>
          </p15:clr>
        </p15:guide>
        <p15:guide id="8" orient="horz" pos="2235">
          <p15:clr>
            <a:srgbClr val="FA7B17"/>
          </p15:clr>
        </p15:guide>
        <p15:guide id="9" orient="horz" pos="2313">
          <p15:clr>
            <a:srgbClr val="FA7B17"/>
          </p15:clr>
        </p15:guide>
        <p15:guide id="10" pos="2568">
          <p15:clr>
            <a:srgbClr val="FA7B17"/>
          </p15:clr>
        </p15:guide>
        <p15:guide id="11" orient="horz" pos="802">
          <p15:clr>
            <a:srgbClr val="FA7B17"/>
          </p15:clr>
        </p15:guide>
        <p15:guide id="12" orient="horz" pos="885">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Blue Basic Clear">
  <p:cSld name="SECTION_HEADER_1_1_1_1">
    <p:bg>
      <p:bgPr>
        <a:solidFill>
          <a:schemeClr val="dk2"/>
        </a:solidFill>
      </p:bgPr>
    </p:bg>
    <p:spTree>
      <p:nvGrpSpPr>
        <p:cNvPr id="648" name="Shape 648"/>
        <p:cNvGrpSpPr/>
        <p:nvPr/>
      </p:nvGrpSpPr>
      <p:grpSpPr>
        <a:xfrm>
          <a:off x="0" y="0"/>
          <a:ext cx="0" cy="0"/>
          <a:chOff x="0" y="0"/>
          <a:chExt cx="0" cy="0"/>
        </a:xfrm>
      </p:grpSpPr>
      <p:pic>
        <p:nvPicPr>
          <p:cNvPr id="649" name="Google Shape;649;p274"/>
          <p:cNvPicPr preferRelativeResize="0"/>
          <p:nvPr/>
        </p:nvPicPr>
        <p:blipFill rotWithShape="1">
          <a:blip r:embed="rId2">
            <a:alphaModFix/>
          </a:blip>
          <a:srcRect b="0" l="0" r="0" t="0"/>
          <a:stretch/>
        </p:blipFill>
        <p:spPr>
          <a:xfrm>
            <a:off x="8046050" y="218415"/>
            <a:ext cx="801848" cy="331010"/>
          </a:xfrm>
          <a:prstGeom prst="rect">
            <a:avLst/>
          </a:prstGeom>
          <a:noFill/>
          <a:ln>
            <a:noFill/>
          </a:ln>
        </p:spPr>
      </p:pic>
      <p:sp>
        <p:nvSpPr>
          <p:cNvPr id="650" name="Google Shape;650;p274"/>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2021</a:t>
            </a:r>
            <a:endParaRPr b="0" i="0" sz="600" u="none" cap="none" strike="noStrike">
              <a:solidFill>
                <a:srgbClr val="FFFFFF"/>
              </a:solidFill>
              <a:latin typeface="Work Sans"/>
              <a:ea typeface="Work Sans"/>
              <a:cs typeface="Work Sans"/>
              <a:sym typeface="Work Sans"/>
            </a:endParaRPr>
          </a:p>
        </p:txBody>
      </p:sp>
      <p:sp>
        <p:nvSpPr>
          <p:cNvPr id="651" name="Google Shape;651;p274"/>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
          <p15:clr>
            <a:srgbClr val="FA7B17"/>
          </p15:clr>
        </p15:guide>
        <p15:guide id="2" orient="horz" pos="288">
          <p15:clr>
            <a:srgbClr val="FA7B17"/>
          </p15:clr>
        </p15:guide>
        <p15:guide id="3" orient="horz" pos="2910">
          <p15:clr>
            <a:srgbClr val="FA7B17"/>
          </p15:clr>
        </p15:guide>
        <p15:guide id="4" pos="5760">
          <p15:clr>
            <a:srgbClr val="FA7B17"/>
          </p15:clr>
        </p15:guide>
        <p15:guide id="5" pos="5472">
          <p15:clr>
            <a:srgbClr val="FA7B17"/>
          </p15:clr>
        </p15:guide>
        <p15:guide id="6" orient="horz" pos="2411">
          <p15:clr>
            <a:srgbClr val="FA7B17"/>
          </p15:clr>
        </p15:guide>
        <p15:guide id="7" orient="horz" pos="2088">
          <p15:clr>
            <a:srgbClr val="FA7B17"/>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Blue Basic Chart">
  <p:cSld name="SECTION_HEADER_1_1">
    <p:bg>
      <p:bgPr>
        <a:solidFill>
          <a:schemeClr val="dk2"/>
        </a:solidFill>
      </p:bgPr>
    </p:bg>
    <p:spTree>
      <p:nvGrpSpPr>
        <p:cNvPr id="652" name="Shape 652"/>
        <p:cNvGrpSpPr/>
        <p:nvPr/>
      </p:nvGrpSpPr>
      <p:grpSpPr>
        <a:xfrm>
          <a:off x="0" y="0"/>
          <a:ext cx="0" cy="0"/>
          <a:chOff x="0" y="0"/>
          <a:chExt cx="0" cy="0"/>
        </a:xfrm>
      </p:grpSpPr>
      <p:sp>
        <p:nvSpPr>
          <p:cNvPr id="653" name="Google Shape;653;p275"/>
          <p:cNvSpPr/>
          <p:nvPr/>
        </p:nvSpPr>
        <p:spPr>
          <a:xfrm rot="-5400000">
            <a:off x="8572500" y="335175"/>
            <a:ext cx="1151400" cy="1151400"/>
          </a:xfrm>
          <a:prstGeom prst="blockArc">
            <a:avLst>
              <a:gd fmla="val 10800000" name="adj1"/>
              <a:gd fmla="val 21587484" name="adj2"/>
              <a:gd fmla="val 17796" name="adj3"/>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4" name="Google Shape;654;p275"/>
          <p:cNvGrpSpPr/>
          <p:nvPr/>
        </p:nvGrpSpPr>
        <p:grpSpPr>
          <a:xfrm>
            <a:off x="87702" y="3436190"/>
            <a:ext cx="367164" cy="1116748"/>
            <a:chOff x="4257275" y="306450"/>
            <a:chExt cx="488575" cy="1486025"/>
          </a:xfrm>
        </p:grpSpPr>
        <p:grpSp>
          <p:nvGrpSpPr>
            <p:cNvPr id="655" name="Google Shape;655;p275"/>
            <p:cNvGrpSpPr/>
            <p:nvPr/>
          </p:nvGrpSpPr>
          <p:grpSpPr>
            <a:xfrm>
              <a:off x="4257275" y="306450"/>
              <a:ext cx="488575" cy="140700"/>
              <a:chOff x="4257275" y="306450"/>
              <a:chExt cx="488575" cy="140700"/>
            </a:xfrm>
          </p:grpSpPr>
          <p:sp>
            <p:nvSpPr>
              <p:cNvPr id="656" name="Google Shape;656;p27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27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8" name="Google Shape;658;p275"/>
            <p:cNvGrpSpPr/>
            <p:nvPr/>
          </p:nvGrpSpPr>
          <p:grpSpPr>
            <a:xfrm>
              <a:off x="4257275" y="575515"/>
              <a:ext cx="488575" cy="140700"/>
              <a:chOff x="4257275" y="306450"/>
              <a:chExt cx="488575" cy="140700"/>
            </a:xfrm>
          </p:grpSpPr>
          <p:sp>
            <p:nvSpPr>
              <p:cNvPr id="659" name="Google Shape;659;p27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27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1" name="Google Shape;661;p275"/>
            <p:cNvGrpSpPr/>
            <p:nvPr/>
          </p:nvGrpSpPr>
          <p:grpSpPr>
            <a:xfrm>
              <a:off x="4257275" y="844580"/>
              <a:ext cx="488575" cy="140700"/>
              <a:chOff x="4257275" y="306450"/>
              <a:chExt cx="488575" cy="140700"/>
            </a:xfrm>
          </p:grpSpPr>
          <p:sp>
            <p:nvSpPr>
              <p:cNvPr id="662" name="Google Shape;662;p27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27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4" name="Google Shape;664;p275"/>
            <p:cNvGrpSpPr/>
            <p:nvPr/>
          </p:nvGrpSpPr>
          <p:grpSpPr>
            <a:xfrm>
              <a:off x="4257275" y="1113645"/>
              <a:ext cx="488575" cy="140700"/>
              <a:chOff x="4257275" y="306450"/>
              <a:chExt cx="488575" cy="140700"/>
            </a:xfrm>
          </p:grpSpPr>
          <p:sp>
            <p:nvSpPr>
              <p:cNvPr id="665" name="Google Shape;665;p27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27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7" name="Google Shape;667;p275"/>
            <p:cNvGrpSpPr/>
            <p:nvPr/>
          </p:nvGrpSpPr>
          <p:grpSpPr>
            <a:xfrm>
              <a:off x="4257275" y="1382710"/>
              <a:ext cx="488575" cy="140700"/>
              <a:chOff x="4257275" y="306450"/>
              <a:chExt cx="488575" cy="140700"/>
            </a:xfrm>
          </p:grpSpPr>
          <p:sp>
            <p:nvSpPr>
              <p:cNvPr id="668" name="Google Shape;668;p27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27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0" name="Google Shape;670;p275"/>
            <p:cNvGrpSpPr/>
            <p:nvPr/>
          </p:nvGrpSpPr>
          <p:grpSpPr>
            <a:xfrm>
              <a:off x="4257275" y="1651775"/>
              <a:ext cx="488575" cy="140700"/>
              <a:chOff x="4257275" y="306450"/>
              <a:chExt cx="488575" cy="140700"/>
            </a:xfrm>
          </p:grpSpPr>
          <p:sp>
            <p:nvSpPr>
              <p:cNvPr id="671" name="Google Shape;671;p27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27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673" name="Google Shape;673;p275"/>
          <p:cNvPicPr preferRelativeResize="0"/>
          <p:nvPr/>
        </p:nvPicPr>
        <p:blipFill rotWithShape="1">
          <a:blip r:embed="rId2">
            <a:alphaModFix/>
          </a:blip>
          <a:srcRect b="15610" l="0" r="0" t="0"/>
          <a:stretch/>
        </p:blipFill>
        <p:spPr>
          <a:xfrm>
            <a:off x="1805561" y="897291"/>
            <a:ext cx="4295538" cy="1496398"/>
          </a:xfrm>
          <a:prstGeom prst="rect">
            <a:avLst/>
          </a:prstGeom>
          <a:noFill/>
          <a:ln>
            <a:noFill/>
          </a:ln>
        </p:spPr>
      </p:pic>
      <p:sp>
        <p:nvSpPr>
          <p:cNvPr id="674" name="Google Shape;674;p275"/>
          <p:cNvSpPr/>
          <p:nvPr/>
        </p:nvSpPr>
        <p:spPr>
          <a:xfrm>
            <a:off x="3804460" y="679198"/>
            <a:ext cx="1534800" cy="355800"/>
          </a:xfrm>
          <a:prstGeom prst="rect">
            <a:avLst/>
          </a:prstGeom>
          <a:noFill/>
          <a:ln>
            <a:noFill/>
          </a:ln>
        </p:spPr>
        <p:txBody>
          <a:bodyPr anchorCtr="0" anchor="t" bIns="45700" lIns="91425" spcFirstLastPara="1" rIns="91425" wrap="square" tIns="45700">
            <a:noAutofit/>
          </a:bodyPr>
          <a:lstStyle/>
          <a:p>
            <a:pPr indent="0" lvl="0" marL="0" marR="0" rtl="0" algn="ctr">
              <a:lnSpc>
                <a:spcPct val="115000"/>
              </a:lnSpc>
              <a:spcBef>
                <a:spcPts val="0"/>
              </a:spcBef>
              <a:spcAft>
                <a:spcPts val="0"/>
              </a:spcAft>
              <a:buClr>
                <a:srgbClr val="000000"/>
              </a:buClr>
              <a:buSzPts val="2300"/>
              <a:buFont typeface="Arial"/>
              <a:buNone/>
            </a:pPr>
            <a:r>
              <a:rPr b="0" i="0" lang="en" sz="2300" u="none" cap="none" strike="noStrike">
                <a:solidFill>
                  <a:srgbClr val="FFFFFF"/>
                </a:solidFill>
                <a:latin typeface="Lora SemiBold"/>
                <a:ea typeface="Lora SemiBold"/>
                <a:cs typeface="Lora SemiBold"/>
                <a:sym typeface="Lora SemiBold"/>
              </a:rPr>
              <a:t>we are</a:t>
            </a:r>
            <a:endParaRPr b="0" i="0" sz="2300" u="none" cap="none" strike="noStrike">
              <a:solidFill>
                <a:srgbClr val="FFFFFF"/>
              </a:solidFill>
              <a:latin typeface="Lora SemiBold"/>
              <a:ea typeface="Lora SemiBold"/>
              <a:cs typeface="Lora SemiBold"/>
              <a:sym typeface="Lora SemiBold"/>
            </a:endParaRPr>
          </a:p>
        </p:txBody>
      </p:sp>
      <p:grpSp>
        <p:nvGrpSpPr>
          <p:cNvPr id="675" name="Google Shape;675;p275"/>
          <p:cNvGrpSpPr/>
          <p:nvPr/>
        </p:nvGrpSpPr>
        <p:grpSpPr>
          <a:xfrm>
            <a:off x="1536117" y="3050133"/>
            <a:ext cx="6076065" cy="1251311"/>
            <a:chOff x="3133915" y="3100597"/>
            <a:chExt cx="5617144" cy="1156800"/>
          </a:xfrm>
        </p:grpSpPr>
        <p:sp>
          <p:nvSpPr>
            <p:cNvPr id="676" name="Google Shape;676;p275"/>
            <p:cNvSpPr/>
            <p:nvPr/>
          </p:nvSpPr>
          <p:spPr>
            <a:xfrm>
              <a:off x="3133915" y="3100597"/>
              <a:ext cx="987900" cy="1156800"/>
            </a:xfrm>
            <a:prstGeom prst="rect">
              <a:avLst/>
            </a:prstGeom>
            <a:noFill/>
            <a:ln cap="flat" cmpd="sng" w="9525">
              <a:solidFill>
                <a:srgbClr val="BBDA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275"/>
            <p:cNvSpPr/>
            <p:nvPr/>
          </p:nvSpPr>
          <p:spPr>
            <a:xfrm>
              <a:off x="4270697" y="3100597"/>
              <a:ext cx="1015200" cy="1156800"/>
            </a:xfrm>
            <a:prstGeom prst="rect">
              <a:avLst/>
            </a:prstGeom>
            <a:noFill/>
            <a:ln cap="flat" cmpd="sng" w="9525">
              <a:solidFill>
                <a:srgbClr val="BBDA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275"/>
            <p:cNvSpPr/>
            <p:nvPr/>
          </p:nvSpPr>
          <p:spPr>
            <a:xfrm>
              <a:off x="5434951" y="3100597"/>
              <a:ext cx="987600" cy="1156800"/>
            </a:xfrm>
            <a:prstGeom prst="rect">
              <a:avLst/>
            </a:prstGeom>
            <a:noFill/>
            <a:ln cap="flat" cmpd="sng" w="9525">
              <a:solidFill>
                <a:srgbClr val="BBDA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275"/>
            <p:cNvSpPr/>
            <p:nvPr/>
          </p:nvSpPr>
          <p:spPr>
            <a:xfrm>
              <a:off x="6571605" y="3100597"/>
              <a:ext cx="1015200" cy="1156800"/>
            </a:xfrm>
            <a:prstGeom prst="rect">
              <a:avLst/>
            </a:prstGeom>
            <a:noFill/>
            <a:ln cap="flat" cmpd="sng" w="9525">
              <a:solidFill>
                <a:srgbClr val="BBDA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275"/>
            <p:cNvSpPr/>
            <p:nvPr/>
          </p:nvSpPr>
          <p:spPr>
            <a:xfrm>
              <a:off x="7735859" y="3100597"/>
              <a:ext cx="1015200" cy="1156800"/>
            </a:xfrm>
            <a:prstGeom prst="rect">
              <a:avLst/>
            </a:prstGeom>
            <a:noFill/>
            <a:ln cap="flat" cmpd="sng" w="9525">
              <a:solidFill>
                <a:srgbClr val="BBDA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81" name="Google Shape;681;p275"/>
          <p:cNvSpPr txBox="1"/>
          <p:nvPr>
            <p:ph type="title"/>
          </p:nvPr>
        </p:nvSpPr>
        <p:spPr>
          <a:xfrm>
            <a:off x="1507125" y="2284075"/>
            <a:ext cx="6086100" cy="635400"/>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SzPts val="2800"/>
              <a:buNone/>
              <a:defRPr sz="1600">
                <a:solidFill>
                  <a:srgbClr val="FFFFFF"/>
                </a:solidFill>
                <a:latin typeface="Lora SemiBold"/>
                <a:ea typeface="Lora SemiBold"/>
                <a:cs typeface="Lora SemiBold"/>
                <a:sym typeface="Lora SemiBold"/>
              </a:defRPr>
            </a:lvl1pPr>
            <a:lvl2pPr lvl="1" algn="ctr">
              <a:lnSpc>
                <a:spcPct val="80000"/>
              </a:lnSpc>
              <a:spcBef>
                <a:spcPts val="0"/>
              </a:spcBef>
              <a:spcAft>
                <a:spcPts val="0"/>
              </a:spcAft>
              <a:buSzPts val="1100"/>
              <a:buNone/>
              <a:defRPr sz="1100">
                <a:latin typeface="Work Sans"/>
                <a:ea typeface="Work Sans"/>
                <a:cs typeface="Work Sans"/>
                <a:sym typeface="Work Sans"/>
              </a:defRPr>
            </a:lvl2pPr>
            <a:lvl3pPr lvl="2" algn="ctr">
              <a:lnSpc>
                <a:spcPct val="80000"/>
              </a:lnSpc>
              <a:spcBef>
                <a:spcPts val="0"/>
              </a:spcBef>
              <a:spcAft>
                <a:spcPts val="0"/>
              </a:spcAft>
              <a:buSzPts val="1100"/>
              <a:buNone/>
              <a:defRPr sz="1100">
                <a:latin typeface="Work Sans"/>
                <a:ea typeface="Work Sans"/>
                <a:cs typeface="Work Sans"/>
                <a:sym typeface="Work Sans"/>
              </a:defRPr>
            </a:lvl3pPr>
            <a:lvl4pPr lvl="3" algn="ctr">
              <a:lnSpc>
                <a:spcPct val="80000"/>
              </a:lnSpc>
              <a:spcBef>
                <a:spcPts val="0"/>
              </a:spcBef>
              <a:spcAft>
                <a:spcPts val="0"/>
              </a:spcAft>
              <a:buSzPts val="1100"/>
              <a:buNone/>
              <a:defRPr sz="1100">
                <a:latin typeface="Work Sans"/>
                <a:ea typeface="Work Sans"/>
                <a:cs typeface="Work Sans"/>
                <a:sym typeface="Work Sans"/>
              </a:defRPr>
            </a:lvl4pPr>
            <a:lvl5pPr lvl="4" algn="ctr">
              <a:lnSpc>
                <a:spcPct val="80000"/>
              </a:lnSpc>
              <a:spcBef>
                <a:spcPts val="0"/>
              </a:spcBef>
              <a:spcAft>
                <a:spcPts val="0"/>
              </a:spcAft>
              <a:buSzPts val="1100"/>
              <a:buNone/>
              <a:defRPr sz="1100">
                <a:latin typeface="Work Sans"/>
                <a:ea typeface="Work Sans"/>
                <a:cs typeface="Work Sans"/>
                <a:sym typeface="Work Sans"/>
              </a:defRPr>
            </a:lvl5pPr>
            <a:lvl6pPr lvl="5" algn="ctr">
              <a:lnSpc>
                <a:spcPct val="80000"/>
              </a:lnSpc>
              <a:spcBef>
                <a:spcPts val="0"/>
              </a:spcBef>
              <a:spcAft>
                <a:spcPts val="0"/>
              </a:spcAft>
              <a:buSzPts val="1100"/>
              <a:buNone/>
              <a:defRPr sz="1100">
                <a:latin typeface="Work Sans"/>
                <a:ea typeface="Work Sans"/>
                <a:cs typeface="Work Sans"/>
                <a:sym typeface="Work Sans"/>
              </a:defRPr>
            </a:lvl6pPr>
            <a:lvl7pPr lvl="6" algn="ctr">
              <a:lnSpc>
                <a:spcPct val="80000"/>
              </a:lnSpc>
              <a:spcBef>
                <a:spcPts val="0"/>
              </a:spcBef>
              <a:spcAft>
                <a:spcPts val="0"/>
              </a:spcAft>
              <a:buSzPts val="1100"/>
              <a:buNone/>
              <a:defRPr sz="1100">
                <a:latin typeface="Work Sans"/>
                <a:ea typeface="Work Sans"/>
                <a:cs typeface="Work Sans"/>
                <a:sym typeface="Work Sans"/>
              </a:defRPr>
            </a:lvl7pPr>
            <a:lvl8pPr lvl="7" algn="ctr">
              <a:lnSpc>
                <a:spcPct val="80000"/>
              </a:lnSpc>
              <a:spcBef>
                <a:spcPts val="0"/>
              </a:spcBef>
              <a:spcAft>
                <a:spcPts val="0"/>
              </a:spcAft>
              <a:buSzPts val="1100"/>
              <a:buNone/>
              <a:defRPr sz="1100">
                <a:latin typeface="Work Sans"/>
                <a:ea typeface="Work Sans"/>
                <a:cs typeface="Work Sans"/>
                <a:sym typeface="Work Sans"/>
              </a:defRPr>
            </a:lvl8pPr>
            <a:lvl9pPr lvl="8" algn="ctr">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682" name="Google Shape;682;p275"/>
          <p:cNvSpPr txBox="1"/>
          <p:nvPr>
            <p:ph idx="2" type="title"/>
          </p:nvPr>
        </p:nvSpPr>
        <p:spPr>
          <a:xfrm>
            <a:off x="1536125" y="3314700"/>
            <a:ext cx="1069500" cy="635400"/>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SzPts val="2800"/>
              <a:buNone/>
              <a:defRPr b="1" sz="2900">
                <a:solidFill>
                  <a:srgbClr val="FFFFFF"/>
                </a:solidFill>
                <a:latin typeface="Work Sans"/>
                <a:ea typeface="Work Sans"/>
                <a:cs typeface="Work Sans"/>
                <a:sym typeface="Work Sans"/>
              </a:defRPr>
            </a:lvl1pPr>
            <a:lvl2pPr lvl="1" algn="ctr">
              <a:lnSpc>
                <a:spcPct val="80000"/>
              </a:lnSpc>
              <a:spcBef>
                <a:spcPts val="0"/>
              </a:spcBef>
              <a:spcAft>
                <a:spcPts val="0"/>
              </a:spcAft>
              <a:buSzPts val="1100"/>
              <a:buNone/>
              <a:defRPr sz="1100">
                <a:latin typeface="Work Sans"/>
                <a:ea typeface="Work Sans"/>
                <a:cs typeface="Work Sans"/>
                <a:sym typeface="Work Sans"/>
              </a:defRPr>
            </a:lvl2pPr>
            <a:lvl3pPr lvl="2" algn="ctr">
              <a:lnSpc>
                <a:spcPct val="80000"/>
              </a:lnSpc>
              <a:spcBef>
                <a:spcPts val="0"/>
              </a:spcBef>
              <a:spcAft>
                <a:spcPts val="0"/>
              </a:spcAft>
              <a:buSzPts val="1100"/>
              <a:buNone/>
              <a:defRPr sz="1100">
                <a:latin typeface="Work Sans"/>
                <a:ea typeface="Work Sans"/>
                <a:cs typeface="Work Sans"/>
                <a:sym typeface="Work Sans"/>
              </a:defRPr>
            </a:lvl3pPr>
            <a:lvl4pPr lvl="3" algn="ctr">
              <a:lnSpc>
                <a:spcPct val="80000"/>
              </a:lnSpc>
              <a:spcBef>
                <a:spcPts val="0"/>
              </a:spcBef>
              <a:spcAft>
                <a:spcPts val="0"/>
              </a:spcAft>
              <a:buSzPts val="1100"/>
              <a:buNone/>
              <a:defRPr sz="1100">
                <a:latin typeface="Work Sans"/>
                <a:ea typeface="Work Sans"/>
                <a:cs typeface="Work Sans"/>
                <a:sym typeface="Work Sans"/>
              </a:defRPr>
            </a:lvl4pPr>
            <a:lvl5pPr lvl="4" algn="ctr">
              <a:lnSpc>
                <a:spcPct val="80000"/>
              </a:lnSpc>
              <a:spcBef>
                <a:spcPts val="0"/>
              </a:spcBef>
              <a:spcAft>
                <a:spcPts val="0"/>
              </a:spcAft>
              <a:buSzPts val="1100"/>
              <a:buNone/>
              <a:defRPr sz="1100">
                <a:latin typeface="Work Sans"/>
                <a:ea typeface="Work Sans"/>
                <a:cs typeface="Work Sans"/>
                <a:sym typeface="Work Sans"/>
              </a:defRPr>
            </a:lvl5pPr>
            <a:lvl6pPr lvl="5" algn="ctr">
              <a:lnSpc>
                <a:spcPct val="80000"/>
              </a:lnSpc>
              <a:spcBef>
                <a:spcPts val="0"/>
              </a:spcBef>
              <a:spcAft>
                <a:spcPts val="0"/>
              </a:spcAft>
              <a:buSzPts val="1100"/>
              <a:buNone/>
              <a:defRPr sz="1100">
                <a:latin typeface="Work Sans"/>
                <a:ea typeface="Work Sans"/>
                <a:cs typeface="Work Sans"/>
                <a:sym typeface="Work Sans"/>
              </a:defRPr>
            </a:lvl6pPr>
            <a:lvl7pPr lvl="6" algn="ctr">
              <a:lnSpc>
                <a:spcPct val="80000"/>
              </a:lnSpc>
              <a:spcBef>
                <a:spcPts val="0"/>
              </a:spcBef>
              <a:spcAft>
                <a:spcPts val="0"/>
              </a:spcAft>
              <a:buSzPts val="1100"/>
              <a:buNone/>
              <a:defRPr sz="1100">
                <a:latin typeface="Work Sans"/>
                <a:ea typeface="Work Sans"/>
                <a:cs typeface="Work Sans"/>
                <a:sym typeface="Work Sans"/>
              </a:defRPr>
            </a:lvl7pPr>
            <a:lvl8pPr lvl="7" algn="ctr">
              <a:lnSpc>
                <a:spcPct val="80000"/>
              </a:lnSpc>
              <a:spcBef>
                <a:spcPts val="0"/>
              </a:spcBef>
              <a:spcAft>
                <a:spcPts val="0"/>
              </a:spcAft>
              <a:buSzPts val="1100"/>
              <a:buNone/>
              <a:defRPr sz="1100">
                <a:latin typeface="Work Sans"/>
                <a:ea typeface="Work Sans"/>
                <a:cs typeface="Work Sans"/>
                <a:sym typeface="Work Sans"/>
              </a:defRPr>
            </a:lvl8pPr>
            <a:lvl9pPr lvl="8" algn="ctr">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683" name="Google Shape;683;p275"/>
          <p:cNvSpPr txBox="1"/>
          <p:nvPr>
            <p:ph idx="3" type="title"/>
          </p:nvPr>
        </p:nvSpPr>
        <p:spPr>
          <a:xfrm>
            <a:off x="1507125" y="4485210"/>
            <a:ext cx="6086100" cy="330900"/>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SzPts val="2800"/>
              <a:buNone/>
              <a:defRPr sz="1200">
                <a:solidFill>
                  <a:srgbClr val="FFFFFF"/>
                </a:solidFill>
                <a:latin typeface="Work Sans"/>
                <a:ea typeface="Work Sans"/>
                <a:cs typeface="Work Sans"/>
                <a:sym typeface="Work Sans"/>
              </a:defRPr>
            </a:lvl1pPr>
            <a:lvl2pPr lvl="1" algn="ctr">
              <a:lnSpc>
                <a:spcPct val="80000"/>
              </a:lnSpc>
              <a:spcBef>
                <a:spcPts val="0"/>
              </a:spcBef>
              <a:spcAft>
                <a:spcPts val="0"/>
              </a:spcAft>
              <a:buSzPts val="1100"/>
              <a:buNone/>
              <a:defRPr sz="1100">
                <a:latin typeface="Work Sans"/>
                <a:ea typeface="Work Sans"/>
                <a:cs typeface="Work Sans"/>
                <a:sym typeface="Work Sans"/>
              </a:defRPr>
            </a:lvl2pPr>
            <a:lvl3pPr lvl="2" algn="ctr">
              <a:lnSpc>
                <a:spcPct val="80000"/>
              </a:lnSpc>
              <a:spcBef>
                <a:spcPts val="0"/>
              </a:spcBef>
              <a:spcAft>
                <a:spcPts val="0"/>
              </a:spcAft>
              <a:buSzPts val="1100"/>
              <a:buNone/>
              <a:defRPr sz="1100">
                <a:latin typeface="Work Sans"/>
                <a:ea typeface="Work Sans"/>
                <a:cs typeface="Work Sans"/>
                <a:sym typeface="Work Sans"/>
              </a:defRPr>
            </a:lvl3pPr>
            <a:lvl4pPr lvl="3" algn="ctr">
              <a:lnSpc>
                <a:spcPct val="80000"/>
              </a:lnSpc>
              <a:spcBef>
                <a:spcPts val="0"/>
              </a:spcBef>
              <a:spcAft>
                <a:spcPts val="0"/>
              </a:spcAft>
              <a:buSzPts val="1100"/>
              <a:buNone/>
              <a:defRPr sz="1100">
                <a:latin typeface="Work Sans"/>
                <a:ea typeface="Work Sans"/>
                <a:cs typeface="Work Sans"/>
                <a:sym typeface="Work Sans"/>
              </a:defRPr>
            </a:lvl4pPr>
            <a:lvl5pPr lvl="4" algn="ctr">
              <a:lnSpc>
                <a:spcPct val="80000"/>
              </a:lnSpc>
              <a:spcBef>
                <a:spcPts val="0"/>
              </a:spcBef>
              <a:spcAft>
                <a:spcPts val="0"/>
              </a:spcAft>
              <a:buSzPts val="1100"/>
              <a:buNone/>
              <a:defRPr sz="1100">
                <a:latin typeface="Work Sans"/>
                <a:ea typeface="Work Sans"/>
                <a:cs typeface="Work Sans"/>
                <a:sym typeface="Work Sans"/>
              </a:defRPr>
            </a:lvl5pPr>
            <a:lvl6pPr lvl="5" algn="ctr">
              <a:lnSpc>
                <a:spcPct val="80000"/>
              </a:lnSpc>
              <a:spcBef>
                <a:spcPts val="0"/>
              </a:spcBef>
              <a:spcAft>
                <a:spcPts val="0"/>
              </a:spcAft>
              <a:buSzPts val="1100"/>
              <a:buNone/>
              <a:defRPr sz="1100">
                <a:latin typeface="Work Sans"/>
                <a:ea typeface="Work Sans"/>
                <a:cs typeface="Work Sans"/>
                <a:sym typeface="Work Sans"/>
              </a:defRPr>
            </a:lvl6pPr>
            <a:lvl7pPr lvl="6" algn="ctr">
              <a:lnSpc>
                <a:spcPct val="80000"/>
              </a:lnSpc>
              <a:spcBef>
                <a:spcPts val="0"/>
              </a:spcBef>
              <a:spcAft>
                <a:spcPts val="0"/>
              </a:spcAft>
              <a:buSzPts val="1100"/>
              <a:buNone/>
              <a:defRPr sz="1100">
                <a:latin typeface="Work Sans"/>
                <a:ea typeface="Work Sans"/>
                <a:cs typeface="Work Sans"/>
                <a:sym typeface="Work Sans"/>
              </a:defRPr>
            </a:lvl7pPr>
            <a:lvl8pPr lvl="7" algn="ctr">
              <a:lnSpc>
                <a:spcPct val="80000"/>
              </a:lnSpc>
              <a:spcBef>
                <a:spcPts val="0"/>
              </a:spcBef>
              <a:spcAft>
                <a:spcPts val="0"/>
              </a:spcAft>
              <a:buSzPts val="1100"/>
              <a:buNone/>
              <a:defRPr sz="1100">
                <a:latin typeface="Work Sans"/>
                <a:ea typeface="Work Sans"/>
                <a:cs typeface="Work Sans"/>
                <a:sym typeface="Work Sans"/>
              </a:defRPr>
            </a:lvl8pPr>
            <a:lvl9pPr lvl="8" algn="ctr">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684" name="Google Shape;684;p275"/>
          <p:cNvSpPr txBox="1"/>
          <p:nvPr>
            <p:ph idx="4" type="title"/>
          </p:nvPr>
        </p:nvSpPr>
        <p:spPr>
          <a:xfrm>
            <a:off x="1536125" y="3826825"/>
            <a:ext cx="1069500" cy="635400"/>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SzPts val="2800"/>
              <a:buNone/>
              <a:defRPr sz="1000">
                <a:solidFill>
                  <a:srgbClr val="B5DCD9"/>
                </a:solidFill>
                <a:latin typeface="Work Sans"/>
                <a:ea typeface="Work Sans"/>
                <a:cs typeface="Work Sans"/>
                <a:sym typeface="Work Sans"/>
              </a:defRPr>
            </a:lvl1pPr>
            <a:lvl2pPr lvl="1" algn="ctr">
              <a:lnSpc>
                <a:spcPct val="80000"/>
              </a:lnSpc>
              <a:spcBef>
                <a:spcPts val="0"/>
              </a:spcBef>
              <a:spcAft>
                <a:spcPts val="0"/>
              </a:spcAft>
              <a:buSzPts val="1100"/>
              <a:buNone/>
              <a:defRPr sz="1100">
                <a:latin typeface="Work Sans"/>
                <a:ea typeface="Work Sans"/>
                <a:cs typeface="Work Sans"/>
                <a:sym typeface="Work Sans"/>
              </a:defRPr>
            </a:lvl2pPr>
            <a:lvl3pPr lvl="2" algn="ctr">
              <a:lnSpc>
                <a:spcPct val="80000"/>
              </a:lnSpc>
              <a:spcBef>
                <a:spcPts val="0"/>
              </a:spcBef>
              <a:spcAft>
                <a:spcPts val="0"/>
              </a:spcAft>
              <a:buSzPts val="1100"/>
              <a:buNone/>
              <a:defRPr sz="1100">
                <a:latin typeface="Work Sans"/>
                <a:ea typeface="Work Sans"/>
                <a:cs typeface="Work Sans"/>
                <a:sym typeface="Work Sans"/>
              </a:defRPr>
            </a:lvl3pPr>
            <a:lvl4pPr lvl="3" algn="ctr">
              <a:lnSpc>
                <a:spcPct val="80000"/>
              </a:lnSpc>
              <a:spcBef>
                <a:spcPts val="0"/>
              </a:spcBef>
              <a:spcAft>
                <a:spcPts val="0"/>
              </a:spcAft>
              <a:buSzPts val="1100"/>
              <a:buNone/>
              <a:defRPr sz="1100">
                <a:latin typeface="Work Sans"/>
                <a:ea typeface="Work Sans"/>
                <a:cs typeface="Work Sans"/>
                <a:sym typeface="Work Sans"/>
              </a:defRPr>
            </a:lvl4pPr>
            <a:lvl5pPr lvl="4" algn="ctr">
              <a:lnSpc>
                <a:spcPct val="80000"/>
              </a:lnSpc>
              <a:spcBef>
                <a:spcPts val="0"/>
              </a:spcBef>
              <a:spcAft>
                <a:spcPts val="0"/>
              </a:spcAft>
              <a:buSzPts val="1100"/>
              <a:buNone/>
              <a:defRPr sz="1100">
                <a:latin typeface="Work Sans"/>
                <a:ea typeface="Work Sans"/>
                <a:cs typeface="Work Sans"/>
                <a:sym typeface="Work Sans"/>
              </a:defRPr>
            </a:lvl5pPr>
            <a:lvl6pPr lvl="5" algn="ctr">
              <a:lnSpc>
                <a:spcPct val="80000"/>
              </a:lnSpc>
              <a:spcBef>
                <a:spcPts val="0"/>
              </a:spcBef>
              <a:spcAft>
                <a:spcPts val="0"/>
              </a:spcAft>
              <a:buSzPts val="1100"/>
              <a:buNone/>
              <a:defRPr sz="1100">
                <a:latin typeface="Work Sans"/>
                <a:ea typeface="Work Sans"/>
                <a:cs typeface="Work Sans"/>
                <a:sym typeface="Work Sans"/>
              </a:defRPr>
            </a:lvl6pPr>
            <a:lvl7pPr lvl="6" algn="ctr">
              <a:lnSpc>
                <a:spcPct val="80000"/>
              </a:lnSpc>
              <a:spcBef>
                <a:spcPts val="0"/>
              </a:spcBef>
              <a:spcAft>
                <a:spcPts val="0"/>
              </a:spcAft>
              <a:buSzPts val="1100"/>
              <a:buNone/>
              <a:defRPr sz="1100">
                <a:latin typeface="Work Sans"/>
                <a:ea typeface="Work Sans"/>
                <a:cs typeface="Work Sans"/>
                <a:sym typeface="Work Sans"/>
              </a:defRPr>
            </a:lvl7pPr>
            <a:lvl8pPr lvl="7" algn="ctr">
              <a:lnSpc>
                <a:spcPct val="80000"/>
              </a:lnSpc>
              <a:spcBef>
                <a:spcPts val="0"/>
              </a:spcBef>
              <a:spcAft>
                <a:spcPts val="0"/>
              </a:spcAft>
              <a:buSzPts val="1100"/>
              <a:buNone/>
              <a:defRPr sz="1100">
                <a:latin typeface="Work Sans"/>
                <a:ea typeface="Work Sans"/>
                <a:cs typeface="Work Sans"/>
                <a:sym typeface="Work Sans"/>
              </a:defRPr>
            </a:lvl8pPr>
            <a:lvl9pPr lvl="8" algn="ctr">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685" name="Google Shape;685;p275"/>
          <p:cNvSpPr txBox="1"/>
          <p:nvPr>
            <p:ph idx="5" type="title"/>
          </p:nvPr>
        </p:nvSpPr>
        <p:spPr>
          <a:xfrm>
            <a:off x="2779125" y="3314700"/>
            <a:ext cx="1069500" cy="635400"/>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SzPts val="2800"/>
              <a:buNone/>
              <a:defRPr b="1" sz="2900">
                <a:solidFill>
                  <a:srgbClr val="FFFFFF"/>
                </a:solidFill>
                <a:latin typeface="Work Sans"/>
                <a:ea typeface="Work Sans"/>
                <a:cs typeface="Work Sans"/>
                <a:sym typeface="Work Sans"/>
              </a:defRPr>
            </a:lvl1pPr>
            <a:lvl2pPr lvl="1" algn="ctr">
              <a:lnSpc>
                <a:spcPct val="80000"/>
              </a:lnSpc>
              <a:spcBef>
                <a:spcPts val="0"/>
              </a:spcBef>
              <a:spcAft>
                <a:spcPts val="0"/>
              </a:spcAft>
              <a:buSzPts val="1100"/>
              <a:buNone/>
              <a:defRPr sz="1100">
                <a:latin typeface="Work Sans"/>
                <a:ea typeface="Work Sans"/>
                <a:cs typeface="Work Sans"/>
                <a:sym typeface="Work Sans"/>
              </a:defRPr>
            </a:lvl2pPr>
            <a:lvl3pPr lvl="2" algn="ctr">
              <a:lnSpc>
                <a:spcPct val="80000"/>
              </a:lnSpc>
              <a:spcBef>
                <a:spcPts val="0"/>
              </a:spcBef>
              <a:spcAft>
                <a:spcPts val="0"/>
              </a:spcAft>
              <a:buSzPts val="1100"/>
              <a:buNone/>
              <a:defRPr sz="1100">
                <a:latin typeface="Work Sans"/>
                <a:ea typeface="Work Sans"/>
                <a:cs typeface="Work Sans"/>
                <a:sym typeface="Work Sans"/>
              </a:defRPr>
            </a:lvl3pPr>
            <a:lvl4pPr lvl="3" algn="ctr">
              <a:lnSpc>
                <a:spcPct val="80000"/>
              </a:lnSpc>
              <a:spcBef>
                <a:spcPts val="0"/>
              </a:spcBef>
              <a:spcAft>
                <a:spcPts val="0"/>
              </a:spcAft>
              <a:buSzPts val="1100"/>
              <a:buNone/>
              <a:defRPr sz="1100">
                <a:latin typeface="Work Sans"/>
                <a:ea typeface="Work Sans"/>
                <a:cs typeface="Work Sans"/>
                <a:sym typeface="Work Sans"/>
              </a:defRPr>
            </a:lvl4pPr>
            <a:lvl5pPr lvl="4" algn="ctr">
              <a:lnSpc>
                <a:spcPct val="80000"/>
              </a:lnSpc>
              <a:spcBef>
                <a:spcPts val="0"/>
              </a:spcBef>
              <a:spcAft>
                <a:spcPts val="0"/>
              </a:spcAft>
              <a:buSzPts val="1100"/>
              <a:buNone/>
              <a:defRPr sz="1100">
                <a:latin typeface="Work Sans"/>
                <a:ea typeface="Work Sans"/>
                <a:cs typeface="Work Sans"/>
                <a:sym typeface="Work Sans"/>
              </a:defRPr>
            </a:lvl5pPr>
            <a:lvl6pPr lvl="5" algn="ctr">
              <a:lnSpc>
                <a:spcPct val="80000"/>
              </a:lnSpc>
              <a:spcBef>
                <a:spcPts val="0"/>
              </a:spcBef>
              <a:spcAft>
                <a:spcPts val="0"/>
              </a:spcAft>
              <a:buSzPts val="1100"/>
              <a:buNone/>
              <a:defRPr sz="1100">
                <a:latin typeface="Work Sans"/>
                <a:ea typeface="Work Sans"/>
                <a:cs typeface="Work Sans"/>
                <a:sym typeface="Work Sans"/>
              </a:defRPr>
            </a:lvl6pPr>
            <a:lvl7pPr lvl="6" algn="ctr">
              <a:lnSpc>
                <a:spcPct val="80000"/>
              </a:lnSpc>
              <a:spcBef>
                <a:spcPts val="0"/>
              </a:spcBef>
              <a:spcAft>
                <a:spcPts val="0"/>
              </a:spcAft>
              <a:buSzPts val="1100"/>
              <a:buNone/>
              <a:defRPr sz="1100">
                <a:latin typeface="Work Sans"/>
                <a:ea typeface="Work Sans"/>
                <a:cs typeface="Work Sans"/>
                <a:sym typeface="Work Sans"/>
              </a:defRPr>
            </a:lvl7pPr>
            <a:lvl8pPr lvl="7" algn="ctr">
              <a:lnSpc>
                <a:spcPct val="80000"/>
              </a:lnSpc>
              <a:spcBef>
                <a:spcPts val="0"/>
              </a:spcBef>
              <a:spcAft>
                <a:spcPts val="0"/>
              </a:spcAft>
              <a:buSzPts val="1100"/>
              <a:buNone/>
              <a:defRPr sz="1100">
                <a:latin typeface="Work Sans"/>
                <a:ea typeface="Work Sans"/>
                <a:cs typeface="Work Sans"/>
                <a:sym typeface="Work Sans"/>
              </a:defRPr>
            </a:lvl8pPr>
            <a:lvl9pPr lvl="8" algn="ctr">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686" name="Google Shape;686;p275"/>
          <p:cNvSpPr txBox="1"/>
          <p:nvPr>
            <p:ph idx="6" type="title"/>
          </p:nvPr>
        </p:nvSpPr>
        <p:spPr>
          <a:xfrm>
            <a:off x="2779125" y="3826825"/>
            <a:ext cx="1069500" cy="635400"/>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SzPts val="2800"/>
              <a:buNone/>
              <a:defRPr sz="1000">
                <a:solidFill>
                  <a:srgbClr val="B5DCD9"/>
                </a:solidFill>
                <a:latin typeface="Work Sans"/>
                <a:ea typeface="Work Sans"/>
                <a:cs typeface="Work Sans"/>
                <a:sym typeface="Work Sans"/>
              </a:defRPr>
            </a:lvl1pPr>
            <a:lvl2pPr lvl="1" algn="ctr">
              <a:lnSpc>
                <a:spcPct val="80000"/>
              </a:lnSpc>
              <a:spcBef>
                <a:spcPts val="0"/>
              </a:spcBef>
              <a:spcAft>
                <a:spcPts val="0"/>
              </a:spcAft>
              <a:buSzPts val="1100"/>
              <a:buNone/>
              <a:defRPr sz="1100">
                <a:latin typeface="Work Sans"/>
                <a:ea typeface="Work Sans"/>
                <a:cs typeface="Work Sans"/>
                <a:sym typeface="Work Sans"/>
              </a:defRPr>
            </a:lvl2pPr>
            <a:lvl3pPr lvl="2" algn="ctr">
              <a:lnSpc>
                <a:spcPct val="80000"/>
              </a:lnSpc>
              <a:spcBef>
                <a:spcPts val="0"/>
              </a:spcBef>
              <a:spcAft>
                <a:spcPts val="0"/>
              </a:spcAft>
              <a:buSzPts val="1100"/>
              <a:buNone/>
              <a:defRPr sz="1100">
                <a:latin typeface="Work Sans"/>
                <a:ea typeface="Work Sans"/>
                <a:cs typeface="Work Sans"/>
                <a:sym typeface="Work Sans"/>
              </a:defRPr>
            </a:lvl3pPr>
            <a:lvl4pPr lvl="3" algn="ctr">
              <a:lnSpc>
                <a:spcPct val="80000"/>
              </a:lnSpc>
              <a:spcBef>
                <a:spcPts val="0"/>
              </a:spcBef>
              <a:spcAft>
                <a:spcPts val="0"/>
              </a:spcAft>
              <a:buSzPts val="1100"/>
              <a:buNone/>
              <a:defRPr sz="1100">
                <a:latin typeface="Work Sans"/>
                <a:ea typeface="Work Sans"/>
                <a:cs typeface="Work Sans"/>
                <a:sym typeface="Work Sans"/>
              </a:defRPr>
            </a:lvl4pPr>
            <a:lvl5pPr lvl="4" algn="ctr">
              <a:lnSpc>
                <a:spcPct val="80000"/>
              </a:lnSpc>
              <a:spcBef>
                <a:spcPts val="0"/>
              </a:spcBef>
              <a:spcAft>
                <a:spcPts val="0"/>
              </a:spcAft>
              <a:buSzPts val="1100"/>
              <a:buNone/>
              <a:defRPr sz="1100">
                <a:latin typeface="Work Sans"/>
                <a:ea typeface="Work Sans"/>
                <a:cs typeface="Work Sans"/>
                <a:sym typeface="Work Sans"/>
              </a:defRPr>
            </a:lvl5pPr>
            <a:lvl6pPr lvl="5" algn="ctr">
              <a:lnSpc>
                <a:spcPct val="80000"/>
              </a:lnSpc>
              <a:spcBef>
                <a:spcPts val="0"/>
              </a:spcBef>
              <a:spcAft>
                <a:spcPts val="0"/>
              </a:spcAft>
              <a:buSzPts val="1100"/>
              <a:buNone/>
              <a:defRPr sz="1100">
                <a:latin typeface="Work Sans"/>
                <a:ea typeface="Work Sans"/>
                <a:cs typeface="Work Sans"/>
                <a:sym typeface="Work Sans"/>
              </a:defRPr>
            </a:lvl6pPr>
            <a:lvl7pPr lvl="6" algn="ctr">
              <a:lnSpc>
                <a:spcPct val="80000"/>
              </a:lnSpc>
              <a:spcBef>
                <a:spcPts val="0"/>
              </a:spcBef>
              <a:spcAft>
                <a:spcPts val="0"/>
              </a:spcAft>
              <a:buSzPts val="1100"/>
              <a:buNone/>
              <a:defRPr sz="1100">
                <a:latin typeface="Work Sans"/>
                <a:ea typeface="Work Sans"/>
                <a:cs typeface="Work Sans"/>
                <a:sym typeface="Work Sans"/>
              </a:defRPr>
            </a:lvl7pPr>
            <a:lvl8pPr lvl="7" algn="ctr">
              <a:lnSpc>
                <a:spcPct val="80000"/>
              </a:lnSpc>
              <a:spcBef>
                <a:spcPts val="0"/>
              </a:spcBef>
              <a:spcAft>
                <a:spcPts val="0"/>
              </a:spcAft>
              <a:buSzPts val="1100"/>
              <a:buNone/>
              <a:defRPr sz="1100">
                <a:latin typeface="Work Sans"/>
                <a:ea typeface="Work Sans"/>
                <a:cs typeface="Work Sans"/>
                <a:sym typeface="Work Sans"/>
              </a:defRPr>
            </a:lvl8pPr>
            <a:lvl9pPr lvl="8" algn="ctr">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687" name="Google Shape;687;p275"/>
          <p:cNvSpPr txBox="1"/>
          <p:nvPr>
            <p:ph idx="7" type="title"/>
          </p:nvPr>
        </p:nvSpPr>
        <p:spPr>
          <a:xfrm>
            <a:off x="4022125" y="3314700"/>
            <a:ext cx="1069500" cy="635400"/>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SzPts val="2800"/>
              <a:buNone/>
              <a:defRPr b="1" sz="2900">
                <a:solidFill>
                  <a:srgbClr val="FFFFFF"/>
                </a:solidFill>
                <a:latin typeface="Work Sans"/>
                <a:ea typeface="Work Sans"/>
                <a:cs typeface="Work Sans"/>
                <a:sym typeface="Work Sans"/>
              </a:defRPr>
            </a:lvl1pPr>
            <a:lvl2pPr lvl="1" algn="ctr">
              <a:lnSpc>
                <a:spcPct val="80000"/>
              </a:lnSpc>
              <a:spcBef>
                <a:spcPts val="0"/>
              </a:spcBef>
              <a:spcAft>
                <a:spcPts val="0"/>
              </a:spcAft>
              <a:buSzPts val="1100"/>
              <a:buNone/>
              <a:defRPr sz="1100">
                <a:latin typeface="Work Sans"/>
                <a:ea typeface="Work Sans"/>
                <a:cs typeface="Work Sans"/>
                <a:sym typeface="Work Sans"/>
              </a:defRPr>
            </a:lvl2pPr>
            <a:lvl3pPr lvl="2" algn="ctr">
              <a:lnSpc>
                <a:spcPct val="80000"/>
              </a:lnSpc>
              <a:spcBef>
                <a:spcPts val="0"/>
              </a:spcBef>
              <a:spcAft>
                <a:spcPts val="0"/>
              </a:spcAft>
              <a:buSzPts val="1100"/>
              <a:buNone/>
              <a:defRPr sz="1100">
                <a:latin typeface="Work Sans"/>
                <a:ea typeface="Work Sans"/>
                <a:cs typeface="Work Sans"/>
                <a:sym typeface="Work Sans"/>
              </a:defRPr>
            </a:lvl3pPr>
            <a:lvl4pPr lvl="3" algn="ctr">
              <a:lnSpc>
                <a:spcPct val="80000"/>
              </a:lnSpc>
              <a:spcBef>
                <a:spcPts val="0"/>
              </a:spcBef>
              <a:spcAft>
                <a:spcPts val="0"/>
              </a:spcAft>
              <a:buSzPts val="1100"/>
              <a:buNone/>
              <a:defRPr sz="1100">
                <a:latin typeface="Work Sans"/>
                <a:ea typeface="Work Sans"/>
                <a:cs typeface="Work Sans"/>
                <a:sym typeface="Work Sans"/>
              </a:defRPr>
            </a:lvl4pPr>
            <a:lvl5pPr lvl="4" algn="ctr">
              <a:lnSpc>
                <a:spcPct val="80000"/>
              </a:lnSpc>
              <a:spcBef>
                <a:spcPts val="0"/>
              </a:spcBef>
              <a:spcAft>
                <a:spcPts val="0"/>
              </a:spcAft>
              <a:buSzPts val="1100"/>
              <a:buNone/>
              <a:defRPr sz="1100">
                <a:latin typeface="Work Sans"/>
                <a:ea typeface="Work Sans"/>
                <a:cs typeface="Work Sans"/>
                <a:sym typeface="Work Sans"/>
              </a:defRPr>
            </a:lvl5pPr>
            <a:lvl6pPr lvl="5" algn="ctr">
              <a:lnSpc>
                <a:spcPct val="80000"/>
              </a:lnSpc>
              <a:spcBef>
                <a:spcPts val="0"/>
              </a:spcBef>
              <a:spcAft>
                <a:spcPts val="0"/>
              </a:spcAft>
              <a:buSzPts val="1100"/>
              <a:buNone/>
              <a:defRPr sz="1100">
                <a:latin typeface="Work Sans"/>
                <a:ea typeface="Work Sans"/>
                <a:cs typeface="Work Sans"/>
                <a:sym typeface="Work Sans"/>
              </a:defRPr>
            </a:lvl6pPr>
            <a:lvl7pPr lvl="6" algn="ctr">
              <a:lnSpc>
                <a:spcPct val="80000"/>
              </a:lnSpc>
              <a:spcBef>
                <a:spcPts val="0"/>
              </a:spcBef>
              <a:spcAft>
                <a:spcPts val="0"/>
              </a:spcAft>
              <a:buSzPts val="1100"/>
              <a:buNone/>
              <a:defRPr sz="1100">
                <a:latin typeface="Work Sans"/>
                <a:ea typeface="Work Sans"/>
                <a:cs typeface="Work Sans"/>
                <a:sym typeface="Work Sans"/>
              </a:defRPr>
            </a:lvl7pPr>
            <a:lvl8pPr lvl="7" algn="ctr">
              <a:lnSpc>
                <a:spcPct val="80000"/>
              </a:lnSpc>
              <a:spcBef>
                <a:spcPts val="0"/>
              </a:spcBef>
              <a:spcAft>
                <a:spcPts val="0"/>
              </a:spcAft>
              <a:buSzPts val="1100"/>
              <a:buNone/>
              <a:defRPr sz="1100">
                <a:latin typeface="Work Sans"/>
                <a:ea typeface="Work Sans"/>
                <a:cs typeface="Work Sans"/>
                <a:sym typeface="Work Sans"/>
              </a:defRPr>
            </a:lvl8pPr>
            <a:lvl9pPr lvl="8" algn="ctr">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688" name="Google Shape;688;p275"/>
          <p:cNvSpPr txBox="1"/>
          <p:nvPr>
            <p:ph idx="8" type="title"/>
          </p:nvPr>
        </p:nvSpPr>
        <p:spPr>
          <a:xfrm>
            <a:off x="4022125" y="3826825"/>
            <a:ext cx="1069500" cy="635400"/>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SzPts val="2800"/>
              <a:buNone/>
              <a:defRPr sz="1000">
                <a:solidFill>
                  <a:srgbClr val="B5DCD9"/>
                </a:solidFill>
                <a:latin typeface="Work Sans"/>
                <a:ea typeface="Work Sans"/>
                <a:cs typeface="Work Sans"/>
                <a:sym typeface="Work Sans"/>
              </a:defRPr>
            </a:lvl1pPr>
            <a:lvl2pPr lvl="1" algn="ctr">
              <a:lnSpc>
                <a:spcPct val="80000"/>
              </a:lnSpc>
              <a:spcBef>
                <a:spcPts val="0"/>
              </a:spcBef>
              <a:spcAft>
                <a:spcPts val="0"/>
              </a:spcAft>
              <a:buSzPts val="1100"/>
              <a:buNone/>
              <a:defRPr sz="1100">
                <a:latin typeface="Work Sans"/>
                <a:ea typeface="Work Sans"/>
                <a:cs typeface="Work Sans"/>
                <a:sym typeface="Work Sans"/>
              </a:defRPr>
            </a:lvl2pPr>
            <a:lvl3pPr lvl="2" algn="ctr">
              <a:lnSpc>
                <a:spcPct val="80000"/>
              </a:lnSpc>
              <a:spcBef>
                <a:spcPts val="0"/>
              </a:spcBef>
              <a:spcAft>
                <a:spcPts val="0"/>
              </a:spcAft>
              <a:buSzPts val="1100"/>
              <a:buNone/>
              <a:defRPr sz="1100">
                <a:latin typeface="Work Sans"/>
                <a:ea typeface="Work Sans"/>
                <a:cs typeface="Work Sans"/>
                <a:sym typeface="Work Sans"/>
              </a:defRPr>
            </a:lvl3pPr>
            <a:lvl4pPr lvl="3" algn="ctr">
              <a:lnSpc>
                <a:spcPct val="80000"/>
              </a:lnSpc>
              <a:spcBef>
                <a:spcPts val="0"/>
              </a:spcBef>
              <a:spcAft>
                <a:spcPts val="0"/>
              </a:spcAft>
              <a:buSzPts val="1100"/>
              <a:buNone/>
              <a:defRPr sz="1100">
                <a:latin typeface="Work Sans"/>
                <a:ea typeface="Work Sans"/>
                <a:cs typeface="Work Sans"/>
                <a:sym typeface="Work Sans"/>
              </a:defRPr>
            </a:lvl4pPr>
            <a:lvl5pPr lvl="4" algn="ctr">
              <a:lnSpc>
                <a:spcPct val="80000"/>
              </a:lnSpc>
              <a:spcBef>
                <a:spcPts val="0"/>
              </a:spcBef>
              <a:spcAft>
                <a:spcPts val="0"/>
              </a:spcAft>
              <a:buSzPts val="1100"/>
              <a:buNone/>
              <a:defRPr sz="1100">
                <a:latin typeface="Work Sans"/>
                <a:ea typeface="Work Sans"/>
                <a:cs typeface="Work Sans"/>
                <a:sym typeface="Work Sans"/>
              </a:defRPr>
            </a:lvl5pPr>
            <a:lvl6pPr lvl="5" algn="ctr">
              <a:lnSpc>
                <a:spcPct val="80000"/>
              </a:lnSpc>
              <a:spcBef>
                <a:spcPts val="0"/>
              </a:spcBef>
              <a:spcAft>
                <a:spcPts val="0"/>
              </a:spcAft>
              <a:buSzPts val="1100"/>
              <a:buNone/>
              <a:defRPr sz="1100">
                <a:latin typeface="Work Sans"/>
                <a:ea typeface="Work Sans"/>
                <a:cs typeface="Work Sans"/>
                <a:sym typeface="Work Sans"/>
              </a:defRPr>
            </a:lvl6pPr>
            <a:lvl7pPr lvl="6" algn="ctr">
              <a:lnSpc>
                <a:spcPct val="80000"/>
              </a:lnSpc>
              <a:spcBef>
                <a:spcPts val="0"/>
              </a:spcBef>
              <a:spcAft>
                <a:spcPts val="0"/>
              </a:spcAft>
              <a:buSzPts val="1100"/>
              <a:buNone/>
              <a:defRPr sz="1100">
                <a:latin typeface="Work Sans"/>
                <a:ea typeface="Work Sans"/>
                <a:cs typeface="Work Sans"/>
                <a:sym typeface="Work Sans"/>
              </a:defRPr>
            </a:lvl7pPr>
            <a:lvl8pPr lvl="7" algn="ctr">
              <a:lnSpc>
                <a:spcPct val="80000"/>
              </a:lnSpc>
              <a:spcBef>
                <a:spcPts val="0"/>
              </a:spcBef>
              <a:spcAft>
                <a:spcPts val="0"/>
              </a:spcAft>
              <a:buSzPts val="1100"/>
              <a:buNone/>
              <a:defRPr sz="1100">
                <a:latin typeface="Work Sans"/>
                <a:ea typeface="Work Sans"/>
                <a:cs typeface="Work Sans"/>
                <a:sym typeface="Work Sans"/>
              </a:defRPr>
            </a:lvl8pPr>
            <a:lvl9pPr lvl="8" algn="ctr">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689" name="Google Shape;689;p275"/>
          <p:cNvSpPr txBox="1"/>
          <p:nvPr>
            <p:ph idx="9" type="title"/>
          </p:nvPr>
        </p:nvSpPr>
        <p:spPr>
          <a:xfrm>
            <a:off x="5265125" y="3314700"/>
            <a:ext cx="1069500" cy="635400"/>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SzPts val="2800"/>
              <a:buNone/>
              <a:defRPr b="1" sz="2900">
                <a:solidFill>
                  <a:srgbClr val="FFFFFF"/>
                </a:solidFill>
                <a:latin typeface="Work Sans"/>
                <a:ea typeface="Work Sans"/>
                <a:cs typeface="Work Sans"/>
                <a:sym typeface="Work Sans"/>
              </a:defRPr>
            </a:lvl1pPr>
            <a:lvl2pPr lvl="1" algn="ctr">
              <a:lnSpc>
                <a:spcPct val="80000"/>
              </a:lnSpc>
              <a:spcBef>
                <a:spcPts val="0"/>
              </a:spcBef>
              <a:spcAft>
                <a:spcPts val="0"/>
              </a:spcAft>
              <a:buSzPts val="1100"/>
              <a:buNone/>
              <a:defRPr sz="1100">
                <a:latin typeface="Work Sans"/>
                <a:ea typeface="Work Sans"/>
                <a:cs typeface="Work Sans"/>
                <a:sym typeface="Work Sans"/>
              </a:defRPr>
            </a:lvl2pPr>
            <a:lvl3pPr lvl="2" algn="ctr">
              <a:lnSpc>
                <a:spcPct val="80000"/>
              </a:lnSpc>
              <a:spcBef>
                <a:spcPts val="0"/>
              </a:spcBef>
              <a:spcAft>
                <a:spcPts val="0"/>
              </a:spcAft>
              <a:buSzPts val="1100"/>
              <a:buNone/>
              <a:defRPr sz="1100">
                <a:latin typeface="Work Sans"/>
                <a:ea typeface="Work Sans"/>
                <a:cs typeface="Work Sans"/>
                <a:sym typeface="Work Sans"/>
              </a:defRPr>
            </a:lvl3pPr>
            <a:lvl4pPr lvl="3" algn="ctr">
              <a:lnSpc>
                <a:spcPct val="80000"/>
              </a:lnSpc>
              <a:spcBef>
                <a:spcPts val="0"/>
              </a:spcBef>
              <a:spcAft>
                <a:spcPts val="0"/>
              </a:spcAft>
              <a:buSzPts val="1100"/>
              <a:buNone/>
              <a:defRPr sz="1100">
                <a:latin typeface="Work Sans"/>
                <a:ea typeface="Work Sans"/>
                <a:cs typeface="Work Sans"/>
                <a:sym typeface="Work Sans"/>
              </a:defRPr>
            </a:lvl4pPr>
            <a:lvl5pPr lvl="4" algn="ctr">
              <a:lnSpc>
                <a:spcPct val="80000"/>
              </a:lnSpc>
              <a:spcBef>
                <a:spcPts val="0"/>
              </a:spcBef>
              <a:spcAft>
                <a:spcPts val="0"/>
              </a:spcAft>
              <a:buSzPts val="1100"/>
              <a:buNone/>
              <a:defRPr sz="1100">
                <a:latin typeface="Work Sans"/>
                <a:ea typeface="Work Sans"/>
                <a:cs typeface="Work Sans"/>
                <a:sym typeface="Work Sans"/>
              </a:defRPr>
            </a:lvl5pPr>
            <a:lvl6pPr lvl="5" algn="ctr">
              <a:lnSpc>
                <a:spcPct val="80000"/>
              </a:lnSpc>
              <a:spcBef>
                <a:spcPts val="0"/>
              </a:spcBef>
              <a:spcAft>
                <a:spcPts val="0"/>
              </a:spcAft>
              <a:buSzPts val="1100"/>
              <a:buNone/>
              <a:defRPr sz="1100">
                <a:latin typeface="Work Sans"/>
                <a:ea typeface="Work Sans"/>
                <a:cs typeface="Work Sans"/>
                <a:sym typeface="Work Sans"/>
              </a:defRPr>
            </a:lvl6pPr>
            <a:lvl7pPr lvl="6" algn="ctr">
              <a:lnSpc>
                <a:spcPct val="80000"/>
              </a:lnSpc>
              <a:spcBef>
                <a:spcPts val="0"/>
              </a:spcBef>
              <a:spcAft>
                <a:spcPts val="0"/>
              </a:spcAft>
              <a:buSzPts val="1100"/>
              <a:buNone/>
              <a:defRPr sz="1100">
                <a:latin typeface="Work Sans"/>
                <a:ea typeface="Work Sans"/>
                <a:cs typeface="Work Sans"/>
                <a:sym typeface="Work Sans"/>
              </a:defRPr>
            </a:lvl7pPr>
            <a:lvl8pPr lvl="7" algn="ctr">
              <a:lnSpc>
                <a:spcPct val="80000"/>
              </a:lnSpc>
              <a:spcBef>
                <a:spcPts val="0"/>
              </a:spcBef>
              <a:spcAft>
                <a:spcPts val="0"/>
              </a:spcAft>
              <a:buSzPts val="1100"/>
              <a:buNone/>
              <a:defRPr sz="1100">
                <a:latin typeface="Work Sans"/>
                <a:ea typeface="Work Sans"/>
                <a:cs typeface="Work Sans"/>
                <a:sym typeface="Work Sans"/>
              </a:defRPr>
            </a:lvl8pPr>
            <a:lvl9pPr lvl="8" algn="ctr">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690" name="Google Shape;690;p275"/>
          <p:cNvSpPr txBox="1"/>
          <p:nvPr>
            <p:ph idx="13" type="title"/>
          </p:nvPr>
        </p:nvSpPr>
        <p:spPr>
          <a:xfrm>
            <a:off x="5265125" y="3826825"/>
            <a:ext cx="1069500" cy="635400"/>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SzPts val="2800"/>
              <a:buNone/>
              <a:defRPr sz="1000">
                <a:solidFill>
                  <a:srgbClr val="B5DCD9"/>
                </a:solidFill>
                <a:latin typeface="Work Sans"/>
                <a:ea typeface="Work Sans"/>
                <a:cs typeface="Work Sans"/>
                <a:sym typeface="Work Sans"/>
              </a:defRPr>
            </a:lvl1pPr>
            <a:lvl2pPr lvl="1" algn="ctr">
              <a:lnSpc>
                <a:spcPct val="80000"/>
              </a:lnSpc>
              <a:spcBef>
                <a:spcPts val="0"/>
              </a:spcBef>
              <a:spcAft>
                <a:spcPts val="0"/>
              </a:spcAft>
              <a:buSzPts val="1100"/>
              <a:buNone/>
              <a:defRPr sz="1100">
                <a:latin typeface="Work Sans"/>
                <a:ea typeface="Work Sans"/>
                <a:cs typeface="Work Sans"/>
                <a:sym typeface="Work Sans"/>
              </a:defRPr>
            </a:lvl2pPr>
            <a:lvl3pPr lvl="2" algn="ctr">
              <a:lnSpc>
                <a:spcPct val="80000"/>
              </a:lnSpc>
              <a:spcBef>
                <a:spcPts val="0"/>
              </a:spcBef>
              <a:spcAft>
                <a:spcPts val="0"/>
              </a:spcAft>
              <a:buSzPts val="1100"/>
              <a:buNone/>
              <a:defRPr sz="1100">
                <a:latin typeface="Work Sans"/>
                <a:ea typeface="Work Sans"/>
                <a:cs typeface="Work Sans"/>
                <a:sym typeface="Work Sans"/>
              </a:defRPr>
            </a:lvl3pPr>
            <a:lvl4pPr lvl="3" algn="ctr">
              <a:lnSpc>
                <a:spcPct val="80000"/>
              </a:lnSpc>
              <a:spcBef>
                <a:spcPts val="0"/>
              </a:spcBef>
              <a:spcAft>
                <a:spcPts val="0"/>
              </a:spcAft>
              <a:buSzPts val="1100"/>
              <a:buNone/>
              <a:defRPr sz="1100">
                <a:latin typeface="Work Sans"/>
                <a:ea typeface="Work Sans"/>
                <a:cs typeface="Work Sans"/>
                <a:sym typeface="Work Sans"/>
              </a:defRPr>
            </a:lvl4pPr>
            <a:lvl5pPr lvl="4" algn="ctr">
              <a:lnSpc>
                <a:spcPct val="80000"/>
              </a:lnSpc>
              <a:spcBef>
                <a:spcPts val="0"/>
              </a:spcBef>
              <a:spcAft>
                <a:spcPts val="0"/>
              </a:spcAft>
              <a:buSzPts val="1100"/>
              <a:buNone/>
              <a:defRPr sz="1100">
                <a:latin typeface="Work Sans"/>
                <a:ea typeface="Work Sans"/>
                <a:cs typeface="Work Sans"/>
                <a:sym typeface="Work Sans"/>
              </a:defRPr>
            </a:lvl5pPr>
            <a:lvl6pPr lvl="5" algn="ctr">
              <a:lnSpc>
                <a:spcPct val="80000"/>
              </a:lnSpc>
              <a:spcBef>
                <a:spcPts val="0"/>
              </a:spcBef>
              <a:spcAft>
                <a:spcPts val="0"/>
              </a:spcAft>
              <a:buSzPts val="1100"/>
              <a:buNone/>
              <a:defRPr sz="1100">
                <a:latin typeface="Work Sans"/>
                <a:ea typeface="Work Sans"/>
                <a:cs typeface="Work Sans"/>
                <a:sym typeface="Work Sans"/>
              </a:defRPr>
            </a:lvl6pPr>
            <a:lvl7pPr lvl="6" algn="ctr">
              <a:lnSpc>
                <a:spcPct val="80000"/>
              </a:lnSpc>
              <a:spcBef>
                <a:spcPts val="0"/>
              </a:spcBef>
              <a:spcAft>
                <a:spcPts val="0"/>
              </a:spcAft>
              <a:buSzPts val="1100"/>
              <a:buNone/>
              <a:defRPr sz="1100">
                <a:latin typeface="Work Sans"/>
                <a:ea typeface="Work Sans"/>
                <a:cs typeface="Work Sans"/>
                <a:sym typeface="Work Sans"/>
              </a:defRPr>
            </a:lvl7pPr>
            <a:lvl8pPr lvl="7" algn="ctr">
              <a:lnSpc>
                <a:spcPct val="80000"/>
              </a:lnSpc>
              <a:spcBef>
                <a:spcPts val="0"/>
              </a:spcBef>
              <a:spcAft>
                <a:spcPts val="0"/>
              </a:spcAft>
              <a:buSzPts val="1100"/>
              <a:buNone/>
              <a:defRPr sz="1100">
                <a:latin typeface="Work Sans"/>
                <a:ea typeface="Work Sans"/>
                <a:cs typeface="Work Sans"/>
                <a:sym typeface="Work Sans"/>
              </a:defRPr>
            </a:lvl8pPr>
            <a:lvl9pPr lvl="8" algn="ctr">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691" name="Google Shape;691;p275"/>
          <p:cNvSpPr txBox="1"/>
          <p:nvPr>
            <p:ph idx="14" type="title"/>
          </p:nvPr>
        </p:nvSpPr>
        <p:spPr>
          <a:xfrm>
            <a:off x="6523725" y="3314700"/>
            <a:ext cx="1069500" cy="635400"/>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SzPts val="2800"/>
              <a:buNone/>
              <a:defRPr b="1" sz="2900">
                <a:solidFill>
                  <a:srgbClr val="FFFFFF"/>
                </a:solidFill>
                <a:latin typeface="Work Sans"/>
                <a:ea typeface="Work Sans"/>
                <a:cs typeface="Work Sans"/>
                <a:sym typeface="Work Sans"/>
              </a:defRPr>
            </a:lvl1pPr>
            <a:lvl2pPr lvl="1" algn="ctr">
              <a:lnSpc>
                <a:spcPct val="80000"/>
              </a:lnSpc>
              <a:spcBef>
                <a:spcPts val="0"/>
              </a:spcBef>
              <a:spcAft>
                <a:spcPts val="0"/>
              </a:spcAft>
              <a:buSzPts val="1100"/>
              <a:buNone/>
              <a:defRPr sz="1100">
                <a:latin typeface="Work Sans"/>
                <a:ea typeface="Work Sans"/>
                <a:cs typeface="Work Sans"/>
                <a:sym typeface="Work Sans"/>
              </a:defRPr>
            </a:lvl2pPr>
            <a:lvl3pPr lvl="2" algn="ctr">
              <a:lnSpc>
                <a:spcPct val="80000"/>
              </a:lnSpc>
              <a:spcBef>
                <a:spcPts val="0"/>
              </a:spcBef>
              <a:spcAft>
                <a:spcPts val="0"/>
              </a:spcAft>
              <a:buSzPts val="1100"/>
              <a:buNone/>
              <a:defRPr sz="1100">
                <a:latin typeface="Work Sans"/>
                <a:ea typeface="Work Sans"/>
                <a:cs typeface="Work Sans"/>
                <a:sym typeface="Work Sans"/>
              </a:defRPr>
            </a:lvl3pPr>
            <a:lvl4pPr lvl="3" algn="ctr">
              <a:lnSpc>
                <a:spcPct val="80000"/>
              </a:lnSpc>
              <a:spcBef>
                <a:spcPts val="0"/>
              </a:spcBef>
              <a:spcAft>
                <a:spcPts val="0"/>
              </a:spcAft>
              <a:buSzPts val="1100"/>
              <a:buNone/>
              <a:defRPr sz="1100">
                <a:latin typeface="Work Sans"/>
                <a:ea typeface="Work Sans"/>
                <a:cs typeface="Work Sans"/>
                <a:sym typeface="Work Sans"/>
              </a:defRPr>
            </a:lvl4pPr>
            <a:lvl5pPr lvl="4" algn="ctr">
              <a:lnSpc>
                <a:spcPct val="80000"/>
              </a:lnSpc>
              <a:spcBef>
                <a:spcPts val="0"/>
              </a:spcBef>
              <a:spcAft>
                <a:spcPts val="0"/>
              </a:spcAft>
              <a:buSzPts val="1100"/>
              <a:buNone/>
              <a:defRPr sz="1100">
                <a:latin typeface="Work Sans"/>
                <a:ea typeface="Work Sans"/>
                <a:cs typeface="Work Sans"/>
                <a:sym typeface="Work Sans"/>
              </a:defRPr>
            </a:lvl5pPr>
            <a:lvl6pPr lvl="5" algn="ctr">
              <a:lnSpc>
                <a:spcPct val="80000"/>
              </a:lnSpc>
              <a:spcBef>
                <a:spcPts val="0"/>
              </a:spcBef>
              <a:spcAft>
                <a:spcPts val="0"/>
              </a:spcAft>
              <a:buSzPts val="1100"/>
              <a:buNone/>
              <a:defRPr sz="1100">
                <a:latin typeface="Work Sans"/>
                <a:ea typeface="Work Sans"/>
                <a:cs typeface="Work Sans"/>
                <a:sym typeface="Work Sans"/>
              </a:defRPr>
            </a:lvl6pPr>
            <a:lvl7pPr lvl="6" algn="ctr">
              <a:lnSpc>
                <a:spcPct val="80000"/>
              </a:lnSpc>
              <a:spcBef>
                <a:spcPts val="0"/>
              </a:spcBef>
              <a:spcAft>
                <a:spcPts val="0"/>
              </a:spcAft>
              <a:buSzPts val="1100"/>
              <a:buNone/>
              <a:defRPr sz="1100">
                <a:latin typeface="Work Sans"/>
                <a:ea typeface="Work Sans"/>
                <a:cs typeface="Work Sans"/>
                <a:sym typeface="Work Sans"/>
              </a:defRPr>
            </a:lvl7pPr>
            <a:lvl8pPr lvl="7" algn="ctr">
              <a:lnSpc>
                <a:spcPct val="80000"/>
              </a:lnSpc>
              <a:spcBef>
                <a:spcPts val="0"/>
              </a:spcBef>
              <a:spcAft>
                <a:spcPts val="0"/>
              </a:spcAft>
              <a:buSzPts val="1100"/>
              <a:buNone/>
              <a:defRPr sz="1100">
                <a:latin typeface="Work Sans"/>
                <a:ea typeface="Work Sans"/>
                <a:cs typeface="Work Sans"/>
                <a:sym typeface="Work Sans"/>
              </a:defRPr>
            </a:lvl8pPr>
            <a:lvl9pPr lvl="8" algn="ctr">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692" name="Google Shape;692;p275"/>
          <p:cNvSpPr txBox="1"/>
          <p:nvPr>
            <p:ph idx="15" type="title"/>
          </p:nvPr>
        </p:nvSpPr>
        <p:spPr>
          <a:xfrm>
            <a:off x="6523725" y="3826825"/>
            <a:ext cx="1069500" cy="635400"/>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SzPts val="2800"/>
              <a:buNone/>
              <a:defRPr sz="1000">
                <a:solidFill>
                  <a:srgbClr val="B5DCD9"/>
                </a:solidFill>
                <a:latin typeface="Work Sans"/>
                <a:ea typeface="Work Sans"/>
                <a:cs typeface="Work Sans"/>
                <a:sym typeface="Work Sans"/>
              </a:defRPr>
            </a:lvl1pPr>
            <a:lvl2pPr lvl="1" algn="ctr">
              <a:lnSpc>
                <a:spcPct val="80000"/>
              </a:lnSpc>
              <a:spcBef>
                <a:spcPts val="0"/>
              </a:spcBef>
              <a:spcAft>
                <a:spcPts val="0"/>
              </a:spcAft>
              <a:buSzPts val="1100"/>
              <a:buNone/>
              <a:defRPr sz="1100">
                <a:latin typeface="Work Sans"/>
                <a:ea typeface="Work Sans"/>
                <a:cs typeface="Work Sans"/>
                <a:sym typeface="Work Sans"/>
              </a:defRPr>
            </a:lvl2pPr>
            <a:lvl3pPr lvl="2" algn="ctr">
              <a:lnSpc>
                <a:spcPct val="80000"/>
              </a:lnSpc>
              <a:spcBef>
                <a:spcPts val="0"/>
              </a:spcBef>
              <a:spcAft>
                <a:spcPts val="0"/>
              </a:spcAft>
              <a:buSzPts val="1100"/>
              <a:buNone/>
              <a:defRPr sz="1100">
                <a:latin typeface="Work Sans"/>
                <a:ea typeface="Work Sans"/>
                <a:cs typeface="Work Sans"/>
                <a:sym typeface="Work Sans"/>
              </a:defRPr>
            </a:lvl3pPr>
            <a:lvl4pPr lvl="3" algn="ctr">
              <a:lnSpc>
                <a:spcPct val="80000"/>
              </a:lnSpc>
              <a:spcBef>
                <a:spcPts val="0"/>
              </a:spcBef>
              <a:spcAft>
                <a:spcPts val="0"/>
              </a:spcAft>
              <a:buSzPts val="1100"/>
              <a:buNone/>
              <a:defRPr sz="1100">
                <a:latin typeface="Work Sans"/>
                <a:ea typeface="Work Sans"/>
                <a:cs typeface="Work Sans"/>
                <a:sym typeface="Work Sans"/>
              </a:defRPr>
            </a:lvl4pPr>
            <a:lvl5pPr lvl="4" algn="ctr">
              <a:lnSpc>
                <a:spcPct val="80000"/>
              </a:lnSpc>
              <a:spcBef>
                <a:spcPts val="0"/>
              </a:spcBef>
              <a:spcAft>
                <a:spcPts val="0"/>
              </a:spcAft>
              <a:buSzPts val="1100"/>
              <a:buNone/>
              <a:defRPr sz="1100">
                <a:latin typeface="Work Sans"/>
                <a:ea typeface="Work Sans"/>
                <a:cs typeface="Work Sans"/>
                <a:sym typeface="Work Sans"/>
              </a:defRPr>
            </a:lvl5pPr>
            <a:lvl6pPr lvl="5" algn="ctr">
              <a:lnSpc>
                <a:spcPct val="80000"/>
              </a:lnSpc>
              <a:spcBef>
                <a:spcPts val="0"/>
              </a:spcBef>
              <a:spcAft>
                <a:spcPts val="0"/>
              </a:spcAft>
              <a:buSzPts val="1100"/>
              <a:buNone/>
              <a:defRPr sz="1100">
                <a:latin typeface="Work Sans"/>
                <a:ea typeface="Work Sans"/>
                <a:cs typeface="Work Sans"/>
                <a:sym typeface="Work Sans"/>
              </a:defRPr>
            </a:lvl6pPr>
            <a:lvl7pPr lvl="6" algn="ctr">
              <a:lnSpc>
                <a:spcPct val="80000"/>
              </a:lnSpc>
              <a:spcBef>
                <a:spcPts val="0"/>
              </a:spcBef>
              <a:spcAft>
                <a:spcPts val="0"/>
              </a:spcAft>
              <a:buSzPts val="1100"/>
              <a:buNone/>
              <a:defRPr sz="1100">
                <a:latin typeface="Work Sans"/>
                <a:ea typeface="Work Sans"/>
                <a:cs typeface="Work Sans"/>
                <a:sym typeface="Work Sans"/>
              </a:defRPr>
            </a:lvl7pPr>
            <a:lvl8pPr lvl="7" algn="ctr">
              <a:lnSpc>
                <a:spcPct val="80000"/>
              </a:lnSpc>
              <a:spcBef>
                <a:spcPts val="0"/>
              </a:spcBef>
              <a:spcAft>
                <a:spcPts val="0"/>
              </a:spcAft>
              <a:buSzPts val="1100"/>
              <a:buNone/>
              <a:defRPr sz="1100">
                <a:latin typeface="Work Sans"/>
                <a:ea typeface="Work Sans"/>
                <a:cs typeface="Work Sans"/>
                <a:sym typeface="Work Sans"/>
              </a:defRPr>
            </a:lvl8pPr>
            <a:lvl9pPr lvl="8" algn="ctr">
              <a:lnSpc>
                <a:spcPct val="80000"/>
              </a:lnSpc>
              <a:spcBef>
                <a:spcPts val="0"/>
              </a:spcBef>
              <a:spcAft>
                <a:spcPts val="0"/>
              </a:spcAft>
              <a:buSzPts val="1100"/>
              <a:buNone/>
              <a:defRPr sz="1100">
                <a:latin typeface="Work Sans"/>
                <a:ea typeface="Work Sans"/>
                <a:cs typeface="Work Sans"/>
                <a:sym typeface="Work Sans"/>
              </a:defRPr>
            </a:lvl9pPr>
          </a:lstStyle>
          <a:p/>
        </p:txBody>
      </p:sp>
      <p:pic>
        <p:nvPicPr>
          <p:cNvPr id="693" name="Google Shape;693;p275"/>
          <p:cNvPicPr preferRelativeResize="0"/>
          <p:nvPr/>
        </p:nvPicPr>
        <p:blipFill rotWithShape="1">
          <a:blip r:embed="rId3">
            <a:alphaModFix/>
          </a:blip>
          <a:srcRect b="0" l="0" r="0" t="0"/>
          <a:stretch/>
        </p:blipFill>
        <p:spPr>
          <a:xfrm>
            <a:off x="8046050" y="218415"/>
            <a:ext cx="801848" cy="331010"/>
          </a:xfrm>
          <a:prstGeom prst="rect">
            <a:avLst/>
          </a:prstGeom>
          <a:noFill/>
          <a:ln>
            <a:noFill/>
          </a:ln>
        </p:spPr>
      </p:pic>
      <p:sp>
        <p:nvSpPr>
          <p:cNvPr id="694" name="Google Shape;694;p275"/>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2021</a:t>
            </a:r>
            <a:endParaRPr b="0" i="0" sz="600" u="none" cap="none" strike="noStrike">
              <a:solidFill>
                <a:srgbClr val="FFFFFF"/>
              </a:solidFill>
              <a:latin typeface="Work Sans"/>
              <a:ea typeface="Work Sans"/>
              <a:cs typeface="Work Sans"/>
              <a:sym typeface="Work Sans"/>
            </a:endParaRPr>
          </a:p>
        </p:txBody>
      </p:sp>
      <p:sp>
        <p:nvSpPr>
          <p:cNvPr id="695" name="Google Shape;695;p275"/>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
          <p15:clr>
            <a:srgbClr val="FA7B17"/>
          </p15:clr>
        </p15:guide>
        <p15:guide id="2" orient="horz" pos="288">
          <p15:clr>
            <a:srgbClr val="FA7B17"/>
          </p15:clr>
        </p15:guide>
        <p15:guide id="3" orient="horz" pos="2910">
          <p15:clr>
            <a:srgbClr val="FA7B17"/>
          </p15:clr>
        </p15:guide>
        <p15:guide id="4" pos="5760">
          <p15:clr>
            <a:srgbClr val="FA7B17"/>
          </p15:clr>
        </p15:guide>
        <p15:guide id="5" pos="5472">
          <p15:clr>
            <a:srgbClr val="FA7B17"/>
          </p15:clr>
        </p15:guide>
        <p15:guide id="6" orient="horz" pos="2411">
          <p15:clr>
            <a:srgbClr val="FA7B17"/>
          </p15:clr>
        </p15:guide>
        <p15:guide id="7" orient="horz" pos="2088">
          <p15:clr>
            <a:srgbClr val="FA7B17"/>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Blue Basic Clear1">
  <p:cSld name="SECTION_HEADER_1_1_1">
    <p:bg>
      <p:bgPr>
        <a:solidFill>
          <a:schemeClr val="dk2"/>
        </a:solidFill>
      </p:bgPr>
    </p:bg>
    <p:spTree>
      <p:nvGrpSpPr>
        <p:cNvPr id="696" name="Shape 696"/>
        <p:cNvGrpSpPr/>
        <p:nvPr/>
      </p:nvGrpSpPr>
      <p:grpSpPr>
        <a:xfrm>
          <a:off x="0" y="0"/>
          <a:ext cx="0" cy="0"/>
          <a:chOff x="0" y="0"/>
          <a:chExt cx="0" cy="0"/>
        </a:xfrm>
      </p:grpSpPr>
      <p:sp>
        <p:nvSpPr>
          <p:cNvPr id="697" name="Google Shape;697;p276"/>
          <p:cNvSpPr/>
          <p:nvPr/>
        </p:nvSpPr>
        <p:spPr>
          <a:xfrm rot="-5400000">
            <a:off x="8572500" y="335175"/>
            <a:ext cx="1151400" cy="1151400"/>
          </a:xfrm>
          <a:prstGeom prst="blockArc">
            <a:avLst>
              <a:gd fmla="val 10800000" name="adj1"/>
              <a:gd fmla="val 21587484" name="adj2"/>
              <a:gd fmla="val 17796" name="adj3"/>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98" name="Google Shape;698;p276"/>
          <p:cNvGrpSpPr/>
          <p:nvPr/>
        </p:nvGrpSpPr>
        <p:grpSpPr>
          <a:xfrm>
            <a:off x="87702" y="3436190"/>
            <a:ext cx="367164" cy="1116748"/>
            <a:chOff x="4257275" y="306450"/>
            <a:chExt cx="488575" cy="1486025"/>
          </a:xfrm>
        </p:grpSpPr>
        <p:grpSp>
          <p:nvGrpSpPr>
            <p:cNvPr id="699" name="Google Shape;699;p276"/>
            <p:cNvGrpSpPr/>
            <p:nvPr/>
          </p:nvGrpSpPr>
          <p:grpSpPr>
            <a:xfrm>
              <a:off x="4257275" y="306450"/>
              <a:ext cx="488575" cy="140700"/>
              <a:chOff x="4257275" y="306450"/>
              <a:chExt cx="488575" cy="140700"/>
            </a:xfrm>
          </p:grpSpPr>
          <p:sp>
            <p:nvSpPr>
              <p:cNvPr id="700" name="Google Shape;700;p276"/>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276"/>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2" name="Google Shape;702;p276"/>
            <p:cNvGrpSpPr/>
            <p:nvPr/>
          </p:nvGrpSpPr>
          <p:grpSpPr>
            <a:xfrm>
              <a:off x="4257275" y="575515"/>
              <a:ext cx="488575" cy="140700"/>
              <a:chOff x="4257275" y="306450"/>
              <a:chExt cx="488575" cy="140700"/>
            </a:xfrm>
          </p:grpSpPr>
          <p:sp>
            <p:nvSpPr>
              <p:cNvPr id="703" name="Google Shape;703;p276"/>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276"/>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5" name="Google Shape;705;p276"/>
            <p:cNvGrpSpPr/>
            <p:nvPr/>
          </p:nvGrpSpPr>
          <p:grpSpPr>
            <a:xfrm>
              <a:off x="4257275" y="844580"/>
              <a:ext cx="488575" cy="140700"/>
              <a:chOff x="4257275" y="306450"/>
              <a:chExt cx="488575" cy="140700"/>
            </a:xfrm>
          </p:grpSpPr>
          <p:sp>
            <p:nvSpPr>
              <p:cNvPr id="706" name="Google Shape;706;p276"/>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276"/>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8" name="Google Shape;708;p276"/>
            <p:cNvGrpSpPr/>
            <p:nvPr/>
          </p:nvGrpSpPr>
          <p:grpSpPr>
            <a:xfrm>
              <a:off x="4257275" y="1113645"/>
              <a:ext cx="488575" cy="140700"/>
              <a:chOff x="4257275" y="306450"/>
              <a:chExt cx="488575" cy="140700"/>
            </a:xfrm>
          </p:grpSpPr>
          <p:sp>
            <p:nvSpPr>
              <p:cNvPr id="709" name="Google Shape;709;p276"/>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276"/>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1" name="Google Shape;711;p276"/>
            <p:cNvGrpSpPr/>
            <p:nvPr/>
          </p:nvGrpSpPr>
          <p:grpSpPr>
            <a:xfrm>
              <a:off x="4257275" y="1382710"/>
              <a:ext cx="488575" cy="140700"/>
              <a:chOff x="4257275" y="306450"/>
              <a:chExt cx="488575" cy="140700"/>
            </a:xfrm>
          </p:grpSpPr>
          <p:sp>
            <p:nvSpPr>
              <p:cNvPr id="712" name="Google Shape;712;p276"/>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276"/>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4" name="Google Shape;714;p276"/>
            <p:cNvGrpSpPr/>
            <p:nvPr/>
          </p:nvGrpSpPr>
          <p:grpSpPr>
            <a:xfrm>
              <a:off x="4257275" y="1651775"/>
              <a:ext cx="488575" cy="140700"/>
              <a:chOff x="4257275" y="306450"/>
              <a:chExt cx="488575" cy="140700"/>
            </a:xfrm>
          </p:grpSpPr>
          <p:sp>
            <p:nvSpPr>
              <p:cNvPr id="715" name="Google Shape;715;p276"/>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276"/>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717" name="Google Shape;717;p276"/>
          <p:cNvSpPr txBox="1"/>
          <p:nvPr>
            <p:ph type="title"/>
          </p:nvPr>
        </p:nvSpPr>
        <p:spPr>
          <a:xfrm>
            <a:off x="1528950" y="1081100"/>
            <a:ext cx="6086100" cy="393600"/>
          </a:xfrm>
          <a:prstGeom prst="rect">
            <a:avLst/>
          </a:prstGeom>
          <a:noFill/>
          <a:ln>
            <a:noFill/>
          </a:ln>
        </p:spPr>
        <p:txBody>
          <a:bodyPr anchorCtr="0" anchor="t" bIns="0" lIns="0" spcFirstLastPara="1" rIns="0" wrap="square" tIns="0">
            <a:noAutofit/>
          </a:bodyPr>
          <a:lstStyle>
            <a:lvl1pPr lvl="0" marR="0" algn="ctr">
              <a:lnSpc>
                <a:spcPct val="80000"/>
              </a:lnSpc>
              <a:spcBef>
                <a:spcPts val="0"/>
              </a:spcBef>
              <a:spcAft>
                <a:spcPts val="0"/>
              </a:spcAft>
              <a:buSzPts val="2800"/>
              <a:buNone/>
              <a:defRPr>
                <a:solidFill>
                  <a:srgbClr val="FFFFFF"/>
                </a:solidFill>
                <a:latin typeface="Lora SemiBold"/>
                <a:ea typeface="Lora SemiBold"/>
                <a:cs typeface="Lora SemiBold"/>
                <a:sym typeface="Lora SemiBold"/>
              </a:defRPr>
            </a:lvl1pPr>
            <a:lvl2pPr lvl="1" algn="ctr">
              <a:lnSpc>
                <a:spcPct val="80000"/>
              </a:lnSpc>
              <a:spcBef>
                <a:spcPts val="0"/>
              </a:spcBef>
              <a:spcAft>
                <a:spcPts val="0"/>
              </a:spcAft>
              <a:buSzPts val="2800"/>
              <a:buNone/>
              <a:defRPr sz="2800">
                <a:latin typeface="Work Sans"/>
                <a:ea typeface="Work Sans"/>
                <a:cs typeface="Work Sans"/>
                <a:sym typeface="Work Sans"/>
              </a:defRPr>
            </a:lvl2pPr>
            <a:lvl3pPr lvl="2" algn="ctr">
              <a:lnSpc>
                <a:spcPct val="80000"/>
              </a:lnSpc>
              <a:spcBef>
                <a:spcPts val="0"/>
              </a:spcBef>
              <a:spcAft>
                <a:spcPts val="0"/>
              </a:spcAft>
              <a:buSzPts val="2800"/>
              <a:buNone/>
              <a:defRPr sz="2800">
                <a:latin typeface="Work Sans"/>
                <a:ea typeface="Work Sans"/>
                <a:cs typeface="Work Sans"/>
                <a:sym typeface="Work Sans"/>
              </a:defRPr>
            </a:lvl3pPr>
            <a:lvl4pPr lvl="3" algn="ctr">
              <a:lnSpc>
                <a:spcPct val="80000"/>
              </a:lnSpc>
              <a:spcBef>
                <a:spcPts val="0"/>
              </a:spcBef>
              <a:spcAft>
                <a:spcPts val="0"/>
              </a:spcAft>
              <a:buSzPts val="2800"/>
              <a:buNone/>
              <a:defRPr sz="2800">
                <a:latin typeface="Work Sans"/>
                <a:ea typeface="Work Sans"/>
                <a:cs typeface="Work Sans"/>
                <a:sym typeface="Work Sans"/>
              </a:defRPr>
            </a:lvl4pPr>
            <a:lvl5pPr lvl="4" algn="ctr">
              <a:lnSpc>
                <a:spcPct val="80000"/>
              </a:lnSpc>
              <a:spcBef>
                <a:spcPts val="0"/>
              </a:spcBef>
              <a:spcAft>
                <a:spcPts val="0"/>
              </a:spcAft>
              <a:buSzPts val="2800"/>
              <a:buNone/>
              <a:defRPr sz="2800">
                <a:latin typeface="Work Sans"/>
                <a:ea typeface="Work Sans"/>
                <a:cs typeface="Work Sans"/>
                <a:sym typeface="Work Sans"/>
              </a:defRPr>
            </a:lvl5pPr>
            <a:lvl6pPr lvl="5" algn="ctr">
              <a:lnSpc>
                <a:spcPct val="80000"/>
              </a:lnSpc>
              <a:spcBef>
                <a:spcPts val="0"/>
              </a:spcBef>
              <a:spcAft>
                <a:spcPts val="0"/>
              </a:spcAft>
              <a:buSzPts val="2800"/>
              <a:buNone/>
              <a:defRPr sz="2800">
                <a:latin typeface="Work Sans"/>
                <a:ea typeface="Work Sans"/>
                <a:cs typeface="Work Sans"/>
                <a:sym typeface="Work Sans"/>
              </a:defRPr>
            </a:lvl6pPr>
            <a:lvl7pPr lvl="6" algn="ctr">
              <a:lnSpc>
                <a:spcPct val="80000"/>
              </a:lnSpc>
              <a:spcBef>
                <a:spcPts val="0"/>
              </a:spcBef>
              <a:spcAft>
                <a:spcPts val="0"/>
              </a:spcAft>
              <a:buSzPts val="2800"/>
              <a:buNone/>
              <a:defRPr sz="2800">
                <a:latin typeface="Work Sans"/>
                <a:ea typeface="Work Sans"/>
                <a:cs typeface="Work Sans"/>
                <a:sym typeface="Work Sans"/>
              </a:defRPr>
            </a:lvl7pPr>
            <a:lvl8pPr lvl="7" algn="ctr">
              <a:lnSpc>
                <a:spcPct val="80000"/>
              </a:lnSpc>
              <a:spcBef>
                <a:spcPts val="0"/>
              </a:spcBef>
              <a:spcAft>
                <a:spcPts val="0"/>
              </a:spcAft>
              <a:buSzPts val="2800"/>
              <a:buNone/>
              <a:defRPr sz="2800">
                <a:latin typeface="Work Sans"/>
                <a:ea typeface="Work Sans"/>
                <a:cs typeface="Work Sans"/>
                <a:sym typeface="Work Sans"/>
              </a:defRPr>
            </a:lvl8pPr>
            <a:lvl9pPr lvl="8" algn="ctr">
              <a:lnSpc>
                <a:spcPct val="80000"/>
              </a:lnSpc>
              <a:spcBef>
                <a:spcPts val="0"/>
              </a:spcBef>
              <a:spcAft>
                <a:spcPts val="0"/>
              </a:spcAft>
              <a:buSzPts val="2800"/>
              <a:buNone/>
              <a:defRPr sz="2800">
                <a:latin typeface="Work Sans"/>
                <a:ea typeface="Work Sans"/>
                <a:cs typeface="Work Sans"/>
                <a:sym typeface="Work Sans"/>
              </a:defRPr>
            </a:lvl9pPr>
          </a:lstStyle>
          <a:p/>
        </p:txBody>
      </p:sp>
      <p:pic>
        <p:nvPicPr>
          <p:cNvPr id="718" name="Google Shape;718;p276"/>
          <p:cNvPicPr preferRelativeResize="0"/>
          <p:nvPr/>
        </p:nvPicPr>
        <p:blipFill rotWithShape="1">
          <a:blip r:embed="rId2">
            <a:alphaModFix/>
          </a:blip>
          <a:srcRect b="0" l="0" r="0" t="0"/>
          <a:stretch/>
        </p:blipFill>
        <p:spPr>
          <a:xfrm>
            <a:off x="8046050" y="218415"/>
            <a:ext cx="801848" cy="331010"/>
          </a:xfrm>
          <a:prstGeom prst="rect">
            <a:avLst/>
          </a:prstGeom>
          <a:noFill/>
          <a:ln>
            <a:noFill/>
          </a:ln>
        </p:spPr>
      </p:pic>
      <p:sp>
        <p:nvSpPr>
          <p:cNvPr id="719" name="Google Shape;719;p276"/>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2021</a:t>
            </a:r>
            <a:endParaRPr b="0" i="0" sz="600" u="none" cap="none" strike="noStrike">
              <a:solidFill>
                <a:srgbClr val="FFFFFF"/>
              </a:solidFill>
              <a:latin typeface="Work Sans"/>
              <a:ea typeface="Work Sans"/>
              <a:cs typeface="Work Sans"/>
              <a:sym typeface="Work Sans"/>
            </a:endParaRPr>
          </a:p>
        </p:txBody>
      </p:sp>
      <p:sp>
        <p:nvSpPr>
          <p:cNvPr id="720" name="Google Shape;720;p276"/>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
          <p15:clr>
            <a:srgbClr val="FA7B17"/>
          </p15:clr>
        </p15:guide>
        <p15:guide id="2" orient="horz" pos="288">
          <p15:clr>
            <a:srgbClr val="FA7B17"/>
          </p15:clr>
        </p15:guide>
        <p15:guide id="3" orient="horz" pos="2910">
          <p15:clr>
            <a:srgbClr val="FA7B17"/>
          </p15:clr>
        </p15:guide>
        <p15:guide id="4" pos="5760">
          <p15:clr>
            <a:srgbClr val="FA7B17"/>
          </p15:clr>
        </p15:guide>
        <p15:guide id="5" pos="5472">
          <p15:clr>
            <a:srgbClr val="FA7B17"/>
          </p15:clr>
        </p15:guide>
        <p15:guide id="6" orient="horz" pos="2411">
          <p15:clr>
            <a:srgbClr val="FA7B17"/>
          </p15:clr>
        </p15:guide>
        <p15:guide id="7" orient="horz" pos="2088">
          <p15:clr>
            <a:srgbClr val="FA7B17"/>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Main Title,Subtitle and body Slide">
  <p:cSld name="CUSTOM">
    <p:spTree>
      <p:nvGrpSpPr>
        <p:cNvPr id="721" name="Shape 721"/>
        <p:cNvGrpSpPr/>
        <p:nvPr/>
      </p:nvGrpSpPr>
      <p:grpSpPr>
        <a:xfrm>
          <a:off x="0" y="0"/>
          <a:ext cx="0" cy="0"/>
          <a:chOff x="0" y="0"/>
          <a:chExt cx="0" cy="0"/>
        </a:xfrm>
      </p:grpSpPr>
      <p:sp>
        <p:nvSpPr>
          <p:cNvPr id="722" name="Google Shape;722;p277"/>
          <p:cNvSpPr txBox="1"/>
          <p:nvPr>
            <p:ph idx="1" type="subTitle"/>
          </p:nvPr>
        </p:nvSpPr>
        <p:spPr>
          <a:xfrm>
            <a:off x="568025" y="1219900"/>
            <a:ext cx="3441900" cy="2988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1400"/>
              <a:buNone/>
              <a:defRPr sz="1000">
                <a:solidFill>
                  <a:srgbClr val="00334E"/>
                </a:solidFill>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600"/>
              <a:buNone/>
              <a:defRPr/>
            </a:lvl9pPr>
          </a:lstStyle>
          <a:p/>
        </p:txBody>
      </p:sp>
      <p:sp>
        <p:nvSpPr>
          <p:cNvPr id="723" name="Google Shape;723;p277"/>
          <p:cNvSpPr txBox="1"/>
          <p:nvPr>
            <p:ph type="title"/>
          </p:nvPr>
        </p:nvSpPr>
        <p:spPr>
          <a:xfrm>
            <a:off x="568025" y="895600"/>
            <a:ext cx="7108500" cy="2769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1500">
                <a:solidFill>
                  <a:srgbClr val="00334E"/>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724" name="Google Shape;724;p277"/>
          <p:cNvSpPr txBox="1"/>
          <p:nvPr>
            <p:ph idx="2" type="title"/>
          </p:nvPr>
        </p:nvSpPr>
        <p:spPr>
          <a:xfrm>
            <a:off x="568023" y="488800"/>
            <a:ext cx="7108500" cy="468900"/>
          </a:xfrm>
          <a:prstGeom prst="rect">
            <a:avLst/>
          </a:prstGeom>
          <a:noFill/>
          <a:ln>
            <a:noFill/>
          </a:ln>
        </p:spPr>
        <p:txBody>
          <a:bodyPr anchorCtr="0" anchor="t" bIns="0" lIns="0" spcFirstLastPara="1" rIns="0" wrap="square" tIns="0">
            <a:noAutofit/>
          </a:bodyPr>
          <a:lstStyle>
            <a:lvl1pPr lvl="0" marR="0" algn="l">
              <a:lnSpc>
                <a:spcPct val="80000"/>
              </a:lnSpc>
              <a:spcBef>
                <a:spcPts val="0"/>
              </a:spcBef>
              <a:spcAft>
                <a:spcPts val="0"/>
              </a:spcAft>
              <a:buSzPts val="2800"/>
              <a:buNone/>
              <a:defRPr sz="2800">
                <a:solidFill>
                  <a:srgbClr val="00334E"/>
                </a:solidFill>
                <a:latin typeface="Lora SemiBold"/>
                <a:ea typeface="Lora SemiBold"/>
                <a:cs typeface="Lora SemiBold"/>
                <a:sym typeface="Lora SemiBold"/>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cxnSp>
        <p:nvCxnSpPr>
          <p:cNvPr id="725" name="Google Shape;725;p277"/>
          <p:cNvCxnSpPr/>
          <p:nvPr/>
        </p:nvCxnSpPr>
        <p:spPr>
          <a:xfrm flipH="1" rot="10800000">
            <a:off x="0" y="636325"/>
            <a:ext cx="445800" cy="1500"/>
          </a:xfrm>
          <a:prstGeom prst="straightConnector1">
            <a:avLst/>
          </a:prstGeom>
          <a:noFill/>
          <a:ln cap="flat" cmpd="sng" w="28575">
            <a:solidFill>
              <a:srgbClr val="00334E"/>
            </a:solidFill>
            <a:prstDash val="solid"/>
            <a:round/>
            <a:headEnd len="sm" w="sm" type="none"/>
            <a:tailEnd len="sm" w="sm" type="none"/>
          </a:ln>
        </p:spPr>
      </p:cxnSp>
      <p:pic>
        <p:nvPicPr>
          <p:cNvPr id="726" name="Google Shape;726;p277"/>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727" name="Google Shape;727;p277"/>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2021</a:t>
            </a:r>
            <a:endParaRPr b="0" i="0" sz="600" u="none" cap="none" strike="noStrike">
              <a:solidFill>
                <a:srgbClr val="666666"/>
              </a:solidFill>
              <a:latin typeface="Work Sans"/>
              <a:ea typeface="Work Sans"/>
              <a:cs typeface="Work Sans"/>
              <a:sym typeface="Work Sans"/>
            </a:endParaRPr>
          </a:p>
        </p:txBody>
      </p:sp>
      <p:sp>
        <p:nvSpPr>
          <p:cNvPr id="728" name="Google Shape;728;p277"/>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480">
          <p15:clr>
            <a:srgbClr val="FA7B17"/>
          </p15:clr>
        </p15:guide>
        <p15:guide id="2" orient="horz" pos="401">
          <p15:clr>
            <a:srgbClr val="FA7B17"/>
          </p15:clr>
        </p15:guide>
        <p15:guide id="3" orient="horz" pos="678">
          <p15:clr>
            <a:srgbClr val="FA7B17"/>
          </p15:clr>
        </p15:guide>
        <p15:guide id="4" orient="horz" pos="90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sic / No text 1 1 1 1 1 1">
  <p:cSld name="Cover Slide - Brands_6_2_2_1_1_1_1_1">
    <p:spTree>
      <p:nvGrpSpPr>
        <p:cNvPr id="96" name="Shape 96"/>
        <p:cNvGrpSpPr/>
        <p:nvPr/>
      </p:nvGrpSpPr>
      <p:grpSpPr>
        <a:xfrm>
          <a:off x="0" y="0"/>
          <a:ext cx="0" cy="0"/>
          <a:chOff x="0" y="0"/>
          <a:chExt cx="0" cy="0"/>
        </a:xfrm>
      </p:grpSpPr>
      <p:sp>
        <p:nvSpPr>
          <p:cNvPr id="97" name="Google Shape;97;p38"/>
          <p:cNvSpPr/>
          <p:nvPr/>
        </p:nvSpPr>
        <p:spPr>
          <a:xfrm>
            <a:off x="4498000" y="0"/>
            <a:ext cx="46461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38"/>
          <p:cNvSpPr/>
          <p:nvPr/>
        </p:nvSpPr>
        <p:spPr>
          <a:xfrm>
            <a:off x="0" y="0"/>
            <a:ext cx="5462100" cy="5143500"/>
          </a:xfrm>
          <a:prstGeom prst="rect">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38"/>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100" name="Google Shape;100;p38"/>
          <p:cNvSpPr txBox="1"/>
          <p:nvPr>
            <p:ph type="title"/>
          </p:nvPr>
        </p:nvSpPr>
        <p:spPr>
          <a:xfrm>
            <a:off x="534175" y="1365575"/>
            <a:ext cx="2863500" cy="1311600"/>
          </a:xfrm>
          <a:prstGeom prst="rect">
            <a:avLst/>
          </a:prstGeom>
          <a:noFill/>
          <a:ln>
            <a:noFill/>
          </a:ln>
        </p:spPr>
        <p:txBody>
          <a:bodyPr anchorCtr="0" anchor="b" bIns="91425" lIns="91425" spcFirstLastPara="1" rIns="91425" wrap="square" tIns="91425">
            <a:normAutofit/>
          </a:bodyPr>
          <a:lstStyle>
            <a:lvl1pPr lvl="0" marR="0" algn="l">
              <a:lnSpc>
                <a:spcPct val="100000"/>
              </a:lnSpc>
              <a:spcBef>
                <a:spcPts val="0"/>
              </a:spcBef>
              <a:spcAft>
                <a:spcPts val="0"/>
              </a:spcAft>
              <a:buSzPts val="2800"/>
              <a:buNone/>
              <a:defRPr>
                <a:solidFill>
                  <a:srgbClr val="FFFFFF"/>
                </a:solidFill>
                <a:latin typeface="Lora SemiBold"/>
                <a:ea typeface="Lora SemiBold"/>
                <a:cs typeface="Lora SemiBold"/>
                <a:sym typeface="Lora SemiBold"/>
              </a:defRPr>
            </a:lvl1pPr>
            <a:lvl2pPr lvl="1" algn="l">
              <a:lnSpc>
                <a:spcPct val="100000"/>
              </a:lnSpc>
              <a:spcBef>
                <a:spcPts val="0"/>
              </a:spcBef>
              <a:spcAft>
                <a:spcPts val="0"/>
              </a:spcAft>
              <a:buClr>
                <a:srgbClr val="FFFFFF"/>
              </a:buClr>
              <a:buSzPts val="2800"/>
              <a:buNone/>
              <a:defRPr>
                <a:solidFill>
                  <a:srgbClr val="FFFFFF"/>
                </a:solidFill>
              </a:defRPr>
            </a:lvl2pPr>
            <a:lvl3pPr lvl="2" algn="l">
              <a:lnSpc>
                <a:spcPct val="100000"/>
              </a:lnSpc>
              <a:spcBef>
                <a:spcPts val="0"/>
              </a:spcBef>
              <a:spcAft>
                <a:spcPts val="0"/>
              </a:spcAft>
              <a:buClr>
                <a:srgbClr val="FFFFFF"/>
              </a:buClr>
              <a:buSzPts val="2800"/>
              <a:buNone/>
              <a:defRPr>
                <a:solidFill>
                  <a:srgbClr val="FFFFFF"/>
                </a:solidFill>
              </a:defRPr>
            </a:lvl3pPr>
            <a:lvl4pPr lvl="3" algn="l">
              <a:lnSpc>
                <a:spcPct val="100000"/>
              </a:lnSpc>
              <a:spcBef>
                <a:spcPts val="0"/>
              </a:spcBef>
              <a:spcAft>
                <a:spcPts val="0"/>
              </a:spcAft>
              <a:buClr>
                <a:srgbClr val="FFFFFF"/>
              </a:buClr>
              <a:buSzPts val="2800"/>
              <a:buNone/>
              <a:defRPr>
                <a:solidFill>
                  <a:srgbClr val="FFFFFF"/>
                </a:solidFill>
              </a:defRPr>
            </a:lvl4pPr>
            <a:lvl5pPr lvl="4" algn="l">
              <a:lnSpc>
                <a:spcPct val="100000"/>
              </a:lnSpc>
              <a:spcBef>
                <a:spcPts val="0"/>
              </a:spcBef>
              <a:spcAft>
                <a:spcPts val="0"/>
              </a:spcAft>
              <a:buClr>
                <a:srgbClr val="FFFFFF"/>
              </a:buClr>
              <a:buSzPts val="2800"/>
              <a:buNone/>
              <a:defRPr>
                <a:solidFill>
                  <a:srgbClr val="FFFFFF"/>
                </a:solidFill>
              </a:defRPr>
            </a:lvl5pPr>
            <a:lvl6pPr lvl="5" algn="l">
              <a:lnSpc>
                <a:spcPct val="100000"/>
              </a:lnSpc>
              <a:spcBef>
                <a:spcPts val="0"/>
              </a:spcBef>
              <a:spcAft>
                <a:spcPts val="0"/>
              </a:spcAft>
              <a:buClr>
                <a:srgbClr val="FFFFFF"/>
              </a:buClr>
              <a:buSzPts val="2800"/>
              <a:buNone/>
              <a:defRPr>
                <a:solidFill>
                  <a:srgbClr val="FFFFFF"/>
                </a:solidFill>
              </a:defRPr>
            </a:lvl6pPr>
            <a:lvl7pPr lvl="6" algn="l">
              <a:lnSpc>
                <a:spcPct val="100000"/>
              </a:lnSpc>
              <a:spcBef>
                <a:spcPts val="0"/>
              </a:spcBef>
              <a:spcAft>
                <a:spcPts val="0"/>
              </a:spcAft>
              <a:buClr>
                <a:srgbClr val="FFFFFF"/>
              </a:buClr>
              <a:buSzPts val="2800"/>
              <a:buNone/>
              <a:defRPr>
                <a:solidFill>
                  <a:srgbClr val="FFFFFF"/>
                </a:solidFill>
              </a:defRPr>
            </a:lvl7pPr>
            <a:lvl8pPr lvl="7" algn="l">
              <a:lnSpc>
                <a:spcPct val="100000"/>
              </a:lnSpc>
              <a:spcBef>
                <a:spcPts val="0"/>
              </a:spcBef>
              <a:spcAft>
                <a:spcPts val="0"/>
              </a:spcAft>
              <a:buClr>
                <a:srgbClr val="FFFFFF"/>
              </a:buClr>
              <a:buSzPts val="2800"/>
              <a:buNone/>
              <a:defRPr>
                <a:solidFill>
                  <a:srgbClr val="FFFFFF"/>
                </a:solidFill>
              </a:defRPr>
            </a:lvl8pPr>
            <a:lvl9pPr lvl="8" algn="l">
              <a:lnSpc>
                <a:spcPct val="100000"/>
              </a:lnSpc>
              <a:spcBef>
                <a:spcPts val="0"/>
              </a:spcBef>
              <a:spcAft>
                <a:spcPts val="0"/>
              </a:spcAft>
              <a:buClr>
                <a:srgbClr val="FFFFFF"/>
              </a:buClr>
              <a:buSzPts val="2800"/>
              <a:buNone/>
              <a:defRPr>
                <a:solidFill>
                  <a:srgbClr val="FFFFFF"/>
                </a:solidFill>
              </a:defRPr>
            </a:lvl9pPr>
          </a:lstStyle>
          <a:p/>
        </p:txBody>
      </p:sp>
      <p:sp>
        <p:nvSpPr>
          <p:cNvPr id="101" name="Google Shape;101;p38"/>
          <p:cNvSpPr txBox="1"/>
          <p:nvPr>
            <p:ph idx="1" type="body"/>
          </p:nvPr>
        </p:nvSpPr>
        <p:spPr>
          <a:xfrm>
            <a:off x="534175" y="2677175"/>
            <a:ext cx="3461100" cy="21804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SzPts val="1800"/>
              <a:buNone/>
              <a:defRPr sz="1000">
                <a:solidFill>
                  <a:srgbClr val="FFFFFF"/>
                </a:solidFill>
                <a:latin typeface="Work Sans"/>
                <a:ea typeface="Work Sans"/>
                <a:cs typeface="Work Sans"/>
                <a:sym typeface="Work Sans"/>
              </a:defRPr>
            </a:lvl1pPr>
            <a:lvl2pPr indent="-292100" lvl="1" marL="914400" algn="l">
              <a:lnSpc>
                <a:spcPct val="100000"/>
              </a:lnSpc>
              <a:spcBef>
                <a:spcPts val="0"/>
              </a:spcBef>
              <a:spcAft>
                <a:spcPts val="0"/>
              </a:spcAft>
              <a:buClr>
                <a:srgbClr val="FFFFFF"/>
              </a:buClr>
              <a:buSzPts val="1000"/>
              <a:buChar char="○"/>
              <a:defRPr sz="1000">
                <a:solidFill>
                  <a:srgbClr val="FFFFFF"/>
                </a:solidFill>
                <a:latin typeface="Work Sans"/>
                <a:ea typeface="Work Sans"/>
                <a:cs typeface="Work Sans"/>
                <a:sym typeface="Work Sans"/>
              </a:defRPr>
            </a:lvl2pPr>
            <a:lvl3pPr indent="-317500" lvl="2" marL="13716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3pPr>
            <a:lvl4pPr indent="-317500" lvl="3" marL="18288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4pPr>
            <a:lvl5pPr indent="-317500" lvl="4" marL="22860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5pPr>
            <a:lvl6pPr indent="-317500" lvl="5" marL="27432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6pPr>
            <a:lvl7pPr indent="-317500" lvl="6" marL="32004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7pPr>
            <a:lvl8pPr indent="-317500" lvl="7" marL="36576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8pPr>
            <a:lvl9pPr indent="-317500" lvl="8" marL="4114800" algn="l">
              <a:lnSpc>
                <a:spcPct val="100000"/>
              </a:lnSpc>
              <a:spcBef>
                <a:spcPts val="0"/>
              </a:spcBef>
              <a:spcAft>
                <a:spcPts val="0"/>
              </a:spcAft>
              <a:buClr>
                <a:srgbClr val="FFFFFF"/>
              </a:buClr>
              <a:buSzPts val="1400"/>
              <a:buChar char="■"/>
              <a:defRPr sz="1000">
                <a:solidFill>
                  <a:srgbClr val="FFFFFF"/>
                </a:solidFill>
                <a:latin typeface="Work Sans"/>
                <a:ea typeface="Work Sans"/>
                <a:cs typeface="Work Sans"/>
                <a:sym typeface="Work Sans"/>
              </a:defRPr>
            </a:lvl9pPr>
          </a:lstStyle>
          <a:p/>
        </p:txBody>
      </p:sp>
      <p:sp>
        <p:nvSpPr>
          <p:cNvPr id="102" name="Google Shape;102;p38"/>
          <p:cNvSpPr txBox="1"/>
          <p:nvPr>
            <p:ph idx="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pic>
        <p:nvPicPr>
          <p:cNvPr id="103" name="Google Shape;103;p38"/>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104" name="Google Shape;104;p38"/>
          <p:cNvSpPr/>
          <p:nvPr/>
        </p:nvSpPr>
        <p:spPr>
          <a:xfrm>
            <a:off x="-101925" y="-2364300"/>
            <a:ext cx="61809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38"/>
          <p:cNvSpPr/>
          <p:nvPr/>
        </p:nvSpPr>
        <p:spPr>
          <a:xfrm>
            <a:off x="-3574800" y="-962025"/>
            <a:ext cx="3574800" cy="6852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6" name="Google Shape;106;p38"/>
          <p:cNvGrpSpPr/>
          <p:nvPr/>
        </p:nvGrpSpPr>
        <p:grpSpPr>
          <a:xfrm>
            <a:off x="644881" y="0"/>
            <a:ext cx="1224370" cy="423600"/>
            <a:chOff x="2212525" y="69150"/>
            <a:chExt cx="956913" cy="423600"/>
          </a:xfrm>
        </p:grpSpPr>
        <p:sp>
          <p:nvSpPr>
            <p:cNvPr id="107" name="Google Shape;107;p38"/>
            <p:cNvSpPr/>
            <p:nvPr/>
          </p:nvSpPr>
          <p:spPr>
            <a:xfrm>
              <a:off x="2212525" y="69150"/>
              <a:ext cx="92700" cy="423600"/>
            </a:xfrm>
            <a:prstGeom prst="rect">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38"/>
            <p:cNvSpPr/>
            <p:nvPr/>
          </p:nvSpPr>
          <p:spPr>
            <a:xfrm>
              <a:off x="2385368" y="69150"/>
              <a:ext cx="92700" cy="423600"/>
            </a:xfrm>
            <a:prstGeom prst="rect">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38"/>
            <p:cNvSpPr/>
            <p:nvPr/>
          </p:nvSpPr>
          <p:spPr>
            <a:xfrm>
              <a:off x="2558210" y="69150"/>
              <a:ext cx="92700" cy="423600"/>
            </a:xfrm>
            <a:prstGeom prst="rect">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38"/>
            <p:cNvSpPr/>
            <p:nvPr/>
          </p:nvSpPr>
          <p:spPr>
            <a:xfrm>
              <a:off x="2731053" y="69150"/>
              <a:ext cx="92700" cy="423600"/>
            </a:xfrm>
            <a:prstGeom prst="rect">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38"/>
            <p:cNvSpPr/>
            <p:nvPr/>
          </p:nvSpPr>
          <p:spPr>
            <a:xfrm>
              <a:off x="2903895" y="69150"/>
              <a:ext cx="92700" cy="423600"/>
            </a:xfrm>
            <a:prstGeom prst="rect">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38"/>
            <p:cNvSpPr/>
            <p:nvPr/>
          </p:nvSpPr>
          <p:spPr>
            <a:xfrm>
              <a:off x="3076738" y="69150"/>
              <a:ext cx="92700" cy="423600"/>
            </a:xfrm>
            <a:prstGeom prst="rect">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3" name="Google Shape;113;p38"/>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2023</a:t>
            </a:r>
            <a:endParaRPr b="0" i="0" sz="600" u="none" cap="none" strike="noStrike">
              <a:solidFill>
                <a:srgbClr val="FFFFFF"/>
              </a:solidFill>
              <a:latin typeface="Work Sans"/>
              <a:ea typeface="Work Sans"/>
              <a:cs typeface="Work Sans"/>
              <a:sym typeface="Work Sans"/>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Main Title,Subtitle and body Slide Blue Bottom">
  <p:cSld name="CUSTOM_1">
    <p:spTree>
      <p:nvGrpSpPr>
        <p:cNvPr id="729" name="Shape 729"/>
        <p:cNvGrpSpPr/>
        <p:nvPr/>
      </p:nvGrpSpPr>
      <p:grpSpPr>
        <a:xfrm>
          <a:off x="0" y="0"/>
          <a:ext cx="0" cy="0"/>
          <a:chOff x="0" y="0"/>
          <a:chExt cx="0" cy="0"/>
        </a:xfrm>
      </p:grpSpPr>
      <p:sp>
        <p:nvSpPr>
          <p:cNvPr id="730" name="Google Shape;730;p278"/>
          <p:cNvSpPr/>
          <p:nvPr/>
        </p:nvSpPr>
        <p:spPr>
          <a:xfrm>
            <a:off x="0" y="4009800"/>
            <a:ext cx="9144000" cy="1133700"/>
          </a:xfrm>
          <a:prstGeom prst="rect">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1" name="Google Shape;731;p278"/>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cxnSp>
        <p:nvCxnSpPr>
          <p:cNvPr id="732" name="Google Shape;732;p278"/>
          <p:cNvCxnSpPr/>
          <p:nvPr/>
        </p:nvCxnSpPr>
        <p:spPr>
          <a:xfrm flipH="1" rot="10800000">
            <a:off x="0" y="636325"/>
            <a:ext cx="445800" cy="1500"/>
          </a:xfrm>
          <a:prstGeom prst="straightConnector1">
            <a:avLst/>
          </a:prstGeom>
          <a:noFill/>
          <a:ln cap="flat" cmpd="sng" w="28575">
            <a:solidFill>
              <a:srgbClr val="00334E"/>
            </a:solidFill>
            <a:prstDash val="solid"/>
            <a:round/>
            <a:headEnd len="sm" w="sm" type="none"/>
            <a:tailEnd len="sm" w="sm" type="none"/>
          </a:ln>
        </p:spPr>
      </p:cxnSp>
      <p:sp>
        <p:nvSpPr>
          <p:cNvPr id="733" name="Google Shape;733;p278"/>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2021</a:t>
            </a:r>
            <a:endParaRPr b="0" i="0" sz="600" u="none" cap="none" strike="noStrike">
              <a:solidFill>
                <a:srgbClr val="666666"/>
              </a:solidFill>
              <a:latin typeface="Work Sans"/>
              <a:ea typeface="Work Sans"/>
              <a:cs typeface="Work Sans"/>
              <a:sym typeface="Work Sans"/>
            </a:endParaRPr>
          </a:p>
        </p:txBody>
      </p:sp>
      <p:sp>
        <p:nvSpPr>
          <p:cNvPr id="734" name="Google Shape;734;p278"/>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735" name="Google Shape;735;p278"/>
          <p:cNvSpPr txBox="1"/>
          <p:nvPr>
            <p:ph type="title"/>
          </p:nvPr>
        </p:nvSpPr>
        <p:spPr>
          <a:xfrm>
            <a:off x="568023" y="488800"/>
            <a:ext cx="7108500" cy="468900"/>
          </a:xfrm>
          <a:prstGeom prst="rect">
            <a:avLst/>
          </a:prstGeom>
          <a:noFill/>
          <a:ln>
            <a:noFill/>
          </a:ln>
        </p:spPr>
        <p:txBody>
          <a:bodyPr anchorCtr="0" anchor="t" bIns="0" lIns="0" spcFirstLastPara="1" rIns="0" wrap="square" tIns="0">
            <a:noAutofit/>
          </a:bodyPr>
          <a:lstStyle>
            <a:lvl1pPr lvl="0" marR="0" algn="l">
              <a:lnSpc>
                <a:spcPct val="80000"/>
              </a:lnSpc>
              <a:spcBef>
                <a:spcPts val="0"/>
              </a:spcBef>
              <a:spcAft>
                <a:spcPts val="0"/>
              </a:spcAft>
              <a:buSzPts val="2800"/>
              <a:buNone/>
              <a:defRPr sz="2800">
                <a:solidFill>
                  <a:srgbClr val="00334E"/>
                </a:solidFill>
                <a:latin typeface="Lora SemiBold"/>
                <a:ea typeface="Lora SemiBold"/>
                <a:cs typeface="Lora SemiBold"/>
                <a:sym typeface="Lora SemiBold"/>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Tree>
  </p:cSld>
  <p:clrMapOvr>
    <a:masterClrMapping/>
  </p:clrMapOvr>
  <p:extLst>
    <p:ext uri="{DCECCB84-F9BA-43D5-87BE-67443E8EF086}">
      <p15:sldGuideLst>
        <p15:guide id="1" orient="horz" pos="401">
          <p15:clr>
            <a:srgbClr val="FA7B17"/>
          </p15:clr>
        </p15:guide>
        <p15:guide id="2" orient="horz" pos="480">
          <p15:clr>
            <a:srgbClr val="FA7B17"/>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Basic Light">
  <p:cSld name="CUSTOM_1_1">
    <p:spTree>
      <p:nvGrpSpPr>
        <p:cNvPr id="736" name="Shape 736"/>
        <p:cNvGrpSpPr/>
        <p:nvPr/>
      </p:nvGrpSpPr>
      <p:grpSpPr>
        <a:xfrm>
          <a:off x="0" y="0"/>
          <a:ext cx="0" cy="0"/>
          <a:chOff x="0" y="0"/>
          <a:chExt cx="0" cy="0"/>
        </a:xfrm>
      </p:grpSpPr>
      <p:pic>
        <p:nvPicPr>
          <p:cNvPr id="737" name="Google Shape;737;p279"/>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cxnSp>
        <p:nvCxnSpPr>
          <p:cNvPr id="738" name="Google Shape;738;p279"/>
          <p:cNvCxnSpPr/>
          <p:nvPr/>
        </p:nvCxnSpPr>
        <p:spPr>
          <a:xfrm flipH="1" rot="10800000">
            <a:off x="0" y="636325"/>
            <a:ext cx="445800" cy="1500"/>
          </a:xfrm>
          <a:prstGeom prst="straightConnector1">
            <a:avLst/>
          </a:prstGeom>
          <a:noFill/>
          <a:ln cap="flat" cmpd="sng" w="28575">
            <a:solidFill>
              <a:srgbClr val="00334E"/>
            </a:solidFill>
            <a:prstDash val="solid"/>
            <a:round/>
            <a:headEnd len="sm" w="sm" type="none"/>
            <a:tailEnd len="sm" w="sm" type="none"/>
          </a:ln>
        </p:spPr>
      </p:cxnSp>
      <p:sp>
        <p:nvSpPr>
          <p:cNvPr id="739" name="Google Shape;739;p279"/>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2021</a:t>
            </a:r>
            <a:endParaRPr b="0" i="0" sz="600" u="none" cap="none" strike="noStrike">
              <a:solidFill>
                <a:srgbClr val="666666"/>
              </a:solidFill>
              <a:latin typeface="Work Sans"/>
              <a:ea typeface="Work Sans"/>
              <a:cs typeface="Work Sans"/>
              <a:sym typeface="Work Sans"/>
            </a:endParaRPr>
          </a:p>
        </p:txBody>
      </p:sp>
      <p:sp>
        <p:nvSpPr>
          <p:cNvPr id="740" name="Google Shape;740;p279"/>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741" name="Google Shape;741;p279"/>
          <p:cNvSpPr txBox="1"/>
          <p:nvPr>
            <p:ph type="title"/>
          </p:nvPr>
        </p:nvSpPr>
        <p:spPr>
          <a:xfrm>
            <a:off x="568025" y="895600"/>
            <a:ext cx="7108500" cy="2769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1500">
                <a:solidFill>
                  <a:srgbClr val="00334E"/>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742" name="Google Shape;742;p279"/>
          <p:cNvSpPr txBox="1"/>
          <p:nvPr>
            <p:ph idx="2" type="title"/>
          </p:nvPr>
        </p:nvSpPr>
        <p:spPr>
          <a:xfrm>
            <a:off x="568023" y="488800"/>
            <a:ext cx="7108500" cy="468900"/>
          </a:xfrm>
          <a:prstGeom prst="rect">
            <a:avLst/>
          </a:prstGeom>
          <a:noFill/>
          <a:ln>
            <a:noFill/>
          </a:ln>
        </p:spPr>
        <p:txBody>
          <a:bodyPr anchorCtr="0" anchor="t" bIns="0" lIns="0" spcFirstLastPara="1" rIns="0" wrap="square" tIns="0">
            <a:noAutofit/>
          </a:bodyPr>
          <a:lstStyle>
            <a:lvl1pPr lvl="0" marR="0" algn="l">
              <a:lnSpc>
                <a:spcPct val="80000"/>
              </a:lnSpc>
              <a:spcBef>
                <a:spcPts val="0"/>
              </a:spcBef>
              <a:spcAft>
                <a:spcPts val="0"/>
              </a:spcAft>
              <a:buSzPts val="2800"/>
              <a:buNone/>
              <a:defRPr sz="2800">
                <a:solidFill>
                  <a:srgbClr val="00334E"/>
                </a:solidFill>
                <a:latin typeface="Lora SemiBold"/>
                <a:ea typeface="Lora SemiBold"/>
                <a:cs typeface="Lora SemiBold"/>
                <a:sym typeface="Lora SemiBold"/>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Tree>
  </p:cSld>
  <p:clrMapOvr>
    <a:masterClrMapping/>
  </p:clrMapOvr>
  <p:extLst>
    <p:ext uri="{DCECCB84-F9BA-43D5-87BE-67443E8EF086}">
      <p15:sldGuideLst>
        <p15:guide id="1" orient="horz" pos="401">
          <p15:clr>
            <a:srgbClr val="FA7B17"/>
          </p15:clr>
        </p15:guide>
        <p15:guide id="2" orient="horz" pos="480">
          <p15:clr>
            <a:srgbClr val="FA7B17"/>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Basic Light 1">
  <p:cSld name="CUSTOM_1_1_3">
    <p:spTree>
      <p:nvGrpSpPr>
        <p:cNvPr id="743" name="Shape 743"/>
        <p:cNvGrpSpPr/>
        <p:nvPr/>
      </p:nvGrpSpPr>
      <p:grpSpPr>
        <a:xfrm>
          <a:off x="0" y="0"/>
          <a:ext cx="0" cy="0"/>
          <a:chOff x="0" y="0"/>
          <a:chExt cx="0" cy="0"/>
        </a:xfrm>
      </p:grpSpPr>
      <p:pic>
        <p:nvPicPr>
          <p:cNvPr id="744" name="Google Shape;744;p280"/>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745" name="Google Shape;745;p280"/>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2022</a:t>
            </a:r>
            <a:endParaRPr b="0" i="0" sz="600" u="none" cap="none" strike="noStrike">
              <a:solidFill>
                <a:srgbClr val="666666"/>
              </a:solidFill>
              <a:latin typeface="Work Sans"/>
              <a:ea typeface="Work Sans"/>
              <a:cs typeface="Work Sans"/>
              <a:sym typeface="Work Sans"/>
            </a:endParaRPr>
          </a:p>
        </p:txBody>
      </p:sp>
      <p:sp>
        <p:nvSpPr>
          <p:cNvPr id="746" name="Google Shape;746;p280"/>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Main Title,Subtitle and body Slide Clear Shapes1">
  <p:cSld name="CUSTOM_1_1_1">
    <p:spTree>
      <p:nvGrpSpPr>
        <p:cNvPr id="747" name="Shape 747"/>
        <p:cNvGrpSpPr/>
        <p:nvPr/>
      </p:nvGrpSpPr>
      <p:grpSpPr>
        <a:xfrm>
          <a:off x="0" y="0"/>
          <a:ext cx="0" cy="0"/>
          <a:chOff x="0" y="0"/>
          <a:chExt cx="0" cy="0"/>
        </a:xfrm>
      </p:grpSpPr>
      <p:sp>
        <p:nvSpPr>
          <p:cNvPr id="748" name="Google Shape;748;p281"/>
          <p:cNvSpPr/>
          <p:nvPr/>
        </p:nvSpPr>
        <p:spPr>
          <a:xfrm>
            <a:off x="-1050325" y="2504925"/>
            <a:ext cx="1929300" cy="1929300"/>
          </a:xfrm>
          <a:prstGeom prst="donut">
            <a:avLst>
              <a:gd fmla="val 25000" name="adj"/>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49" name="Google Shape;749;p281"/>
          <p:cNvGrpSpPr/>
          <p:nvPr/>
        </p:nvGrpSpPr>
        <p:grpSpPr>
          <a:xfrm>
            <a:off x="6415138" y="-769098"/>
            <a:ext cx="1173665" cy="1138147"/>
            <a:chOff x="3213650" y="306450"/>
            <a:chExt cx="1532200" cy="1486025"/>
          </a:xfrm>
        </p:grpSpPr>
        <p:grpSp>
          <p:nvGrpSpPr>
            <p:cNvPr id="750" name="Google Shape;750;p281"/>
            <p:cNvGrpSpPr/>
            <p:nvPr/>
          </p:nvGrpSpPr>
          <p:grpSpPr>
            <a:xfrm>
              <a:off x="3213650" y="306450"/>
              <a:ext cx="1532200" cy="140700"/>
              <a:chOff x="3213650" y="306450"/>
              <a:chExt cx="1532200" cy="140700"/>
            </a:xfrm>
          </p:grpSpPr>
          <p:sp>
            <p:nvSpPr>
              <p:cNvPr id="751" name="Google Shape;751;p281"/>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281"/>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281"/>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281"/>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281"/>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6" name="Google Shape;756;p281"/>
            <p:cNvGrpSpPr/>
            <p:nvPr/>
          </p:nvGrpSpPr>
          <p:grpSpPr>
            <a:xfrm>
              <a:off x="3213650" y="575515"/>
              <a:ext cx="1532200" cy="140700"/>
              <a:chOff x="3213650" y="306450"/>
              <a:chExt cx="1532200" cy="140700"/>
            </a:xfrm>
          </p:grpSpPr>
          <p:sp>
            <p:nvSpPr>
              <p:cNvPr id="757" name="Google Shape;757;p281"/>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281"/>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281"/>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281"/>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281"/>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2" name="Google Shape;762;p281"/>
            <p:cNvGrpSpPr/>
            <p:nvPr/>
          </p:nvGrpSpPr>
          <p:grpSpPr>
            <a:xfrm>
              <a:off x="3213650" y="844580"/>
              <a:ext cx="1532200" cy="140700"/>
              <a:chOff x="3213650" y="306450"/>
              <a:chExt cx="1532200" cy="140700"/>
            </a:xfrm>
          </p:grpSpPr>
          <p:sp>
            <p:nvSpPr>
              <p:cNvPr id="763" name="Google Shape;763;p281"/>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281"/>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281"/>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281"/>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281"/>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8" name="Google Shape;768;p281"/>
            <p:cNvGrpSpPr/>
            <p:nvPr/>
          </p:nvGrpSpPr>
          <p:grpSpPr>
            <a:xfrm>
              <a:off x="3213650" y="1113645"/>
              <a:ext cx="1532200" cy="140700"/>
              <a:chOff x="3213650" y="306450"/>
              <a:chExt cx="1532200" cy="140700"/>
            </a:xfrm>
          </p:grpSpPr>
          <p:sp>
            <p:nvSpPr>
              <p:cNvPr id="769" name="Google Shape;769;p281"/>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281"/>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281"/>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281"/>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281"/>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4" name="Google Shape;774;p281"/>
            <p:cNvGrpSpPr/>
            <p:nvPr/>
          </p:nvGrpSpPr>
          <p:grpSpPr>
            <a:xfrm>
              <a:off x="3213650" y="1382710"/>
              <a:ext cx="1532200" cy="140700"/>
              <a:chOff x="3213650" y="306450"/>
              <a:chExt cx="1532200" cy="140700"/>
            </a:xfrm>
          </p:grpSpPr>
          <p:sp>
            <p:nvSpPr>
              <p:cNvPr id="775" name="Google Shape;775;p281"/>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281"/>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281"/>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281"/>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281"/>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0" name="Google Shape;780;p281"/>
            <p:cNvGrpSpPr/>
            <p:nvPr/>
          </p:nvGrpSpPr>
          <p:grpSpPr>
            <a:xfrm>
              <a:off x="3213650" y="1651775"/>
              <a:ext cx="1532200" cy="140700"/>
              <a:chOff x="3213650" y="306450"/>
              <a:chExt cx="1532200" cy="140700"/>
            </a:xfrm>
          </p:grpSpPr>
          <p:sp>
            <p:nvSpPr>
              <p:cNvPr id="781" name="Google Shape;781;p281"/>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281"/>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281"/>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281"/>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281"/>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786" name="Google Shape;786;p281"/>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cxnSp>
        <p:nvCxnSpPr>
          <p:cNvPr id="787" name="Google Shape;787;p281"/>
          <p:cNvCxnSpPr/>
          <p:nvPr/>
        </p:nvCxnSpPr>
        <p:spPr>
          <a:xfrm flipH="1" rot="10800000">
            <a:off x="0" y="636325"/>
            <a:ext cx="445800" cy="1500"/>
          </a:xfrm>
          <a:prstGeom prst="straightConnector1">
            <a:avLst/>
          </a:prstGeom>
          <a:noFill/>
          <a:ln cap="flat" cmpd="sng" w="28575">
            <a:solidFill>
              <a:srgbClr val="00334E"/>
            </a:solidFill>
            <a:prstDash val="solid"/>
            <a:round/>
            <a:headEnd len="sm" w="sm" type="none"/>
            <a:tailEnd len="sm" w="sm" type="none"/>
          </a:ln>
        </p:spPr>
      </p:cxnSp>
      <p:sp>
        <p:nvSpPr>
          <p:cNvPr id="788" name="Google Shape;788;p281"/>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2022</a:t>
            </a:r>
            <a:endParaRPr b="0" i="0" sz="600" u="none" cap="none" strike="noStrike">
              <a:solidFill>
                <a:srgbClr val="666666"/>
              </a:solidFill>
              <a:latin typeface="Work Sans"/>
              <a:ea typeface="Work Sans"/>
              <a:cs typeface="Work Sans"/>
              <a:sym typeface="Work Sans"/>
            </a:endParaRPr>
          </a:p>
        </p:txBody>
      </p:sp>
      <p:sp>
        <p:nvSpPr>
          <p:cNvPr id="789" name="Google Shape;789;p281"/>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790" name="Google Shape;790;p281"/>
          <p:cNvSpPr txBox="1"/>
          <p:nvPr>
            <p:ph type="title"/>
          </p:nvPr>
        </p:nvSpPr>
        <p:spPr>
          <a:xfrm>
            <a:off x="568025" y="895600"/>
            <a:ext cx="7108500" cy="2769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1500">
                <a:solidFill>
                  <a:srgbClr val="00334E"/>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791" name="Google Shape;791;p281"/>
          <p:cNvSpPr txBox="1"/>
          <p:nvPr>
            <p:ph idx="2" type="title"/>
          </p:nvPr>
        </p:nvSpPr>
        <p:spPr>
          <a:xfrm>
            <a:off x="568023" y="488800"/>
            <a:ext cx="7108500" cy="468900"/>
          </a:xfrm>
          <a:prstGeom prst="rect">
            <a:avLst/>
          </a:prstGeom>
          <a:noFill/>
          <a:ln>
            <a:noFill/>
          </a:ln>
        </p:spPr>
        <p:txBody>
          <a:bodyPr anchorCtr="0" anchor="t" bIns="0" lIns="0" spcFirstLastPara="1" rIns="0" wrap="square" tIns="0">
            <a:noAutofit/>
          </a:bodyPr>
          <a:lstStyle>
            <a:lvl1pPr lvl="0" marR="0" algn="l">
              <a:lnSpc>
                <a:spcPct val="80000"/>
              </a:lnSpc>
              <a:spcBef>
                <a:spcPts val="0"/>
              </a:spcBef>
              <a:spcAft>
                <a:spcPts val="0"/>
              </a:spcAft>
              <a:buSzPts val="2800"/>
              <a:buNone/>
              <a:defRPr sz="2800">
                <a:solidFill>
                  <a:srgbClr val="00334E"/>
                </a:solidFill>
                <a:latin typeface="Lora SemiBold"/>
                <a:ea typeface="Lora SemiBold"/>
                <a:cs typeface="Lora SemiBold"/>
                <a:sym typeface="Lora SemiBold"/>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792" name="Google Shape;792;p281"/>
          <p:cNvSpPr/>
          <p:nvPr/>
        </p:nvSpPr>
        <p:spPr>
          <a:xfrm>
            <a:off x="-101925" y="-962025"/>
            <a:ext cx="10808100" cy="961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281"/>
          <p:cNvSpPr/>
          <p:nvPr/>
        </p:nvSpPr>
        <p:spPr>
          <a:xfrm>
            <a:off x="-1092000" y="-962025"/>
            <a:ext cx="1092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281"/>
          <p:cNvSpPr/>
          <p:nvPr/>
        </p:nvSpPr>
        <p:spPr>
          <a:xfrm>
            <a:off x="9144000" y="-962025"/>
            <a:ext cx="1956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281"/>
          <p:cNvSpPr/>
          <p:nvPr/>
        </p:nvSpPr>
        <p:spPr>
          <a:xfrm>
            <a:off x="-101925" y="5143500"/>
            <a:ext cx="10808100" cy="1430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401">
          <p15:clr>
            <a:srgbClr val="FA7B17"/>
          </p15:clr>
        </p15:guide>
        <p15:guide id="2" orient="horz" pos="480">
          <p15:clr>
            <a:srgbClr val="FA7B17"/>
          </p15:clr>
        </p15:guide>
        <p15:guide id="3" orient="horz" pos="678">
          <p15:clr>
            <a:srgbClr val="FA7B17"/>
          </p15:clr>
        </p15:guide>
      </p15:sldGuideLst>
    </p:ext>
  </p:extLst>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Headline for 2 column slide">
  <p:cSld name="CUSTOM_1_1_1_1">
    <p:spTree>
      <p:nvGrpSpPr>
        <p:cNvPr id="796" name="Shape 796"/>
        <p:cNvGrpSpPr/>
        <p:nvPr/>
      </p:nvGrpSpPr>
      <p:grpSpPr>
        <a:xfrm>
          <a:off x="0" y="0"/>
          <a:ext cx="0" cy="0"/>
          <a:chOff x="0" y="0"/>
          <a:chExt cx="0" cy="0"/>
        </a:xfrm>
      </p:grpSpPr>
      <p:sp>
        <p:nvSpPr>
          <p:cNvPr id="797" name="Google Shape;797;p282"/>
          <p:cNvSpPr/>
          <p:nvPr/>
        </p:nvSpPr>
        <p:spPr>
          <a:xfrm>
            <a:off x="5953325" y="-870150"/>
            <a:ext cx="1654200" cy="1654200"/>
          </a:xfrm>
          <a:prstGeom prst="donut">
            <a:avLst>
              <a:gd fmla="val 17088" name="adj"/>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98" name="Google Shape;798;p282"/>
          <p:cNvGrpSpPr/>
          <p:nvPr/>
        </p:nvGrpSpPr>
        <p:grpSpPr>
          <a:xfrm>
            <a:off x="-1056050" y="3160975"/>
            <a:ext cx="1336800" cy="947700"/>
            <a:chOff x="861550" y="2377900"/>
            <a:chExt cx="1336800" cy="947700"/>
          </a:xfrm>
        </p:grpSpPr>
        <p:sp>
          <p:nvSpPr>
            <p:cNvPr id="799" name="Google Shape;799;p282"/>
            <p:cNvSpPr/>
            <p:nvPr/>
          </p:nvSpPr>
          <p:spPr>
            <a:xfrm>
              <a:off x="861550" y="2377900"/>
              <a:ext cx="1336800" cy="120600"/>
            </a:xfrm>
            <a:prstGeom prst="rect">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282"/>
            <p:cNvSpPr/>
            <p:nvPr/>
          </p:nvSpPr>
          <p:spPr>
            <a:xfrm>
              <a:off x="861550" y="2653600"/>
              <a:ext cx="1336800" cy="120600"/>
            </a:xfrm>
            <a:prstGeom prst="rect">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282"/>
            <p:cNvSpPr/>
            <p:nvPr/>
          </p:nvSpPr>
          <p:spPr>
            <a:xfrm>
              <a:off x="861550" y="2929300"/>
              <a:ext cx="1336800" cy="120600"/>
            </a:xfrm>
            <a:prstGeom prst="rect">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282"/>
            <p:cNvSpPr/>
            <p:nvPr/>
          </p:nvSpPr>
          <p:spPr>
            <a:xfrm>
              <a:off x="861550" y="3205000"/>
              <a:ext cx="1336800" cy="120600"/>
            </a:xfrm>
            <a:prstGeom prst="rect">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3" name="Google Shape;803;p282"/>
          <p:cNvSpPr txBox="1"/>
          <p:nvPr>
            <p:ph idx="1" type="body"/>
          </p:nvPr>
        </p:nvSpPr>
        <p:spPr>
          <a:xfrm>
            <a:off x="568020" y="1276350"/>
            <a:ext cx="3485700" cy="1908600"/>
          </a:xfrm>
          <a:prstGeom prst="rect">
            <a:avLst/>
          </a:prstGeom>
          <a:noFill/>
          <a:ln>
            <a:noFill/>
          </a:ln>
        </p:spPr>
        <p:txBody>
          <a:bodyPr anchorCtr="0" anchor="t" bIns="91425" lIns="0" spcFirstLastPara="1" rIns="91425" wrap="square" tIns="91425">
            <a:noAutofit/>
          </a:bodyPr>
          <a:lstStyle>
            <a:lvl1pPr indent="-292100" lvl="0" marL="457200" algn="l">
              <a:lnSpc>
                <a:spcPct val="100000"/>
              </a:lnSpc>
              <a:spcBef>
                <a:spcPts val="0"/>
              </a:spcBef>
              <a:spcAft>
                <a:spcPts val="0"/>
              </a:spcAft>
              <a:buSzPts val="1000"/>
              <a:buChar char="●"/>
              <a:defRPr sz="1000"/>
            </a:lvl1pPr>
            <a:lvl2pPr indent="-292100" lvl="1" marL="914400" algn="l">
              <a:lnSpc>
                <a:spcPct val="100000"/>
              </a:lnSpc>
              <a:spcBef>
                <a:spcPts val="0"/>
              </a:spcBef>
              <a:spcAft>
                <a:spcPts val="0"/>
              </a:spcAft>
              <a:buSzPts val="1000"/>
              <a:buChar char="○"/>
              <a:defRPr sz="1000"/>
            </a:lvl2pPr>
            <a:lvl3pPr indent="-292100" lvl="2" marL="1371600" algn="l">
              <a:lnSpc>
                <a:spcPct val="100000"/>
              </a:lnSpc>
              <a:spcBef>
                <a:spcPts val="0"/>
              </a:spcBef>
              <a:spcAft>
                <a:spcPts val="0"/>
              </a:spcAft>
              <a:buSzPts val="1000"/>
              <a:buChar char="■"/>
              <a:defRPr sz="1000"/>
            </a:lvl3pPr>
            <a:lvl4pPr indent="-292100" lvl="3" marL="1828800" algn="l">
              <a:lnSpc>
                <a:spcPct val="100000"/>
              </a:lnSpc>
              <a:spcBef>
                <a:spcPts val="0"/>
              </a:spcBef>
              <a:spcAft>
                <a:spcPts val="0"/>
              </a:spcAft>
              <a:buSzPts val="1000"/>
              <a:buChar char="●"/>
              <a:defRPr sz="1000"/>
            </a:lvl4pPr>
            <a:lvl5pPr indent="-292100" lvl="4" marL="2286000" algn="l">
              <a:lnSpc>
                <a:spcPct val="100000"/>
              </a:lnSpc>
              <a:spcBef>
                <a:spcPts val="0"/>
              </a:spcBef>
              <a:spcAft>
                <a:spcPts val="0"/>
              </a:spcAft>
              <a:buSzPts val="1000"/>
              <a:buChar char="○"/>
              <a:defRPr/>
            </a:lvl5pPr>
            <a:lvl6pPr indent="-292100" lvl="5" marL="2743200" algn="l">
              <a:lnSpc>
                <a:spcPct val="100000"/>
              </a:lnSpc>
              <a:spcBef>
                <a:spcPts val="0"/>
              </a:spcBef>
              <a:spcAft>
                <a:spcPts val="0"/>
              </a:spcAft>
              <a:buSzPts val="1000"/>
              <a:buChar char="■"/>
              <a:defRPr sz="1000"/>
            </a:lvl6pPr>
            <a:lvl7pPr indent="-292100" lvl="6" marL="3200400" algn="l">
              <a:lnSpc>
                <a:spcPct val="100000"/>
              </a:lnSpc>
              <a:spcBef>
                <a:spcPts val="0"/>
              </a:spcBef>
              <a:spcAft>
                <a:spcPts val="0"/>
              </a:spcAft>
              <a:buSzPts val="1000"/>
              <a:buChar char="●"/>
              <a:defRPr sz="1000"/>
            </a:lvl7pPr>
            <a:lvl8pPr indent="-292100" lvl="7" marL="3657600" algn="l">
              <a:lnSpc>
                <a:spcPct val="100000"/>
              </a:lnSpc>
              <a:spcBef>
                <a:spcPts val="0"/>
              </a:spcBef>
              <a:spcAft>
                <a:spcPts val="0"/>
              </a:spcAft>
              <a:buSzPts val="1000"/>
              <a:buChar char="○"/>
              <a:defRPr sz="1000"/>
            </a:lvl8pPr>
            <a:lvl9pPr indent="-292100" lvl="8" marL="4114800" algn="l">
              <a:lnSpc>
                <a:spcPct val="100000"/>
              </a:lnSpc>
              <a:spcBef>
                <a:spcPts val="0"/>
              </a:spcBef>
              <a:spcAft>
                <a:spcPts val="0"/>
              </a:spcAft>
              <a:buSzPts val="1000"/>
              <a:buChar char="■"/>
              <a:defRPr sz="1000"/>
            </a:lvl9pPr>
          </a:lstStyle>
          <a:p/>
        </p:txBody>
      </p:sp>
      <p:sp>
        <p:nvSpPr>
          <p:cNvPr id="804" name="Google Shape;804;p282"/>
          <p:cNvSpPr/>
          <p:nvPr/>
        </p:nvSpPr>
        <p:spPr>
          <a:xfrm>
            <a:off x="5985358" y="1081100"/>
            <a:ext cx="2753400" cy="3510300"/>
          </a:xfrm>
          <a:prstGeom prst="rect">
            <a:avLst/>
          </a:prstGeom>
          <a:solidFill>
            <a:srgbClr val="FFFFFF"/>
          </a:solidFill>
          <a:ln cap="flat" cmpd="sng" w="9525">
            <a:solidFill>
              <a:srgbClr val="356D8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282"/>
          <p:cNvSpPr txBox="1"/>
          <p:nvPr>
            <p:ph type="title"/>
          </p:nvPr>
        </p:nvSpPr>
        <p:spPr>
          <a:xfrm>
            <a:off x="6255325" y="1521150"/>
            <a:ext cx="2269500" cy="6804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b="1" sz="1100">
                <a:solidFill>
                  <a:srgbClr val="0D4D69"/>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806" name="Google Shape;806;p282"/>
          <p:cNvSpPr txBox="1"/>
          <p:nvPr>
            <p:ph idx="2" type="title"/>
          </p:nvPr>
        </p:nvSpPr>
        <p:spPr>
          <a:xfrm>
            <a:off x="6255325" y="1743300"/>
            <a:ext cx="1931400" cy="3309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700">
                <a:solidFill>
                  <a:srgbClr val="0D4D69"/>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807" name="Google Shape;807;p282"/>
          <p:cNvSpPr txBox="1"/>
          <p:nvPr>
            <p:ph idx="3" type="title"/>
          </p:nvPr>
        </p:nvSpPr>
        <p:spPr>
          <a:xfrm>
            <a:off x="6227300" y="2205075"/>
            <a:ext cx="2269500" cy="6804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b="1" sz="1100">
                <a:solidFill>
                  <a:srgbClr val="0D4D69"/>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808" name="Google Shape;808;p282"/>
          <p:cNvSpPr txBox="1"/>
          <p:nvPr>
            <p:ph idx="4" type="title"/>
          </p:nvPr>
        </p:nvSpPr>
        <p:spPr>
          <a:xfrm>
            <a:off x="6227300" y="2427225"/>
            <a:ext cx="1931400" cy="3309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700">
                <a:solidFill>
                  <a:srgbClr val="0D4D69"/>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809" name="Google Shape;809;p282"/>
          <p:cNvSpPr txBox="1"/>
          <p:nvPr>
            <p:ph idx="5" type="title"/>
          </p:nvPr>
        </p:nvSpPr>
        <p:spPr>
          <a:xfrm>
            <a:off x="6227300" y="3016350"/>
            <a:ext cx="2269500" cy="6804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b="1" sz="1100">
                <a:solidFill>
                  <a:srgbClr val="0D4D69"/>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810" name="Google Shape;810;p282"/>
          <p:cNvSpPr txBox="1"/>
          <p:nvPr>
            <p:ph idx="6" type="title"/>
          </p:nvPr>
        </p:nvSpPr>
        <p:spPr>
          <a:xfrm>
            <a:off x="6227300" y="3238500"/>
            <a:ext cx="1931400" cy="3309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700">
                <a:solidFill>
                  <a:srgbClr val="0D4D69"/>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811" name="Google Shape;811;p282"/>
          <p:cNvSpPr txBox="1"/>
          <p:nvPr>
            <p:ph idx="7" type="title"/>
          </p:nvPr>
        </p:nvSpPr>
        <p:spPr>
          <a:xfrm>
            <a:off x="6227300" y="3701075"/>
            <a:ext cx="2269500" cy="6804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b="1" sz="1100">
                <a:solidFill>
                  <a:srgbClr val="0D4D69"/>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812" name="Google Shape;812;p282"/>
          <p:cNvSpPr txBox="1"/>
          <p:nvPr>
            <p:ph idx="8" type="title"/>
          </p:nvPr>
        </p:nvSpPr>
        <p:spPr>
          <a:xfrm>
            <a:off x="6227300" y="3923225"/>
            <a:ext cx="1931400" cy="3309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700">
                <a:solidFill>
                  <a:srgbClr val="0D4D69"/>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pic>
        <p:nvPicPr>
          <p:cNvPr id="813" name="Google Shape;813;p282"/>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cxnSp>
        <p:nvCxnSpPr>
          <p:cNvPr id="814" name="Google Shape;814;p282"/>
          <p:cNvCxnSpPr/>
          <p:nvPr/>
        </p:nvCxnSpPr>
        <p:spPr>
          <a:xfrm flipH="1" rot="10800000">
            <a:off x="0" y="636325"/>
            <a:ext cx="445800" cy="1500"/>
          </a:xfrm>
          <a:prstGeom prst="straightConnector1">
            <a:avLst/>
          </a:prstGeom>
          <a:noFill/>
          <a:ln cap="flat" cmpd="sng" w="28575">
            <a:solidFill>
              <a:srgbClr val="00334E"/>
            </a:solidFill>
            <a:prstDash val="solid"/>
            <a:round/>
            <a:headEnd len="sm" w="sm" type="none"/>
            <a:tailEnd len="sm" w="sm" type="none"/>
          </a:ln>
        </p:spPr>
      </p:cxnSp>
      <p:sp>
        <p:nvSpPr>
          <p:cNvPr id="815" name="Google Shape;815;p282"/>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2021</a:t>
            </a:r>
            <a:endParaRPr b="0" i="0" sz="600" u="none" cap="none" strike="noStrike">
              <a:solidFill>
                <a:srgbClr val="666666"/>
              </a:solidFill>
              <a:latin typeface="Work Sans"/>
              <a:ea typeface="Work Sans"/>
              <a:cs typeface="Work Sans"/>
              <a:sym typeface="Work Sans"/>
            </a:endParaRPr>
          </a:p>
        </p:txBody>
      </p:sp>
      <p:sp>
        <p:nvSpPr>
          <p:cNvPr id="816" name="Google Shape;816;p282"/>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817" name="Google Shape;817;p282"/>
          <p:cNvSpPr txBox="1"/>
          <p:nvPr>
            <p:ph idx="9" type="title"/>
          </p:nvPr>
        </p:nvSpPr>
        <p:spPr>
          <a:xfrm>
            <a:off x="568025" y="895600"/>
            <a:ext cx="7108500" cy="2769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1500">
                <a:solidFill>
                  <a:srgbClr val="00334E"/>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818" name="Google Shape;818;p282"/>
          <p:cNvSpPr txBox="1"/>
          <p:nvPr>
            <p:ph idx="13" type="title"/>
          </p:nvPr>
        </p:nvSpPr>
        <p:spPr>
          <a:xfrm>
            <a:off x="568023" y="488800"/>
            <a:ext cx="7108500" cy="468900"/>
          </a:xfrm>
          <a:prstGeom prst="rect">
            <a:avLst/>
          </a:prstGeom>
          <a:noFill/>
          <a:ln>
            <a:noFill/>
          </a:ln>
        </p:spPr>
        <p:txBody>
          <a:bodyPr anchorCtr="0" anchor="t" bIns="0" lIns="0" spcFirstLastPara="1" rIns="0" wrap="square" tIns="0">
            <a:noAutofit/>
          </a:bodyPr>
          <a:lstStyle>
            <a:lvl1pPr lvl="0" marR="0" algn="l">
              <a:lnSpc>
                <a:spcPct val="80000"/>
              </a:lnSpc>
              <a:spcBef>
                <a:spcPts val="0"/>
              </a:spcBef>
              <a:spcAft>
                <a:spcPts val="0"/>
              </a:spcAft>
              <a:buSzPts val="2800"/>
              <a:buNone/>
              <a:defRPr sz="2800">
                <a:solidFill>
                  <a:srgbClr val="00334E"/>
                </a:solidFill>
                <a:latin typeface="Lora SemiBold"/>
                <a:ea typeface="Lora SemiBold"/>
                <a:cs typeface="Lora SemiBold"/>
                <a:sym typeface="Lora SemiBold"/>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819" name="Google Shape;819;p282"/>
          <p:cNvSpPr/>
          <p:nvPr/>
        </p:nvSpPr>
        <p:spPr>
          <a:xfrm>
            <a:off x="-101925" y="-962025"/>
            <a:ext cx="10808100" cy="961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282"/>
          <p:cNvSpPr/>
          <p:nvPr/>
        </p:nvSpPr>
        <p:spPr>
          <a:xfrm>
            <a:off x="-1092000" y="-962025"/>
            <a:ext cx="1092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282"/>
          <p:cNvSpPr/>
          <p:nvPr/>
        </p:nvSpPr>
        <p:spPr>
          <a:xfrm>
            <a:off x="9144000" y="-962025"/>
            <a:ext cx="1956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282"/>
          <p:cNvSpPr/>
          <p:nvPr/>
        </p:nvSpPr>
        <p:spPr>
          <a:xfrm>
            <a:off x="-101925" y="5143500"/>
            <a:ext cx="10808100" cy="1430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401">
          <p15:clr>
            <a:srgbClr val="FA7B17"/>
          </p15:clr>
        </p15:guide>
        <p15:guide id="2" orient="horz" pos="477">
          <p15:clr>
            <a:srgbClr val="FA7B17"/>
          </p15:clr>
        </p15:guide>
        <p15:guide id="3" orient="horz" pos="681">
          <p15:clr>
            <a:srgbClr val="FA7B17"/>
          </p15:clr>
        </p15:guide>
        <p15:guide id="4" orient="horz" pos="804">
          <p15:clr>
            <a:srgbClr val="FA7B17"/>
          </p15:clr>
        </p15:guide>
      </p15:sldGuideLst>
    </p:ext>
  </p:extLs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Headline for 2 column slide 2">
  <p:cSld name="CUSTOM_1_1_1_1_1">
    <p:spTree>
      <p:nvGrpSpPr>
        <p:cNvPr id="823" name="Shape 823"/>
        <p:cNvGrpSpPr/>
        <p:nvPr/>
      </p:nvGrpSpPr>
      <p:grpSpPr>
        <a:xfrm>
          <a:off x="0" y="0"/>
          <a:ext cx="0" cy="0"/>
          <a:chOff x="0" y="0"/>
          <a:chExt cx="0" cy="0"/>
        </a:xfrm>
      </p:grpSpPr>
      <p:sp>
        <p:nvSpPr>
          <p:cNvPr id="824" name="Google Shape;824;p283"/>
          <p:cNvSpPr/>
          <p:nvPr/>
        </p:nvSpPr>
        <p:spPr>
          <a:xfrm rot="-9360456">
            <a:off x="-1097061" y="4213871"/>
            <a:ext cx="3282303" cy="1982368"/>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283"/>
          <p:cNvSpPr/>
          <p:nvPr/>
        </p:nvSpPr>
        <p:spPr>
          <a:xfrm>
            <a:off x="568025" y="1397113"/>
            <a:ext cx="3677100" cy="2772900"/>
          </a:xfrm>
          <a:prstGeom prst="rect">
            <a:avLst/>
          </a:prstGeom>
          <a:solidFill>
            <a:srgbClr val="FFFFFF"/>
          </a:solidFill>
          <a:ln cap="flat" cmpd="sng" w="9525">
            <a:solidFill>
              <a:srgbClr val="356D8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283"/>
          <p:cNvSpPr txBox="1"/>
          <p:nvPr>
            <p:ph type="title"/>
          </p:nvPr>
        </p:nvSpPr>
        <p:spPr>
          <a:xfrm>
            <a:off x="818875" y="1708438"/>
            <a:ext cx="3426300" cy="172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b="1" sz="1000">
                <a:solidFill>
                  <a:srgbClr val="00334E"/>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827" name="Google Shape;827;p283"/>
          <p:cNvSpPr txBox="1"/>
          <p:nvPr>
            <p:ph idx="2" type="title"/>
          </p:nvPr>
        </p:nvSpPr>
        <p:spPr>
          <a:xfrm>
            <a:off x="818875" y="1909288"/>
            <a:ext cx="2781900" cy="1269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800">
                <a:solidFill>
                  <a:srgbClr val="00334E"/>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828" name="Google Shape;828;p283"/>
          <p:cNvSpPr/>
          <p:nvPr/>
        </p:nvSpPr>
        <p:spPr>
          <a:xfrm rot="4713440">
            <a:off x="6863675" y="-1536537"/>
            <a:ext cx="2995007" cy="3338167"/>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283"/>
          <p:cNvSpPr txBox="1"/>
          <p:nvPr>
            <p:ph idx="3" type="title"/>
          </p:nvPr>
        </p:nvSpPr>
        <p:spPr>
          <a:xfrm>
            <a:off x="818875" y="2151588"/>
            <a:ext cx="3426300" cy="172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b="1" sz="1000">
                <a:solidFill>
                  <a:srgbClr val="00334E"/>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830" name="Google Shape;830;p283"/>
          <p:cNvSpPr txBox="1"/>
          <p:nvPr>
            <p:ph idx="4" type="title"/>
          </p:nvPr>
        </p:nvSpPr>
        <p:spPr>
          <a:xfrm>
            <a:off x="818875" y="2352438"/>
            <a:ext cx="2781900" cy="1269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800">
                <a:solidFill>
                  <a:srgbClr val="00334E"/>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831" name="Google Shape;831;p283"/>
          <p:cNvSpPr txBox="1"/>
          <p:nvPr>
            <p:ph idx="5" type="title"/>
          </p:nvPr>
        </p:nvSpPr>
        <p:spPr>
          <a:xfrm>
            <a:off x="818875" y="2594738"/>
            <a:ext cx="3426300" cy="172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b="1" sz="1000">
                <a:solidFill>
                  <a:srgbClr val="00334E"/>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832" name="Google Shape;832;p283"/>
          <p:cNvSpPr txBox="1"/>
          <p:nvPr>
            <p:ph idx="6" type="title"/>
          </p:nvPr>
        </p:nvSpPr>
        <p:spPr>
          <a:xfrm>
            <a:off x="818875" y="2795588"/>
            <a:ext cx="2781900" cy="1269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800">
                <a:solidFill>
                  <a:srgbClr val="00334E"/>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833" name="Google Shape;833;p283"/>
          <p:cNvSpPr txBox="1"/>
          <p:nvPr>
            <p:ph idx="7" type="title"/>
          </p:nvPr>
        </p:nvSpPr>
        <p:spPr>
          <a:xfrm>
            <a:off x="818875" y="3037888"/>
            <a:ext cx="3426300" cy="172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b="1" sz="1000">
                <a:solidFill>
                  <a:srgbClr val="00334E"/>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834" name="Google Shape;834;p283"/>
          <p:cNvSpPr txBox="1"/>
          <p:nvPr>
            <p:ph idx="8" type="title"/>
          </p:nvPr>
        </p:nvSpPr>
        <p:spPr>
          <a:xfrm>
            <a:off x="818875" y="3238738"/>
            <a:ext cx="2781900" cy="1269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800">
                <a:solidFill>
                  <a:srgbClr val="00334E"/>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835" name="Google Shape;835;p283"/>
          <p:cNvSpPr txBox="1"/>
          <p:nvPr>
            <p:ph idx="9" type="title"/>
          </p:nvPr>
        </p:nvSpPr>
        <p:spPr>
          <a:xfrm>
            <a:off x="818875" y="3481038"/>
            <a:ext cx="3426300" cy="172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b="1" sz="1000">
                <a:solidFill>
                  <a:srgbClr val="00334E"/>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836" name="Google Shape;836;p283"/>
          <p:cNvSpPr txBox="1"/>
          <p:nvPr>
            <p:ph idx="13" type="title"/>
          </p:nvPr>
        </p:nvSpPr>
        <p:spPr>
          <a:xfrm>
            <a:off x="818875" y="3681888"/>
            <a:ext cx="2781900" cy="1269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800">
                <a:solidFill>
                  <a:srgbClr val="00334E"/>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pic>
        <p:nvPicPr>
          <p:cNvPr id="837" name="Google Shape;837;p283"/>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cxnSp>
        <p:nvCxnSpPr>
          <p:cNvPr id="838" name="Google Shape;838;p283"/>
          <p:cNvCxnSpPr/>
          <p:nvPr/>
        </p:nvCxnSpPr>
        <p:spPr>
          <a:xfrm flipH="1" rot="10800000">
            <a:off x="0" y="636325"/>
            <a:ext cx="445800" cy="1500"/>
          </a:xfrm>
          <a:prstGeom prst="straightConnector1">
            <a:avLst/>
          </a:prstGeom>
          <a:noFill/>
          <a:ln cap="flat" cmpd="sng" w="28575">
            <a:solidFill>
              <a:srgbClr val="00334E"/>
            </a:solidFill>
            <a:prstDash val="solid"/>
            <a:round/>
            <a:headEnd len="sm" w="sm" type="none"/>
            <a:tailEnd len="sm" w="sm" type="none"/>
          </a:ln>
        </p:spPr>
      </p:cxnSp>
      <p:sp>
        <p:nvSpPr>
          <p:cNvPr id="839" name="Google Shape;839;p283"/>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2021</a:t>
            </a:r>
            <a:endParaRPr b="0" i="0" sz="600" u="none" cap="none" strike="noStrike">
              <a:solidFill>
                <a:srgbClr val="FFFFFF"/>
              </a:solidFill>
              <a:latin typeface="Work Sans"/>
              <a:ea typeface="Work Sans"/>
              <a:cs typeface="Work Sans"/>
              <a:sym typeface="Work Sans"/>
            </a:endParaRPr>
          </a:p>
        </p:txBody>
      </p:sp>
      <p:sp>
        <p:nvSpPr>
          <p:cNvPr id="840" name="Google Shape;840;p283"/>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841" name="Google Shape;841;p283"/>
          <p:cNvSpPr txBox="1"/>
          <p:nvPr>
            <p:ph idx="14" type="title"/>
          </p:nvPr>
        </p:nvSpPr>
        <p:spPr>
          <a:xfrm>
            <a:off x="568025" y="895600"/>
            <a:ext cx="7108500" cy="2769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1500">
                <a:solidFill>
                  <a:srgbClr val="00334E"/>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842" name="Google Shape;842;p283"/>
          <p:cNvSpPr txBox="1"/>
          <p:nvPr>
            <p:ph idx="15" type="title"/>
          </p:nvPr>
        </p:nvSpPr>
        <p:spPr>
          <a:xfrm>
            <a:off x="568023" y="488800"/>
            <a:ext cx="7108500" cy="468900"/>
          </a:xfrm>
          <a:prstGeom prst="rect">
            <a:avLst/>
          </a:prstGeom>
          <a:noFill/>
          <a:ln>
            <a:noFill/>
          </a:ln>
        </p:spPr>
        <p:txBody>
          <a:bodyPr anchorCtr="0" anchor="t" bIns="0" lIns="0" spcFirstLastPara="1" rIns="0" wrap="square" tIns="0">
            <a:noAutofit/>
          </a:bodyPr>
          <a:lstStyle>
            <a:lvl1pPr lvl="0" marR="0" algn="l">
              <a:lnSpc>
                <a:spcPct val="80000"/>
              </a:lnSpc>
              <a:spcBef>
                <a:spcPts val="0"/>
              </a:spcBef>
              <a:spcAft>
                <a:spcPts val="0"/>
              </a:spcAft>
              <a:buSzPts val="2800"/>
              <a:buNone/>
              <a:defRPr sz="2800">
                <a:solidFill>
                  <a:srgbClr val="00334E"/>
                </a:solidFill>
                <a:latin typeface="Lora SemiBold"/>
                <a:ea typeface="Lora SemiBold"/>
                <a:cs typeface="Lora SemiBold"/>
                <a:sym typeface="Lora SemiBold"/>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843" name="Google Shape;843;p283"/>
          <p:cNvSpPr/>
          <p:nvPr/>
        </p:nvSpPr>
        <p:spPr>
          <a:xfrm>
            <a:off x="-1263450" y="-1312625"/>
            <a:ext cx="12363300" cy="13125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283"/>
          <p:cNvSpPr/>
          <p:nvPr/>
        </p:nvSpPr>
        <p:spPr>
          <a:xfrm>
            <a:off x="-1263450" y="-962025"/>
            <a:ext cx="12636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283"/>
          <p:cNvSpPr/>
          <p:nvPr/>
        </p:nvSpPr>
        <p:spPr>
          <a:xfrm>
            <a:off x="9144000" y="-962025"/>
            <a:ext cx="1956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283"/>
          <p:cNvSpPr/>
          <p:nvPr/>
        </p:nvSpPr>
        <p:spPr>
          <a:xfrm>
            <a:off x="-101925" y="5143500"/>
            <a:ext cx="10808100" cy="1430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480">
          <p15:clr>
            <a:srgbClr val="FA7B17"/>
          </p15:clr>
        </p15:guide>
        <p15:guide id="2" orient="horz" pos="401">
          <p15:clr>
            <a:srgbClr val="FA7B17"/>
          </p15:clr>
        </p15:guide>
      </p15:sldGuideLst>
    </p:ext>
  </p:extLs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Headline for 2 column slide 1">
  <p:cSld name="CUSTOM_1_1_1_1_2">
    <p:spTree>
      <p:nvGrpSpPr>
        <p:cNvPr id="847" name="Shape 847"/>
        <p:cNvGrpSpPr/>
        <p:nvPr/>
      </p:nvGrpSpPr>
      <p:grpSpPr>
        <a:xfrm>
          <a:off x="0" y="0"/>
          <a:ext cx="0" cy="0"/>
          <a:chOff x="0" y="0"/>
          <a:chExt cx="0" cy="0"/>
        </a:xfrm>
      </p:grpSpPr>
      <p:sp>
        <p:nvSpPr>
          <p:cNvPr id="848" name="Google Shape;848;p284"/>
          <p:cNvSpPr/>
          <p:nvPr/>
        </p:nvSpPr>
        <p:spPr>
          <a:xfrm>
            <a:off x="969450" y="863600"/>
            <a:ext cx="7205100" cy="3318900"/>
          </a:xfrm>
          <a:prstGeom prst="rect">
            <a:avLst/>
          </a:prstGeom>
          <a:noFill/>
          <a:ln cap="flat" cmpd="sng" w="19050">
            <a:solidFill>
              <a:srgbClr val="FF654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rgbClr val="00334E"/>
              </a:solidFill>
              <a:latin typeface="Lora"/>
              <a:ea typeface="Lora"/>
              <a:cs typeface="Lora"/>
              <a:sym typeface="Lora"/>
            </a:endParaRPr>
          </a:p>
        </p:txBody>
      </p:sp>
      <p:sp>
        <p:nvSpPr>
          <p:cNvPr id="849" name="Google Shape;849;p284"/>
          <p:cNvSpPr txBox="1"/>
          <p:nvPr>
            <p:ph type="title"/>
          </p:nvPr>
        </p:nvSpPr>
        <p:spPr>
          <a:xfrm>
            <a:off x="432775" y="2169075"/>
            <a:ext cx="1076700" cy="689100"/>
          </a:xfrm>
          <a:prstGeom prst="rect">
            <a:avLst/>
          </a:prstGeom>
          <a:solidFill>
            <a:schemeClr val="lt1"/>
          </a:solidFill>
          <a:ln>
            <a:noFill/>
          </a:ln>
        </p:spPr>
        <p:txBody>
          <a:bodyPr anchorCtr="0" anchor="ctr" bIns="0" lIns="91425" spcFirstLastPara="1" rIns="91425" wrap="square" tIns="0">
            <a:noAutofit/>
          </a:bodyPr>
          <a:lstStyle>
            <a:lvl1pPr lvl="0" marR="0" algn="ctr">
              <a:lnSpc>
                <a:spcPct val="100000"/>
              </a:lnSpc>
              <a:spcBef>
                <a:spcPts val="0"/>
              </a:spcBef>
              <a:spcAft>
                <a:spcPts val="0"/>
              </a:spcAft>
              <a:buSzPts val="2800"/>
              <a:buNone/>
              <a:defRPr b="1" sz="1100">
                <a:solidFill>
                  <a:srgbClr val="FF654E"/>
                </a:solidFill>
                <a:latin typeface="Work Sans"/>
                <a:ea typeface="Work Sans"/>
                <a:cs typeface="Work Sans"/>
                <a:sym typeface="Work Sans"/>
              </a:defRPr>
            </a:lvl1pPr>
            <a:lvl2pPr lvl="1" algn="ctr">
              <a:lnSpc>
                <a:spcPct val="80000"/>
              </a:lnSpc>
              <a:spcBef>
                <a:spcPts val="0"/>
              </a:spcBef>
              <a:spcAft>
                <a:spcPts val="0"/>
              </a:spcAft>
              <a:buSzPts val="1100"/>
              <a:buNone/>
              <a:defRPr sz="1100">
                <a:latin typeface="Work Sans"/>
                <a:ea typeface="Work Sans"/>
                <a:cs typeface="Work Sans"/>
                <a:sym typeface="Work Sans"/>
              </a:defRPr>
            </a:lvl2pPr>
            <a:lvl3pPr lvl="2" algn="ctr">
              <a:lnSpc>
                <a:spcPct val="80000"/>
              </a:lnSpc>
              <a:spcBef>
                <a:spcPts val="0"/>
              </a:spcBef>
              <a:spcAft>
                <a:spcPts val="0"/>
              </a:spcAft>
              <a:buSzPts val="1100"/>
              <a:buNone/>
              <a:defRPr sz="1100">
                <a:latin typeface="Work Sans"/>
                <a:ea typeface="Work Sans"/>
                <a:cs typeface="Work Sans"/>
                <a:sym typeface="Work Sans"/>
              </a:defRPr>
            </a:lvl3pPr>
            <a:lvl4pPr lvl="3" algn="ctr">
              <a:lnSpc>
                <a:spcPct val="80000"/>
              </a:lnSpc>
              <a:spcBef>
                <a:spcPts val="0"/>
              </a:spcBef>
              <a:spcAft>
                <a:spcPts val="0"/>
              </a:spcAft>
              <a:buSzPts val="1100"/>
              <a:buNone/>
              <a:defRPr sz="1100">
                <a:latin typeface="Work Sans"/>
                <a:ea typeface="Work Sans"/>
                <a:cs typeface="Work Sans"/>
                <a:sym typeface="Work Sans"/>
              </a:defRPr>
            </a:lvl4pPr>
            <a:lvl5pPr lvl="4" algn="ctr">
              <a:lnSpc>
                <a:spcPct val="80000"/>
              </a:lnSpc>
              <a:spcBef>
                <a:spcPts val="0"/>
              </a:spcBef>
              <a:spcAft>
                <a:spcPts val="0"/>
              </a:spcAft>
              <a:buSzPts val="1100"/>
              <a:buNone/>
              <a:defRPr sz="1100">
                <a:latin typeface="Work Sans"/>
                <a:ea typeface="Work Sans"/>
                <a:cs typeface="Work Sans"/>
                <a:sym typeface="Work Sans"/>
              </a:defRPr>
            </a:lvl5pPr>
            <a:lvl6pPr lvl="5" algn="ctr">
              <a:lnSpc>
                <a:spcPct val="80000"/>
              </a:lnSpc>
              <a:spcBef>
                <a:spcPts val="0"/>
              </a:spcBef>
              <a:spcAft>
                <a:spcPts val="0"/>
              </a:spcAft>
              <a:buSzPts val="1100"/>
              <a:buNone/>
              <a:defRPr sz="1100">
                <a:latin typeface="Work Sans"/>
                <a:ea typeface="Work Sans"/>
                <a:cs typeface="Work Sans"/>
                <a:sym typeface="Work Sans"/>
              </a:defRPr>
            </a:lvl6pPr>
            <a:lvl7pPr lvl="6" algn="ctr">
              <a:lnSpc>
                <a:spcPct val="80000"/>
              </a:lnSpc>
              <a:spcBef>
                <a:spcPts val="0"/>
              </a:spcBef>
              <a:spcAft>
                <a:spcPts val="0"/>
              </a:spcAft>
              <a:buSzPts val="1100"/>
              <a:buNone/>
              <a:defRPr sz="1100">
                <a:latin typeface="Work Sans"/>
                <a:ea typeface="Work Sans"/>
                <a:cs typeface="Work Sans"/>
                <a:sym typeface="Work Sans"/>
              </a:defRPr>
            </a:lvl7pPr>
            <a:lvl8pPr lvl="7" algn="ctr">
              <a:lnSpc>
                <a:spcPct val="80000"/>
              </a:lnSpc>
              <a:spcBef>
                <a:spcPts val="0"/>
              </a:spcBef>
              <a:spcAft>
                <a:spcPts val="0"/>
              </a:spcAft>
              <a:buSzPts val="1100"/>
              <a:buNone/>
              <a:defRPr sz="1100">
                <a:latin typeface="Work Sans"/>
                <a:ea typeface="Work Sans"/>
                <a:cs typeface="Work Sans"/>
                <a:sym typeface="Work Sans"/>
              </a:defRPr>
            </a:lvl8pPr>
            <a:lvl9pPr lvl="8" algn="ctr">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850" name="Google Shape;850;p284"/>
          <p:cNvSpPr txBox="1"/>
          <p:nvPr>
            <p:ph idx="2" type="title"/>
          </p:nvPr>
        </p:nvSpPr>
        <p:spPr>
          <a:xfrm>
            <a:off x="1621350" y="1414850"/>
            <a:ext cx="6032100" cy="2451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2800"/>
              <a:buNone/>
              <a:defRPr sz="4400">
                <a:solidFill>
                  <a:srgbClr val="00334E"/>
                </a:solidFill>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851" name="Google Shape;851;p284"/>
          <p:cNvSpPr/>
          <p:nvPr/>
        </p:nvSpPr>
        <p:spPr>
          <a:xfrm>
            <a:off x="8055575" y="-895500"/>
            <a:ext cx="1929300" cy="1929300"/>
          </a:xfrm>
          <a:prstGeom prst="donut">
            <a:avLst>
              <a:gd fmla="val 25000" name="adj"/>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52" name="Google Shape;852;p284"/>
          <p:cNvGrpSpPr/>
          <p:nvPr/>
        </p:nvGrpSpPr>
        <p:grpSpPr>
          <a:xfrm>
            <a:off x="-461912" y="3393327"/>
            <a:ext cx="1173665" cy="1138147"/>
            <a:chOff x="3213650" y="306450"/>
            <a:chExt cx="1532200" cy="1486025"/>
          </a:xfrm>
        </p:grpSpPr>
        <p:grpSp>
          <p:nvGrpSpPr>
            <p:cNvPr id="853" name="Google Shape;853;p284"/>
            <p:cNvGrpSpPr/>
            <p:nvPr/>
          </p:nvGrpSpPr>
          <p:grpSpPr>
            <a:xfrm>
              <a:off x="3213650" y="306450"/>
              <a:ext cx="1532200" cy="140700"/>
              <a:chOff x="3213650" y="306450"/>
              <a:chExt cx="1532200" cy="140700"/>
            </a:xfrm>
          </p:grpSpPr>
          <p:sp>
            <p:nvSpPr>
              <p:cNvPr id="854" name="Google Shape;854;p284"/>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284"/>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284"/>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284"/>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284"/>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9" name="Google Shape;859;p284"/>
            <p:cNvGrpSpPr/>
            <p:nvPr/>
          </p:nvGrpSpPr>
          <p:grpSpPr>
            <a:xfrm>
              <a:off x="3213650" y="575515"/>
              <a:ext cx="1532200" cy="140700"/>
              <a:chOff x="3213650" y="306450"/>
              <a:chExt cx="1532200" cy="140700"/>
            </a:xfrm>
          </p:grpSpPr>
          <p:sp>
            <p:nvSpPr>
              <p:cNvPr id="860" name="Google Shape;860;p284"/>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284"/>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284"/>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284"/>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284"/>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5" name="Google Shape;865;p284"/>
            <p:cNvGrpSpPr/>
            <p:nvPr/>
          </p:nvGrpSpPr>
          <p:grpSpPr>
            <a:xfrm>
              <a:off x="3213650" y="844580"/>
              <a:ext cx="1532200" cy="140700"/>
              <a:chOff x="3213650" y="306450"/>
              <a:chExt cx="1532200" cy="140700"/>
            </a:xfrm>
          </p:grpSpPr>
          <p:sp>
            <p:nvSpPr>
              <p:cNvPr id="866" name="Google Shape;866;p284"/>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284"/>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284"/>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284"/>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284"/>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1" name="Google Shape;871;p284"/>
            <p:cNvGrpSpPr/>
            <p:nvPr/>
          </p:nvGrpSpPr>
          <p:grpSpPr>
            <a:xfrm>
              <a:off x="3213650" y="1113645"/>
              <a:ext cx="1532200" cy="140700"/>
              <a:chOff x="3213650" y="306450"/>
              <a:chExt cx="1532200" cy="140700"/>
            </a:xfrm>
          </p:grpSpPr>
          <p:sp>
            <p:nvSpPr>
              <p:cNvPr id="872" name="Google Shape;872;p284"/>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284"/>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284"/>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284"/>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284"/>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7" name="Google Shape;877;p284"/>
            <p:cNvGrpSpPr/>
            <p:nvPr/>
          </p:nvGrpSpPr>
          <p:grpSpPr>
            <a:xfrm>
              <a:off x="3213650" y="1382710"/>
              <a:ext cx="1532200" cy="140700"/>
              <a:chOff x="3213650" y="306450"/>
              <a:chExt cx="1532200" cy="140700"/>
            </a:xfrm>
          </p:grpSpPr>
          <p:sp>
            <p:nvSpPr>
              <p:cNvPr id="878" name="Google Shape;878;p284"/>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284"/>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284"/>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284"/>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284"/>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3" name="Google Shape;883;p284"/>
            <p:cNvGrpSpPr/>
            <p:nvPr/>
          </p:nvGrpSpPr>
          <p:grpSpPr>
            <a:xfrm>
              <a:off x="3213650" y="1651775"/>
              <a:ext cx="1532200" cy="140700"/>
              <a:chOff x="3213650" y="306450"/>
              <a:chExt cx="1532200" cy="140700"/>
            </a:xfrm>
          </p:grpSpPr>
          <p:sp>
            <p:nvSpPr>
              <p:cNvPr id="884" name="Google Shape;884;p284"/>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284"/>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284"/>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284"/>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284"/>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889" name="Google Shape;889;p284"/>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890" name="Google Shape;890;p284"/>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2021</a:t>
            </a:r>
            <a:endParaRPr b="0" i="0" sz="600" u="none" cap="none" strike="noStrike">
              <a:solidFill>
                <a:srgbClr val="666666"/>
              </a:solidFill>
              <a:latin typeface="Work Sans"/>
              <a:ea typeface="Work Sans"/>
              <a:cs typeface="Work Sans"/>
              <a:sym typeface="Work Sans"/>
            </a:endParaRPr>
          </a:p>
        </p:txBody>
      </p:sp>
      <p:sp>
        <p:nvSpPr>
          <p:cNvPr id="891" name="Google Shape;891;p284"/>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892" name="Google Shape;892;p284"/>
          <p:cNvSpPr/>
          <p:nvPr/>
        </p:nvSpPr>
        <p:spPr>
          <a:xfrm>
            <a:off x="-101925" y="-962025"/>
            <a:ext cx="10808100" cy="961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284"/>
          <p:cNvSpPr/>
          <p:nvPr/>
        </p:nvSpPr>
        <p:spPr>
          <a:xfrm>
            <a:off x="-1092000" y="-962025"/>
            <a:ext cx="1092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284"/>
          <p:cNvSpPr/>
          <p:nvPr/>
        </p:nvSpPr>
        <p:spPr>
          <a:xfrm>
            <a:off x="9144000" y="-962025"/>
            <a:ext cx="1956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284"/>
          <p:cNvSpPr/>
          <p:nvPr/>
        </p:nvSpPr>
        <p:spPr>
          <a:xfrm>
            <a:off x="-101925" y="5143500"/>
            <a:ext cx="10808100" cy="1430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Main Title,Subtitle and Clear Space 1">
  <p:cSld name="CUSTOM_1_1_2">
    <p:spTree>
      <p:nvGrpSpPr>
        <p:cNvPr id="896" name="Shape 896"/>
        <p:cNvGrpSpPr/>
        <p:nvPr/>
      </p:nvGrpSpPr>
      <p:grpSpPr>
        <a:xfrm>
          <a:off x="0" y="0"/>
          <a:ext cx="0" cy="0"/>
          <a:chOff x="0" y="0"/>
          <a:chExt cx="0" cy="0"/>
        </a:xfrm>
      </p:grpSpPr>
      <p:cxnSp>
        <p:nvCxnSpPr>
          <p:cNvPr id="897" name="Google Shape;897;p285"/>
          <p:cNvCxnSpPr/>
          <p:nvPr/>
        </p:nvCxnSpPr>
        <p:spPr>
          <a:xfrm flipH="1" rot="10800000">
            <a:off x="0" y="643075"/>
            <a:ext cx="445800" cy="1500"/>
          </a:xfrm>
          <a:prstGeom prst="straightConnector1">
            <a:avLst/>
          </a:prstGeom>
          <a:noFill/>
          <a:ln cap="flat" cmpd="sng" w="28575">
            <a:solidFill>
              <a:srgbClr val="00334E"/>
            </a:solidFill>
            <a:prstDash val="solid"/>
            <a:round/>
            <a:headEnd len="sm" w="sm" type="none"/>
            <a:tailEnd len="sm" w="sm" type="none"/>
          </a:ln>
        </p:spPr>
      </p:cxnSp>
      <p:pic>
        <p:nvPicPr>
          <p:cNvPr id="898" name="Google Shape;898;p285"/>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899" name="Google Shape;899;p285"/>
          <p:cNvSpPr/>
          <p:nvPr/>
        </p:nvSpPr>
        <p:spPr>
          <a:xfrm>
            <a:off x="577200" y="1655450"/>
            <a:ext cx="2529300" cy="2388900"/>
          </a:xfrm>
          <a:prstGeom prst="roundRect">
            <a:avLst>
              <a:gd fmla="val 0" name="adj"/>
            </a:avLst>
          </a:prstGeom>
          <a:solidFill>
            <a:srgbClr val="FFFFFF"/>
          </a:solidFill>
          <a:ln cap="flat" cmpd="sng" w="9525">
            <a:solidFill>
              <a:srgbClr val="356D82"/>
            </a:solidFill>
            <a:prstDash val="solid"/>
            <a:round/>
            <a:headEnd len="sm" w="sm" type="none"/>
            <a:tailEnd len="sm" w="sm" type="none"/>
          </a:ln>
        </p:spPr>
        <p:txBody>
          <a:bodyPr anchorCtr="0" anchor="t" bIns="91425" lIns="137150" spcFirstLastPara="1" rIns="137150"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700" u="none" cap="none" strike="noStrike">
              <a:solidFill>
                <a:srgbClr val="00334E"/>
              </a:solidFill>
              <a:latin typeface="Work Sans"/>
              <a:ea typeface="Work Sans"/>
              <a:cs typeface="Work Sans"/>
              <a:sym typeface="Work Sans"/>
            </a:endParaRPr>
          </a:p>
        </p:txBody>
      </p:sp>
      <p:sp>
        <p:nvSpPr>
          <p:cNvPr id="900" name="Google Shape;900;p285"/>
          <p:cNvSpPr/>
          <p:nvPr/>
        </p:nvSpPr>
        <p:spPr>
          <a:xfrm>
            <a:off x="3387962" y="1655450"/>
            <a:ext cx="2535900" cy="2388900"/>
          </a:xfrm>
          <a:prstGeom prst="roundRect">
            <a:avLst>
              <a:gd fmla="val 0" name="adj"/>
            </a:avLst>
          </a:prstGeom>
          <a:solidFill>
            <a:srgbClr val="FFFFFF"/>
          </a:solidFill>
          <a:ln cap="flat" cmpd="sng" w="9525">
            <a:solidFill>
              <a:srgbClr val="FF654E"/>
            </a:solidFill>
            <a:prstDash val="solid"/>
            <a:round/>
            <a:headEnd len="sm" w="sm" type="none"/>
            <a:tailEnd len="sm" w="sm" type="none"/>
          </a:ln>
        </p:spPr>
        <p:txBody>
          <a:bodyPr anchorCtr="0" anchor="t" bIns="91425" lIns="137150" spcFirstLastPara="1" rIns="137150"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700" u="none" cap="none" strike="noStrike">
              <a:solidFill>
                <a:srgbClr val="00334E"/>
              </a:solidFill>
              <a:latin typeface="Work Sans"/>
              <a:ea typeface="Work Sans"/>
              <a:cs typeface="Work Sans"/>
              <a:sym typeface="Work Sans"/>
            </a:endParaRPr>
          </a:p>
        </p:txBody>
      </p:sp>
      <p:sp>
        <p:nvSpPr>
          <p:cNvPr id="901" name="Google Shape;901;p285"/>
          <p:cNvSpPr/>
          <p:nvPr/>
        </p:nvSpPr>
        <p:spPr>
          <a:xfrm>
            <a:off x="6205590" y="1655451"/>
            <a:ext cx="2542800" cy="2388900"/>
          </a:xfrm>
          <a:prstGeom prst="roundRect">
            <a:avLst>
              <a:gd fmla="val 0" name="adj"/>
            </a:avLst>
          </a:prstGeom>
          <a:solidFill>
            <a:srgbClr val="FFFFFF"/>
          </a:solidFill>
          <a:ln cap="flat" cmpd="sng" w="9525">
            <a:solidFill>
              <a:srgbClr val="00334E"/>
            </a:solidFill>
            <a:prstDash val="solid"/>
            <a:round/>
            <a:headEnd len="sm" w="sm" type="none"/>
            <a:tailEnd len="sm" w="sm" type="none"/>
          </a:ln>
        </p:spPr>
        <p:txBody>
          <a:bodyPr anchorCtr="0" anchor="t" bIns="91425" lIns="137150" spcFirstLastPara="1" rIns="137150"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700" u="none" cap="none" strike="noStrike">
              <a:solidFill>
                <a:srgbClr val="00334E"/>
              </a:solidFill>
              <a:latin typeface="Work Sans"/>
              <a:ea typeface="Work Sans"/>
              <a:cs typeface="Work Sans"/>
              <a:sym typeface="Work Sans"/>
            </a:endParaRPr>
          </a:p>
          <a:p>
            <a:pPr indent="0" lvl="0" marL="0" marR="0" rtl="0" algn="ctr">
              <a:lnSpc>
                <a:spcPct val="100000"/>
              </a:lnSpc>
              <a:spcBef>
                <a:spcPts val="0"/>
              </a:spcBef>
              <a:spcAft>
                <a:spcPts val="0"/>
              </a:spcAft>
              <a:buClr>
                <a:srgbClr val="000000"/>
              </a:buClr>
              <a:buSzPts val="1000"/>
              <a:buFont typeface="Arial"/>
              <a:buNone/>
            </a:pPr>
            <a:r>
              <a:t/>
            </a:r>
            <a:endParaRPr b="0" i="0" sz="700" u="none" cap="none" strike="noStrike">
              <a:solidFill>
                <a:srgbClr val="00334E"/>
              </a:solidFill>
              <a:latin typeface="Work Sans"/>
              <a:ea typeface="Work Sans"/>
              <a:cs typeface="Work Sans"/>
              <a:sym typeface="Work Sans"/>
            </a:endParaRPr>
          </a:p>
        </p:txBody>
      </p:sp>
      <p:sp>
        <p:nvSpPr>
          <p:cNvPr id="902" name="Google Shape;902;p285"/>
          <p:cNvSpPr txBox="1"/>
          <p:nvPr/>
        </p:nvSpPr>
        <p:spPr>
          <a:xfrm>
            <a:off x="568025" y="4158450"/>
            <a:ext cx="8171100" cy="502200"/>
          </a:xfrm>
          <a:prstGeom prst="rect">
            <a:avLst/>
          </a:prstGeom>
          <a:solidFill>
            <a:srgbClr val="356D82"/>
          </a:solidFill>
          <a:ln>
            <a:noFill/>
          </a:ln>
        </p:spPr>
        <p:txBody>
          <a:bodyPr anchorCtr="0" anchor="ctr" bIns="68550" lIns="68550" spcFirstLastPara="1" rIns="68550" wrap="square" tIns="68550">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FFFFFF"/>
              </a:solidFill>
              <a:latin typeface="Work Sans"/>
              <a:ea typeface="Work Sans"/>
              <a:cs typeface="Work Sans"/>
              <a:sym typeface="Work Sans"/>
            </a:endParaRPr>
          </a:p>
        </p:txBody>
      </p:sp>
      <p:sp>
        <p:nvSpPr>
          <p:cNvPr id="903" name="Google Shape;903;p285"/>
          <p:cNvSpPr txBox="1"/>
          <p:nvPr/>
        </p:nvSpPr>
        <p:spPr>
          <a:xfrm>
            <a:off x="88650" y="3921900"/>
            <a:ext cx="5376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0"/>
              <a:buFont typeface="Arial"/>
              <a:buNone/>
            </a:pPr>
            <a:r>
              <a:rPr b="0" i="0" lang="en" sz="7000" u="none" cap="none" strike="noStrike">
                <a:solidFill>
                  <a:srgbClr val="FF654E"/>
                </a:solidFill>
                <a:latin typeface="Lora"/>
                <a:ea typeface="Lora"/>
                <a:cs typeface="Lora"/>
                <a:sym typeface="Lora"/>
              </a:rPr>
              <a:t>“</a:t>
            </a:r>
            <a:endParaRPr b="0" i="0" sz="7000" u="none" cap="none" strike="noStrike">
              <a:solidFill>
                <a:srgbClr val="FF654E"/>
              </a:solidFill>
              <a:latin typeface="Lora"/>
              <a:ea typeface="Lora"/>
              <a:cs typeface="Lora"/>
              <a:sym typeface="Lora"/>
            </a:endParaRPr>
          </a:p>
        </p:txBody>
      </p:sp>
      <p:sp>
        <p:nvSpPr>
          <p:cNvPr id="904" name="Google Shape;904;p285"/>
          <p:cNvSpPr txBox="1"/>
          <p:nvPr>
            <p:ph idx="1" type="subTitle"/>
          </p:nvPr>
        </p:nvSpPr>
        <p:spPr>
          <a:xfrm>
            <a:off x="1127517" y="1484450"/>
            <a:ext cx="1428600" cy="372900"/>
          </a:xfrm>
          <a:prstGeom prst="rect">
            <a:avLst/>
          </a:prstGeom>
          <a:solidFill>
            <a:srgbClr val="FFFFFF"/>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b="1" sz="1100">
                <a:solidFill>
                  <a:srgbClr val="356D82"/>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sp>
        <p:nvSpPr>
          <p:cNvPr id="905" name="Google Shape;905;p285"/>
          <p:cNvSpPr txBox="1"/>
          <p:nvPr>
            <p:ph idx="2" type="subTitle"/>
          </p:nvPr>
        </p:nvSpPr>
        <p:spPr>
          <a:xfrm>
            <a:off x="3941645" y="1484450"/>
            <a:ext cx="1428600" cy="372900"/>
          </a:xfrm>
          <a:prstGeom prst="rect">
            <a:avLst/>
          </a:prstGeom>
          <a:solidFill>
            <a:srgbClr val="FFFFFF"/>
          </a:solid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000000"/>
              </a:buClr>
              <a:buSzPts val="1000"/>
              <a:buFont typeface="Arial"/>
              <a:buNone/>
              <a:defRPr b="1" sz="1100">
                <a:solidFill>
                  <a:srgbClr val="FF654E"/>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sp>
        <p:nvSpPr>
          <p:cNvPr id="906" name="Google Shape;906;p285"/>
          <p:cNvSpPr txBox="1"/>
          <p:nvPr>
            <p:ph idx="3" type="subTitle"/>
          </p:nvPr>
        </p:nvSpPr>
        <p:spPr>
          <a:xfrm>
            <a:off x="6762639" y="1484450"/>
            <a:ext cx="1428600" cy="372900"/>
          </a:xfrm>
          <a:prstGeom prst="rect">
            <a:avLst/>
          </a:prstGeom>
          <a:solidFill>
            <a:srgbClr val="FFFFFF"/>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b="1" sz="1100">
                <a:solidFill>
                  <a:srgbClr val="356D82"/>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sp>
        <p:nvSpPr>
          <p:cNvPr id="907" name="Google Shape;907;p285"/>
          <p:cNvSpPr txBox="1"/>
          <p:nvPr>
            <p:ph type="title"/>
          </p:nvPr>
        </p:nvSpPr>
        <p:spPr>
          <a:xfrm>
            <a:off x="801008" y="2033600"/>
            <a:ext cx="2081700" cy="190500"/>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SzPts val="2800"/>
              <a:buNone/>
              <a:defRPr b="1" sz="900">
                <a:solidFill>
                  <a:srgbClr val="00334E"/>
                </a:solidFill>
                <a:latin typeface="Work Sans"/>
                <a:ea typeface="Work Sans"/>
                <a:cs typeface="Work Sans"/>
                <a:sym typeface="Work Sans"/>
              </a:defRPr>
            </a:lvl1pPr>
            <a:lvl2pPr lvl="1" algn="ctr">
              <a:lnSpc>
                <a:spcPct val="80000"/>
              </a:lnSpc>
              <a:spcBef>
                <a:spcPts val="0"/>
              </a:spcBef>
              <a:spcAft>
                <a:spcPts val="0"/>
              </a:spcAft>
              <a:buSzPts val="1100"/>
              <a:buNone/>
              <a:defRPr sz="1100">
                <a:latin typeface="Work Sans"/>
                <a:ea typeface="Work Sans"/>
                <a:cs typeface="Work Sans"/>
                <a:sym typeface="Work Sans"/>
              </a:defRPr>
            </a:lvl2pPr>
            <a:lvl3pPr lvl="2" algn="ctr">
              <a:lnSpc>
                <a:spcPct val="80000"/>
              </a:lnSpc>
              <a:spcBef>
                <a:spcPts val="0"/>
              </a:spcBef>
              <a:spcAft>
                <a:spcPts val="0"/>
              </a:spcAft>
              <a:buSzPts val="1100"/>
              <a:buNone/>
              <a:defRPr sz="1100">
                <a:latin typeface="Work Sans"/>
                <a:ea typeface="Work Sans"/>
                <a:cs typeface="Work Sans"/>
                <a:sym typeface="Work Sans"/>
              </a:defRPr>
            </a:lvl3pPr>
            <a:lvl4pPr lvl="3" algn="ctr">
              <a:lnSpc>
                <a:spcPct val="80000"/>
              </a:lnSpc>
              <a:spcBef>
                <a:spcPts val="0"/>
              </a:spcBef>
              <a:spcAft>
                <a:spcPts val="0"/>
              </a:spcAft>
              <a:buSzPts val="1100"/>
              <a:buNone/>
              <a:defRPr sz="1100">
                <a:latin typeface="Work Sans"/>
                <a:ea typeface="Work Sans"/>
                <a:cs typeface="Work Sans"/>
                <a:sym typeface="Work Sans"/>
              </a:defRPr>
            </a:lvl4pPr>
            <a:lvl5pPr lvl="4" algn="ctr">
              <a:lnSpc>
                <a:spcPct val="80000"/>
              </a:lnSpc>
              <a:spcBef>
                <a:spcPts val="0"/>
              </a:spcBef>
              <a:spcAft>
                <a:spcPts val="0"/>
              </a:spcAft>
              <a:buSzPts val="1100"/>
              <a:buNone/>
              <a:defRPr sz="1100">
                <a:latin typeface="Work Sans"/>
                <a:ea typeface="Work Sans"/>
                <a:cs typeface="Work Sans"/>
                <a:sym typeface="Work Sans"/>
              </a:defRPr>
            </a:lvl5pPr>
            <a:lvl6pPr lvl="5" algn="ctr">
              <a:lnSpc>
                <a:spcPct val="80000"/>
              </a:lnSpc>
              <a:spcBef>
                <a:spcPts val="0"/>
              </a:spcBef>
              <a:spcAft>
                <a:spcPts val="0"/>
              </a:spcAft>
              <a:buSzPts val="1100"/>
              <a:buNone/>
              <a:defRPr sz="1100">
                <a:latin typeface="Work Sans"/>
                <a:ea typeface="Work Sans"/>
                <a:cs typeface="Work Sans"/>
                <a:sym typeface="Work Sans"/>
              </a:defRPr>
            </a:lvl6pPr>
            <a:lvl7pPr lvl="6" algn="ctr">
              <a:lnSpc>
                <a:spcPct val="80000"/>
              </a:lnSpc>
              <a:spcBef>
                <a:spcPts val="0"/>
              </a:spcBef>
              <a:spcAft>
                <a:spcPts val="0"/>
              </a:spcAft>
              <a:buSzPts val="1100"/>
              <a:buNone/>
              <a:defRPr sz="1100">
                <a:latin typeface="Work Sans"/>
                <a:ea typeface="Work Sans"/>
                <a:cs typeface="Work Sans"/>
                <a:sym typeface="Work Sans"/>
              </a:defRPr>
            </a:lvl7pPr>
            <a:lvl8pPr lvl="7" algn="ctr">
              <a:lnSpc>
                <a:spcPct val="80000"/>
              </a:lnSpc>
              <a:spcBef>
                <a:spcPts val="0"/>
              </a:spcBef>
              <a:spcAft>
                <a:spcPts val="0"/>
              </a:spcAft>
              <a:buSzPts val="1100"/>
              <a:buNone/>
              <a:defRPr sz="1100">
                <a:latin typeface="Work Sans"/>
                <a:ea typeface="Work Sans"/>
                <a:cs typeface="Work Sans"/>
                <a:sym typeface="Work Sans"/>
              </a:defRPr>
            </a:lvl8pPr>
            <a:lvl9pPr lvl="8" algn="ctr">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908" name="Google Shape;908;p285"/>
          <p:cNvSpPr txBox="1"/>
          <p:nvPr>
            <p:ph idx="4" type="title"/>
          </p:nvPr>
        </p:nvSpPr>
        <p:spPr>
          <a:xfrm>
            <a:off x="800982" y="2234100"/>
            <a:ext cx="2081700" cy="359400"/>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SzPts val="2800"/>
              <a:buNone/>
              <a:defRPr sz="700">
                <a:solidFill>
                  <a:srgbClr val="00334E"/>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909" name="Google Shape;909;p285"/>
          <p:cNvSpPr txBox="1"/>
          <p:nvPr>
            <p:ph idx="5" type="subTitle"/>
          </p:nvPr>
        </p:nvSpPr>
        <p:spPr>
          <a:xfrm>
            <a:off x="2169949" y="4287286"/>
            <a:ext cx="4967400" cy="244800"/>
          </a:xfrm>
          <a:prstGeom prst="rect">
            <a:avLst/>
          </a:prstGeom>
          <a:noFill/>
          <a:ln>
            <a:noFill/>
          </a:ln>
        </p:spPr>
        <p:txBody>
          <a:bodyPr anchorCtr="0" anchor="ctr" bIns="91425" lIns="0" spcFirstLastPara="1" rIns="91425" wrap="square" tIns="91425">
            <a:noAutofit/>
          </a:bodyPr>
          <a:lstStyle>
            <a:lvl1pPr lvl="0" algn="ctr">
              <a:lnSpc>
                <a:spcPct val="100000"/>
              </a:lnSpc>
              <a:spcBef>
                <a:spcPts val="0"/>
              </a:spcBef>
              <a:spcAft>
                <a:spcPts val="0"/>
              </a:spcAft>
              <a:buSzPts val="1400"/>
              <a:buNone/>
              <a:defRPr sz="1000">
                <a:solidFill>
                  <a:srgbClr val="FFFFFF"/>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sp>
        <p:nvSpPr>
          <p:cNvPr id="910" name="Google Shape;910;p285"/>
          <p:cNvSpPr txBox="1"/>
          <p:nvPr>
            <p:ph idx="6" type="title"/>
          </p:nvPr>
        </p:nvSpPr>
        <p:spPr>
          <a:xfrm>
            <a:off x="801008" y="2716415"/>
            <a:ext cx="2081700" cy="190500"/>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SzPts val="2800"/>
              <a:buNone/>
              <a:defRPr b="1" sz="900">
                <a:solidFill>
                  <a:srgbClr val="00334E"/>
                </a:solidFill>
                <a:latin typeface="Work Sans"/>
                <a:ea typeface="Work Sans"/>
                <a:cs typeface="Work Sans"/>
                <a:sym typeface="Work Sans"/>
              </a:defRPr>
            </a:lvl1pPr>
            <a:lvl2pPr lvl="1" algn="ctr">
              <a:lnSpc>
                <a:spcPct val="80000"/>
              </a:lnSpc>
              <a:spcBef>
                <a:spcPts val="0"/>
              </a:spcBef>
              <a:spcAft>
                <a:spcPts val="0"/>
              </a:spcAft>
              <a:buSzPts val="1100"/>
              <a:buNone/>
              <a:defRPr sz="1100">
                <a:latin typeface="Work Sans"/>
                <a:ea typeface="Work Sans"/>
                <a:cs typeface="Work Sans"/>
                <a:sym typeface="Work Sans"/>
              </a:defRPr>
            </a:lvl2pPr>
            <a:lvl3pPr lvl="2" algn="ctr">
              <a:lnSpc>
                <a:spcPct val="80000"/>
              </a:lnSpc>
              <a:spcBef>
                <a:spcPts val="0"/>
              </a:spcBef>
              <a:spcAft>
                <a:spcPts val="0"/>
              </a:spcAft>
              <a:buSzPts val="1100"/>
              <a:buNone/>
              <a:defRPr sz="1100">
                <a:latin typeface="Work Sans"/>
                <a:ea typeface="Work Sans"/>
                <a:cs typeface="Work Sans"/>
                <a:sym typeface="Work Sans"/>
              </a:defRPr>
            </a:lvl3pPr>
            <a:lvl4pPr lvl="3" algn="ctr">
              <a:lnSpc>
                <a:spcPct val="80000"/>
              </a:lnSpc>
              <a:spcBef>
                <a:spcPts val="0"/>
              </a:spcBef>
              <a:spcAft>
                <a:spcPts val="0"/>
              </a:spcAft>
              <a:buSzPts val="1100"/>
              <a:buNone/>
              <a:defRPr sz="1100">
                <a:latin typeface="Work Sans"/>
                <a:ea typeface="Work Sans"/>
                <a:cs typeface="Work Sans"/>
                <a:sym typeface="Work Sans"/>
              </a:defRPr>
            </a:lvl4pPr>
            <a:lvl5pPr lvl="4" algn="ctr">
              <a:lnSpc>
                <a:spcPct val="80000"/>
              </a:lnSpc>
              <a:spcBef>
                <a:spcPts val="0"/>
              </a:spcBef>
              <a:spcAft>
                <a:spcPts val="0"/>
              </a:spcAft>
              <a:buSzPts val="1100"/>
              <a:buNone/>
              <a:defRPr sz="1100">
                <a:latin typeface="Work Sans"/>
                <a:ea typeface="Work Sans"/>
                <a:cs typeface="Work Sans"/>
                <a:sym typeface="Work Sans"/>
              </a:defRPr>
            </a:lvl5pPr>
            <a:lvl6pPr lvl="5" algn="ctr">
              <a:lnSpc>
                <a:spcPct val="80000"/>
              </a:lnSpc>
              <a:spcBef>
                <a:spcPts val="0"/>
              </a:spcBef>
              <a:spcAft>
                <a:spcPts val="0"/>
              </a:spcAft>
              <a:buSzPts val="1100"/>
              <a:buNone/>
              <a:defRPr sz="1100">
                <a:latin typeface="Work Sans"/>
                <a:ea typeface="Work Sans"/>
                <a:cs typeface="Work Sans"/>
                <a:sym typeface="Work Sans"/>
              </a:defRPr>
            </a:lvl6pPr>
            <a:lvl7pPr lvl="6" algn="ctr">
              <a:lnSpc>
                <a:spcPct val="80000"/>
              </a:lnSpc>
              <a:spcBef>
                <a:spcPts val="0"/>
              </a:spcBef>
              <a:spcAft>
                <a:spcPts val="0"/>
              </a:spcAft>
              <a:buSzPts val="1100"/>
              <a:buNone/>
              <a:defRPr sz="1100">
                <a:latin typeface="Work Sans"/>
                <a:ea typeface="Work Sans"/>
                <a:cs typeface="Work Sans"/>
                <a:sym typeface="Work Sans"/>
              </a:defRPr>
            </a:lvl7pPr>
            <a:lvl8pPr lvl="7" algn="ctr">
              <a:lnSpc>
                <a:spcPct val="80000"/>
              </a:lnSpc>
              <a:spcBef>
                <a:spcPts val="0"/>
              </a:spcBef>
              <a:spcAft>
                <a:spcPts val="0"/>
              </a:spcAft>
              <a:buSzPts val="1100"/>
              <a:buNone/>
              <a:defRPr sz="1100">
                <a:latin typeface="Work Sans"/>
                <a:ea typeface="Work Sans"/>
                <a:cs typeface="Work Sans"/>
                <a:sym typeface="Work Sans"/>
              </a:defRPr>
            </a:lvl8pPr>
            <a:lvl9pPr lvl="8" algn="ctr">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911" name="Google Shape;911;p285"/>
          <p:cNvSpPr txBox="1"/>
          <p:nvPr>
            <p:ph idx="7" type="title"/>
          </p:nvPr>
        </p:nvSpPr>
        <p:spPr>
          <a:xfrm>
            <a:off x="800982" y="2916915"/>
            <a:ext cx="2081700" cy="359400"/>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SzPts val="2800"/>
              <a:buNone/>
              <a:defRPr sz="700">
                <a:solidFill>
                  <a:srgbClr val="00334E"/>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912" name="Google Shape;912;p285"/>
          <p:cNvSpPr txBox="1"/>
          <p:nvPr>
            <p:ph idx="8" type="title"/>
          </p:nvPr>
        </p:nvSpPr>
        <p:spPr>
          <a:xfrm>
            <a:off x="801008" y="3399218"/>
            <a:ext cx="2081700" cy="190500"/>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SzPts val="2800"/>
              <a:buNone/>
              <a:defRPr b="1" sz="900">
                <a:solidFill>
                  <a:srgbClr val="00334E"/>
                </a:solidFill>
                <a:latin typeface="Work Sans"/>
                <a:ea typeface="Work Sans"/>
                <a:cs typeface="Work Sans"/>
                <a:sym typeface="Work Sans"/>
              </a:defRPr>
            </a:lvl1pPr>
            <a:lvl2pPr lvl="1" algn="ctr">
              <a:lnSpc>
                <a:spcPct val="80000"/>
              </a:lnSpc>
              <a:spcBef>
                <a:spcPts val="0"/>
              </a:spcBef>
              <a:spcAft>
                <a:spcPts val="0"/>
              </a:spcAft>
              <a:buSzPts val="1100"/>
              <a:buNone/>
              <a:defRPr sz="1100">
                <a:latin typeface="Work Sans"/>
                <a:ea typeface="Work Sans"/>
                <a:cs typeface="Work Sans"/>
                <a:sym typeface="Work Sans"/>
              </a:defRPr>
            </a:lvl2pPr>
            <a:lvl3pPr lvl="2" algn="ctr">
              <a:lnSpc>
                <a:spcPct val="80000"/>
              </a:lnSpc>
              <a:spcBef>
                <a:spcPts val="0"/>
              </a:spcBef>
              <a:spcAft>
                <a:spcPts val="0"/>
              </a:spcAft>
              <a:buSzPts val="1100"/>
              <a:buNone/>
              <a:defRPr sz="1100">
                <a:latin typeface="Work Sans"/>
                <a:ea typeface="Work Sans"/>
                <a:cs typeface="Work Sans"/>
                <a:sym typeface="Work Sans"/>
              </a:defRPr>
            </a:lvl3pPr>
            <a:lvl4pPr lvl="3" algn="ctr">
              <a:lnSpc>
                <a:spcPct val="80000"/>
              </a:lnSpc>
              <a:spcBef>
                <a:spcPts val="0"/>
              </a:spcBef>
              <a:spcAft>
                <a:spcPts val="0"/>
              </a:spcAft>
              <a:buSzPts val="1100"/>
              <a:buNone/>
              <a:defRPr sz="1100">
                <a:latin typeface="Work Sans"/>
                <a:ea typeface="Work Sans"/>
                <a:cs typeface="Work Sans"/>
                <a:sym typeface="Work Sans"/>
              </a:defRPr>
            </a:lvl4pPr>
            <a:lvl5pPr lvl="4" algn="ctr">
              <a:lnSpc>
                <a:spcPct val="80000"/>
              </a:lnSpc>
              <a:spcBef>
                <a:spcPts val="0"/>
              </a:spcBef>
              <a:spcAft>
                <a:spcPts val="0"/>
              </a:spcAft>
              <a:buSzPts val="1100"/>
              <a:buNone/>
              <a:defRPr sz="1100">
                <a:latin typeface="Work Sans"/>
                <a:ea typeface="Work Sans"/>
                <a:cs typeface="Work Sans"/>
                <a:sym typeface="Work Sans"/>
              </a:defRPr>
            </a:lvl5pPr>
            <a:lvl6pPr lvl="5" algn="ctr">
              <a:lnSpc>
                <a:spcPct val="80000"/>
              </a:lnSpc>
              <a:spcBef>
                <a:spcPts val="0"/>
              </a:spcBef>
              <a:spcAft>
                <a:spcPts val="0"/>
              </a:spcAft>
              <a:buSzPts val="1100"/>
              <a:buNone/>
              <a:defRPr sz="1100">
                <a:latin typeface="Work Sans"/>
                <a:ea typeface="Work Sans"/>
                <a:cs typeface="Work Sans"/>
                <a:sym typeface="Work Sans"/>
              </a:defRPr>
            </a:lvl6pPr>
            <a:lvl7pPr lvl="6" algn="ctr">
              <a:lnSpc>
                <a:spcPct val="80000"/>
              </a:lnSpc>
              <a:spcBef>
                <a:spcPts val="0"/>
              </a:spcBef>
              <a:spcAft>
                <a:spcPts val="0"/>
              </a:spcAft>
              <a:buSzPts val="1100"/>
              <a:buNone/>
              <a:defRPr sz="1100">
                <a:latin typeface="Work Sans"/>
                <a:ea typeface="Work Sans"/>
                <a:cs typeface="Work Sans"/>
                <a:sym typeface="Work Sans"/>
              </a:defRPr>
            </a:lvl7pPr>
            <a:lvl8pPr lvl="7" algn="ctr">
              <a:lnSpc>
                <a:spcPct val="80000"/>
              </a:lnSpc>
              <a:spcBef>
                <a:spcPts val="0"/>
              </a:spcBef>
              <a:spcAft>
                <a:spcPts val="0"/>
              </a:spcAft>
              <a:buSzPts val="1100"/>
              <a:buNone/>
              <a:defRPr sz="1100">
                <a:latin typeface="Work Sans"/>
                <a:ea typeface="Work Sans"/>
                <a:cs typeface="Work Sans"/>
                <a:sym typeface="Work Sans"/>
              </a:defRPr>
            </a:lvl8pPr>
            <a:lvl9pPr lvl="8" algn="ctr">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913" name="Google Shape;913;p285"/>
          <p:cNvSpPr txBox="1"/>
          <p:nvPr>
            <p:ph idx="9" type="title"/>
          </p:nvPr>
        </p:nvSpPr>
        <p:spPr>
          <a:xfrm>
            <a:off x="800982" y="3599717"/>
            <a:ext cx="2081700" cy="359400"/>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SzPts val="2800"/>
              <a:buNone/>
              <a:defRPr sz="700">
                <a:solidFill>
                  <a:srgbClr val="00334E"/>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914" name="Google Shape;914;p285"/>
          <p:cNvSpPr txBox="1"/>
          <p:nvPr>
            <p:ph idx="13" type="title"/>
          </p:nvPr>
        </p:nvSpPr>
        <p:spPr>
          <a:xfrm>
            <a:off x="3615911" y="2033600"/>
            <a:ext cx="2080200" cy="190500"/>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SzPts val="2800"/>
              <a:buNone/>
              <a:defRPr b="1" sz="900">
                <a:solidFill>
                  <a:srgbClr val="00334E"/>
                </a:solidFill>
                <a:latin typeface="Work Sans"/>
                <a:ea typeface="Work Sans"/>
                <a:cs typeface="Work Sans"/>
                <a:sym typeface="Work Sans"/>
              </a:defRPr>
            </a:lvl1pPr>
            <a:lvl2pPr lvl="1" algn="ctr">
              <a:lnSpc>
                <a:spcPct val="80000"/>
              </a:lnSpc>
              <a:spcBef>
                <a:spcPts val="0"/>
              </a:spcBef>
              <a:spcAft>
                <a:spcPts val="0"/>
              </a:spcAft>
              <a:buSzPts val="1100"/>
              <a:buNone/>
              <a:defRPr sz="1100">
                <a:latin typeface="Work Sans"/>
                <a:ea typeface="Work Sans"/>
                <a:cs typeface="Work Sans"/>
                <a:sym typeface="Work Sans"/>
              </a:defRPr>
            </a:lvl2pPr>
            <a:lvl3pPr lvl="2" algn="ctr">
              <a:lnSpc>
                <a:spcPct val="80000"/>
              </a:lnSpc>
              <a:spcBef>
                <a:spcPts val="0"/>
              </a:spcBef>
              <a:spcAft>
                <a:spcPts val="0"/>
              </a:spcAft>
              <a:buSzPts val="1100"/>
              <a:buNone/>
              <a:defRPr sz="1100">
                <a:latin typeface="Work Sans"/>
                <a:ea typeface="Work Sans"/>
                <a:cs typeface="Work Sans"/>
                <a:sym typeface="Work Sans"/>
              </a:defRPr>
            </a:lvl3pPr>
            <a:lvl4pPr lvl="3" algn="ctr">
              <a:lnSpc>
                <a:spcPct val="80000"/>
              </a:lnSpc>
              <a:spcBef>
                <a:spcPts val="0"/>
              </a:spcBef>
              <a:spcAft>
                <a:spcPts val="0"/>
              </a:spcAft>
              <a:buSzPts val="1100"/>
              <a:buNone/>
              <a:defRPr sz="1100">
                <a:latin typeface="Work Sans"/>
                <a:ea typeface="Work Sans"/>
                <a:cs typeface="Work Sans"/>
                <a:sym typeface="Work Sans"/>
              </a:defRPr>
            </a:lvl4pPr>
            <a:lvl5pPr lvl="4" algn="ctr">
              <a:lnSpc>
                <a:spcPct val="80000"/>
              </a:lnSpc>
              <a:spcBef>
                <a:spcPts val="0"/>
              </a:spcBef>
              <a:spcAft>
                <a:spcPts val="0"/>
              </a:spcAft>
              <a:buSzPts val="1100"/>
              <a:buNone/>
              <a:defRPr sz="1100">
                <a:latin typeface="Work Sans"/>
                <a:ea typeface="Work Sans"/>
                <a:cs typeface="Work Sans"/>
                <a:sym typeface="Work Sans"/>
              </a:defRPr>
            </a:lvl5pPr>
            <a:lvl6pPr lvl="5" algn="ctr">
              <a:lnSpc>
                <a:spcPct val="80000"/>
              </a:lnSpc>
              <a:spcBef>
                <a:spcPts val="0"/>
              </a:spcBef>
              <a:spcAft>
                <a:spcPts val="0"/>
              </a:spcAft>
              <a:buSzPts val="1100"/>
              <a:buNone/>
              <a:defRPr sz="1100">
                <a:latin typeface="Work Sans"/>
                <a:ea typeface="Work Sans"/>
                <a:cs typeface="Work Sans"/>
                <a:sym typeface="Work Sans"/>
              </a:defRPr>
            </a:lvl6pPr>
            <a:lvl7pPr lvl="6" algn="ctr">
              <a:lnSpc>
                <a:spcPct val="80000"/>
              </a:lnSpc>
              <a:spcBef>
                <a:spcPts val="0"/>
              </a:spcBef>
              <a:spcAft>
                <a:spcPts val="0"/>
              </a:spcAft>
              <a:buSzPts val="1100"/>
              <a:buNone/>
              <a:defRPr sz="1100">
                <a:latin typeface="Work Sans"/>
                <a:ea typeface="Work Sans"/>
                <a:cs typeface="Work Sans"/>
                <a:sym typeface="Work Sans"/>
              </a:defRPr>
            </a:lvl7pPr>
            <a:lvl8pPr lvl="7" algn="ctr">
              <a:lnSpc>
                <a:spcPct val="80000"/>
              </a:lnSpc>
              <a:spcBef>
                <a:spcPts val="0"/>
              </a:spcBef>
              <a:spcAft>
                <a:spcPts val="0"/>
              </a:spcAft>
              <a:buSzPts val="1100"/>
              <a:buNone/>
              <a:defRPr sz="1100">
                <a:latin typeface="Work Sans"/>
                <a:ea typeface="Work Sans"/>
                <a:cs typeface="Work Sans"/>
                <a:sym typeface="Work Sans"/>
              </a:defRPr>
            </a:lvl8pPr>
            <a:lvl9pPr lvl="8" algn="ctr">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915" name="Google Shape;915;p285"/>
          <p:cNvSpPr txBox="1"/>
          <p:nvPr>
            <p:ph idx="14" type="title"/>
          </p:nvPr>
        </p:nvSpPr>
        <p:spPr>
          <a:xfrm>
            <a:off x="3616072" y="2234100"/>
            <a:ext cx="2079900" cy="359400"/>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SzPts val="2800"/>
              <a:buNone/>
              <a:defRPr sz="700">
                <a:solidFill>
                  <a:srgbClr val="00334E"/>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916" name="Google Shape;916;p285"/>
          <p:cNvSpPr txBox="1"/>
          <p:nvPr>
            <p:ph idx="15" type="title"/>
          </p:nvPr>
        </p:nvSpPr>
        <p:spPr>
          <a:xfrm>
            <a:off x="3615911" y="2716415"/>
            <a:ext cx="2080200" cy="190500"/>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SzPts val="2800"/>
              <a:buNone/>
              <a:defRPr b="1" sz="900">
                <a:solidFill>
                  <a:srgbClr val="00334E"/>
                </a:solidFill>
                <a:latin typeface="Work Sans"/>
                <a:ea typeface="Work Sans"/>
                <a:cs typeface="Work Sans"/>
                <a:sym typeface="Work Sans"/>
              </a:defRPr>
            </a:lvl1pPr>
            <a:lvl2pPr lvl="1" algn="ctr">
              <a:lnSpc>
                <a:spcPct val="80000"/>
              </a:lnSpc>
              <a:spcBef>
                <a:spcPts val="0"/>
              </a:spcBef>
              <a:spcAft>
                <a:spcPts val="0"/>
              </a:spcAft>
              <a:buSzPts val="1100"/>
              <a:buNone/>
              <a:defRPr sz="1100">
                <a:latin typeface="Work Sans"/>
                <a:ea typeface="Work Sans"/>
                <a:cs typeface="Work Sans"/>
                <a:sym typeface="Work Sans"/>
              </a:defRPr>
            </a:lvl2pPr>
            <a:lvl3pPr lvl="2" algn="ctr">
              <a:lnSpc>
                <a:spcPct val="80000"/>
              </a:lnSpc>
              <a:spcBef>
                <a:spcPts val="0"/>
              </a:spcBef>
              <a:spcAft>
                <a:spcPts val="0"/>
              </a:spcAft>
              <a:buSzPts val="1100"/>
              <a:buNone/>
              <a:defRPr sz="1100">
                <a:latin typeface="Work Sans"/>
                <a:ea typeface="Work Sans"/>
                <a:cs typeface="Work Sans"/>
                <a:sym typeface="Work Sans"/>
              </a:defRPr>
            </a:lvl3pPr>
            <a:lvl4pPr lvl="3" algn="ctr">
              <a:lnSpc>
                <a:spcPct val="80000"/>
              </a:lnSpc>
              <a:spcBef>
                <a:spcPts val="0"/>
              </a:spcBef>
              <a:spcAft>
                <a:spcPts val="0"/>
              </a:spcAft>
              <a:buSzPts val="1100"/>
              <a:buNone/>
              <a:defRPr sz="1100">
                <a:latin typeface="Work Sans"/>
                <a:ea typeface="Work Sans"/>
                <a:cs typeface="Work Sans"/>
                <a:sym typeface="Work Sans"/>
              </a:defRPr>
            </a:lvl4pPr>
            <a:lvl5pPr lvl="4" algn="ctr">
              <a:lnSpc>
                <a:spcPct val="80000"/>
              </a:lnSpc>
              <a:spcBef>
                <a:spcPts val="0"/>
              </a:spcBef>
              <a:spcAft>
                <a:spcPts val="0"/>
              </a:spcAft>
              <a:buSzPts val="1100"/>
              <a:buNone/>
              <a:defRPr sz="1100">
                <a:latin typeface="Work Sans"/>
                <a:ea typeface="Work Sans"/>
                <a:cs typeface="Work Sans"/>
                <a:sym typeface="Work Sans"/>
              </a:defRPr>
            </a:lvl5pPr>
            <a:lvl6pPr lvl="5" algn="ctr">
              <a:lnSpc>
                <a:spcPct val="80000"/>
              </a:lnSpc>
              <a:spcBef>
                <a:spcPts val="0"/>
              </a:spcBef>
              <a:spcAft>
                <a:spcPts val="0"/>
              </a:spcAft>
              <a:buSzPts val="1100"/>
              <a:buNone/>
              <a:defRPr sz="1100">
                <a:latin typeface="Work Sans"/>
                <a:ea typeface="Work Sans"/>
                <a:cs typeface="Work Sans"/>
                <a:sym typeface="Work Sans"/>
              </a:defRPr>
            </a:lvl6pPr>
            <a:lvl7pPr lvl="6" algn="ctr">
              <a:lnSpc>
                <a:spcPct val="80000"/>
              </a:lnSpc>
              <a:spcBef>
                <a:spcPts val="0"/>
              </a:spcBef>
              <a:spcAft>
                <a:spcPts val="0"/>
              </a:spcAft>
              <a:buSzPts val="1100"/>
              <a:buNone/>
              <a:defRPr sz="1100">
                <a:latin typeface="Work Sans"/>
                <a:ea typeface="Work Sans"/>
                <a:cs typeface="Work Sans"/>
                <a:sym typeface="Work Sans"/>
              </a:defRPr>
            </a:lvl7pPr>
            <a:lvl8pPr lvl="7" algn="ctr">
              <a:lnSpc>
                <a:spcPct val="80000"/>
              </a:lnSpc>
              <a:spcBef>
                <a:spcPts val="0"/>
              </a:spcBef>
              <a:spcAft>
                <a:spcPts val="0"/>
              </a:spcAft>
              <a:buSzPts val="1100"/>
              <a:buNone/>
              <a:defRPr sz="1100">
                <a:latin typeface="Work Sans"/>
                <a:ea typeface="Work Sans"/>
                <a:cs typeface="Work Sans"/>
                <a:sym typeface="Work Sans"/>
              </a:defRPr>
            </a:lvl8pPr>
            <a:lvl9pPr lvl="8" algn="ctr">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917" name="Google Shape;917;p285"/>
          <p:cNvSpPr txBox="1"/>
          <p:nvPr>
            <p:ph idx="16" type="title"/>
          </p:nvPr>
        </p:nvSpPr>
        <p:spPr>
          <a:xfrm>
            <a:off x="3616072" y="2916915"/>
            <a:ext cx="2079900" cy="359400"/>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SzPts val="2800"/>
              <a:buNone/>
              <a:defRPr sz="700">
                <a:solidFill>
                  <a:srgbClr val="00334E"/>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918" name="Google Shape;918;p285"/>
          <p:cNvSpPr txBox="1"/>
          <p:nvPr>
            <p:ph idx="17" type="title"/>
          </p:nvPr>
        </p:nvSpPr>
        <p:spPr>
          <a:xfrm>
            <a:off x="3615911" y="3399218"/>
            <a:ext cx="2080200" cy="190500"/>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SzPts val="2800"/>
              <a:buNone/>
              <a:defRPr b="1" sz="900">
                <a:solidFill>
                  <a:srgbClr val="00334E"/>
                </a:solidFill>
                <a:latin typeface="Work Sans"/>
                <a:ea typeface="Work Sans"/>
                <a:cs typeface="Work Sans"/>
                <a:sym typeface="Work Sans"/>
              </a:defRPr>
            </a:lvl1pPr>
            <a:lvl2pPr lvl="1" algn="ctr">
              <a:lnSpc>
                <a:spcPct val="80000"/>
              </a:lnSpc>
              <a:spcBef>
                <a:spcPts val="0"/>
              </a:spcBef>
              <a:spcAft>
                <a:spcPts val="0"/>
              </a:spcAft>
              <a:buSzPts val="1100"/>
              <a:buNone/>
              <a:defRPr sz="1100">
                <a:latin typeface="Work Sans"/>
                <a:ea typeface="Work Sans"/>
                <a:cs typeface="Work Sans"/>
                <a:sym typeface="Work Sans"/>
              </a:defRPr>
            </a:lvl2pPr>
            <a:lvl3pPr lvl="2" algn="ctr">
              <a:lnSpc>
                <a:spcPct val="80000"/>
              </a:lnSpc>
              <a:spcBef>
                <a:spcPts val="0"/>
              </a:spcBef>
              <a:spcAft>
                <a:spcPts val="0"/>
              </a:spcAft>
              <a:buSzPts val="1100"/>
              <a:buNone/>
              <a:defRPr sz="1100">
                <a:latin typeface="Work Sans"/>
                <a:ea typeface="Work Sans"/>
                <a:cs typeface="Work Sans"/>
                <a:sym typeface="Work Sans"/>
              </a:defRPr>
            </a:lvl3pPr>
            <a:lvl4pPr lvl="3" algn="ctr">
              <a:lnSpc>
                <a:spcPct val="80000"/>
              </a:lnSpc>
              <a:spcBef>
                <a:spcPts val="0"/>
              </a:spcBef>
              <a:spcAft>
                <a:spcPts val="0"/>
              </a:spcAft>
              <a:buSzPts val="1100"/>
              <a:buNone/>
              <a:defRPr sz="1100">
                <a:latin typeface="Work Sans"/>
                <a:ea typeface="Work Sans"/>
                <a:cs typeface="Work Sans"/>
                <a:sym typeface="Work Sans"/>
              </a:defRPr>
            </a:lvl4pPr>
            <a:lvl5pPr lvl="4" algn="ctr">
              <a:lnSpc>
                <a:spcPct val="80000"/>
              </a:lnSpc>
              <a:spcBef>
                <a:spcPts val="0"/>
              </a:spcBef>
              <a:spcAft>
                <a:spcPts val="0"/>
              </a:spcAft>
              <a:buSzPts val="1100"/>
              <a:buNone/>
              <a:defRPr sz="1100">
                <a:latin typeface="Work Sans"/>
                <a:ea typeface="Work Sans"/>
                <a:cs typeface="Work Sans"/>
                <a:sym typeface="Work Sans"/>
              </a:defRPr>
            </a:lvl5pPr>
            <a:lvl6pPr lvl="5" algn="ctr">
              <a:lnSpc>
                <a:spcPct val="80000"/>
              </a:lnSpc>
              <a:spcBef>
                <a:spcPts val="0"/>
              </a:spcBef>
              <a:spcAft>
                <a:spcPts val="0"/>
              </a:spcAft>
              <a:buSzPts val="1100"/>
              <a:buNone/>
              <a:defRPr sz="1100">
                <a:latin typeface="Work Sans"/>
                <a:ea typeface="Work Sans"/>
                <a:cs typeface="Work Sans"/>
                <a:sym typeface="Work Sans"/>
              </a:defRPr>
            </a:lvl6pPr>
            <a:lvl7pPr lvl="6" algn="ctr">
              <a:lnSpc>
                <a:spcPct val="80000"/>
              </a:lnSpc>
              <a:spcBef>
                <a:spcPts val="0"/>
              </a:spcBef>
              <a:spcAft>
                <a:spcPts val="0"/>
              </a:spcAft>
              <a:buSzPts val="1100"/>
              <a:buNone/>
              <a:defRPr sz="1100">
                <a:latin typeface="Work Sans"/>
                <a:ea typeface="Work Sans"/>
                <a:cs typeface="Work Sans"/>
                <a:sym typeface="Work Sans"/>
              </a:defRPr>
            </a:lvl7pPr>
            <a:lvl8pPr lvl="7" algn="ctr">
              <a:lnSpc>
                <a:spcPct val="80000"/>
              </a:lnSpc>
              <a:spcBef>
                <a:spcPts val="0"/>
              </a:spcBef>
              <a:spcAft>
                <a:spcPts val="0"/>
              </a:spcAft>
              <a:buSzPts val="1100"/>
              <a:buNone/>
              <a:defRPr sz="1100">
                <a:latin typeface="Work Sans"/>
                <a:ea typeface="Work Sans"/>
                <a:cs typeface="Work Sans"/>
                <a:sym typeface="Work Sans"/>
              </a:defRPr>
            </a:lvl8pPr>
            <a:lvl9pPr lvl="8" algn="ctr">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919" name="Google Shape;919;p285"/>
          <p:cNvSpPr txBox="1"/>
          <p:nvPr>
            <p:ph idx="18" type="title"/>
          </p:nvPr>
        </p:nvSpPr>
        <p:spPr>
          <a:xfrm>
            <a:off x="3616072" y="3599717"/>
            <a:ext cx="2079900" cy="359400"/>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SzPts val="2800"/>
              <a:buNone/>
              <a:defRPr sz="700">
                <a:solidFill>
                  <a:srgbClr val="00334E"/>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920" name="Google Shape;920;p285"/>
          <p:cNvSpPr txBox="1"/>
          <p:nvPr>
            <p:ph idx="19" type="title"/>
          </p:nvPr>
        </p:nvSpPr>
        <p:spPr>
          <a:xfrm>
            <a:off x="6436906" y="2033600"/>
            <a:ext cx="2080200" cy="190500"/>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SzPts val="2800"/>
              <a:buNone/>
              <a:defRPr b="1" sz="900">
                <a:solidFill>
                  <a:srgbClr val="00334E"/>
                </a:solidFill>
                <a:latin typeface="Work Sans"/>
                <a:ea typeface="Work Sans"/>
                <a:cs typeface="Work Sans"/>
                <a:sym typeface="Work Sans"/>
              </a:defRPr>
            </a:lvl1pPr>
            <a:lvl2pPr lvl="1" algn="ctr">
              <a:lnSpc>
                <a:spcPct val="80000"/>
              </a:lnSpc>
              <a:spcBef>
                <a:spcPts val="0"/>
              </a:spcBef>
              <a:spcAft>
                <a:spcPts val="0"/>
              </a:spcAft>
              <a:buSzPts val="1100"/>
              <a:buNone/>
              <a:defRPr sz="1100">
                <a:latin typeface="Work Sans"/>
                <a:ea typeface="Work Sans"/>
                <a:cs typeface="Work Sans"/>
                <a:sym typeface="Work Sans"/>
              </a:defRPr>
            </a:lvl2pPr>
            <a:lvl3pPr lvl="2" algn="ctr">
              <a:lnSpc>
                <a:spcPct val="80000"/>
              </a:lnSpc>
              <a:spcBef>
                <a:spcPts val="0"/>
              </a:spcBef>
              <a:spcAft>
                <a:spcPts val="0"/>
              </a:spcAft>
              <a:buSzPts val="1100"/>
              <a:buNone/>
              <a:defRPr sz="1100">
                <a:latin typeface="Work Sans"/>
                <a:ea typeface="Work Sans"/>
                <a:cs typeface="Work Sans"/>
                <a:sym typeface="Work Sans"/>
              </a:defRPr>
            </a:lvl3pPr>
            <a:lvl4pPr lvl="3" algn="ctr">
              <a:lnSpc>
                <a:spcPct val="80000"/>
              </a:lnSpc>
              <a:spcBef>
                <a:spcPts val="0"/>
              </a:spcBef>
              <a:spcAft>
                <a:spcPts val="0"/>
              </a:spcAft>
              <a:buSzPts val="1100"/>
              <a:buNone/>
              <a:defRPr sz="1100">
                <a:latin typeface="Work Sans"/>
                <a:ea typeface="Work Sans"/>
                <a:cs typeface="Work Sans"/>
                <a:sym typeface="Work Sans"/>
              </a:defRPr>
            </a:lvl4pPr>
            <a:lvl5pPr lvl="4" algn="ctr">
              <a:lnSpc>
                <a:spcPct val="80000"/>
              </a:lnSpc>
              <a:spcBef>
                <a:spcPts val="0"/>
              </a:spcBef>
              <a:spcAft>
                <a:spcPts val="0"/>
              </a:spcAft>
              <a:buSzPts val="1100"/>
              <a:buNone/>
              <a:defRPr sz="1100">
                <a:latin typeface="Work Sans"/>
                <a:ea typeface="Work Sans"/>
                <a:cs typeface="Work Sans"/>
                <a:sym typeface="Work Sans"/>
              </a:defRPr>
            </a:lvl5pPr>
            <a:lvl6pPr lvl="5" algn="ctr">
              <a:lnSpc>
                <a:spcPct val="80000"/>
              </a:lnSpc>
              <a:spcBef>
                <a:spcPts val="0"/>
              </a:spcBef>
              <a:spcAft>
                <a:spcPts val="0"/>
              </a:spcAft>
              <a:buSzPts val="1100"/>
              <a:buNone/>
              <a:defRPr sz="1100">
                <a:latin typeface="Work Sans"/>
                <a:ea typeface="Work Sans"/>
                <a:cs typeface="Work Sans"/>
                <a:sym typeface="Work Sans"/>
              </a:defRPr>
            </a:lvl6pPr>
            <a:lvl7pPr lvl="6" algn="ctr">
              <a:lnSpc>
                <a:spcPct val="80000"/>
              </a:lnSpc>
              <a:spcBef>
                <a:spcPts val="0"/>
              </a:spcBef>
              <a:spcAft>
                <a:spcPts val="0"/>
              </a:spcAft>
              <a:buSzPts val="1100"/>
              <a:buNone/>
              <a:defRPr sz="1100">
                <a:latin typeface="Work Sans"/>
                <a:ea typeface="Work Sans"/>
                <a:cs typeface="Work Sans"/>
                <a:sym typeface="Work Sans"/>
              </a:defRPr>
            </a:lvl7pPr>
            <a:lvl8pPr lvl="7" algn="ctr">
              <a:lnSpc>
                <a:spcPct val="80000"/>
              </a:lnSpc>
              <a:spcBef>
                <a:spcPts val="0"/>
              </a:spcBef>
              <a:spcAft>
                <a:spcPts val="0"/>
              </a:spcAft>
              <a:buSzPts val="1100"/>
              <a:buNone/>
              <a:defRPr sz="1100">
                <a:latin typeface="Work Sans"/>
                <a:ea typeface="Work Sans"/>
                <a:cs typeface="Work Sans"/>
                <a:sym typeface="Work Sans"/>
              </a:defRPr>
            </a:lvl8pPr>
            <a:lvl9pPr lvl="8" algn="ctr">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921" name="Google Shape;921;p285"/>
          <p:cNvSpPr txBox="1"/>
          <p:nvPr>
            <p:ph idx="20" type="title"/>
          </p:nvPr>
        </p:nvSpPr>
        <p:spPr>
          <a:xfrm>
            <a:off x="6437066" y="2234100"/>
            <a:ext cx="2079900" cy="359400"/>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SzPts val="2800"/>
              <a:buNone/>
              <a:defRPr sz="700">
                <a:solidFill>
                  <a:srgbClr val="00334E"/>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922" name="Google Shape;922;p285"/>
          <p:cNvSpPr txBox="1"/>
          <p:nvPr>
            <p:ph idx="21" type="title"/>
          </p:nvPr>
        </p:nvSpPr>
        <p:spPr>
          <a:xfrm>
            <a:off x="6436906" y="2716415"/>
            <a:ext cx="2080200" cy="190500"/>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SzPts val="2800"/>
              <a:buNone/>
              <a:defRPr b="1" sz="900">
                <a:solidFill>
                  <a:srgbClr val="00334E"/>
                </a:solidFill>
                <a:latin typeface="Work Sans"/>
                <a:ea typeface="Work Sans"/>
                <a:cs typeface="Work Sans"/>
                <a:sym typeface="Work Sans"/>
              </a:defRPr>
            </a:lvl1pPr>
            <a:lvl2pPr lvl="1" algn="ctr">
              <a:lnSpc>
                <a:spcPct val="80000"/>
              </a:lnSpc>
              <a:spcBef>
                <a:spcPts val="0"/>
              </a:spcBef>
              <a:spcAft>
                <a:spcPts val="0"/>
              </a:spcAft>
              <a:buSzPts val="1100"/>
              <a:buNone/>
              <a:defRPr sz="1100">
                <a:latin typeface="Work Sans"/>
                <a:ea typeface="Work Sans"/>
                <a:cs typeface="Work Sans"/>
                <a:sym typeface="Work Sans"/>
              </a:defRPr>
            </a:lvl2pPr>
            <a:lvl3pPr lvl="2" algn="ctr">
              <a:lnSpc>
                <a:spcPct val="80000"/>
              </a:lnSpc>
              <a:spcBef>
                <a:spcPts val="0"/>
              </a:spcBef>
              <a:spcAft>
                <a:spcPts val="0"/>
              </a:spcAft>
              <a:buSzPts val="1100"/>
              <a:buNone/>
              <a:defRPr sz="1100">
                <a:latin typeface="Work Sans"/>
                <a:ea typeface="Work Sans"/>
                <a:cs typeface="Work Sans"/>
                <a:sym typeface="Work Sans"/>
              </a:defRPr>
            </a:lvl3pPr>
            <a:lvl4pPr lvl="3" algn="ctr">
              <a:lnSpc>
                <a:spcPct val="80000"/>
              </a:lnSpc>
              <a:spcBef>
                <a:spcPts val="0"/>
              </a:spcBef>
              <a:spcAft>
                <a:spcPts val="0"/>
              </a:spcAft>
              <a:buSzPts val="1100"/>
              <a:buNone/>
              <a:defRPr sz="1100">
                <a:latin typeface="Work Sans"/>
                <a:ea typeface="Work Sans"/>
                <a:cs typeface="Work Sans"/>
                <a:sym typeface="Work Sans"/>
              </a:defRPr>
            </a:lvl4pPr>
            <a:lvl5pPr lvl="4" algn="ctr">
              <a:lnSpc>
                <a:spcPct val="80000"/>
              </a:lnSpc>
              <a:spcBef>
                <a:spcPts val="0"/>
              </a:spcBef>
              <a:spcAft>
                <a:spcPts val="0"/>
              </a:spcAft>
              <a:buSzPts val="1100"/>
              <a:buNone/>
              <a:defRPr sz="1100">
                <a:latin typeface="Work Sans"/>
                <a:ea typeface="Work Sans"/>
                <a:cs typeface="Work Sans"/>
                <a:sym typeface="Work Sans"/>
              </a:defRPr>
            </a:lvl5pPr>
            <a:lvl6pPr lvl="5" algn="ctr">
              <a:lnSpc>
                <a:spcPct val="80000"/>
              </a:lnSpc>
              <a:spcBef>
                <a:spcPts val="0"/>
              </a:spcBef>
              <a:spcAft>
                <a:spcPts val="0"/>
              </a:spcAft>
              <a:buSzPts val="1100"/>
              <a:buNone/>
              <a:defRPr sz="1100">
                <a:latin typeface="Work Sans"/>
                <a:ea typeface="Work Sans"/>
                <a:cs typeface="Work Sans"/>
                <a:sym typeface="Work Sans"/>
              </a:defRPr>
            </a:lvl6pPr>
            <a:lvl7pPr lvl="6" algn="ctr">
              <a:lnSpc>
                <a:spcPct val="80000"/>
              </a:lnSpc>
              <a:spcBef>
                <a:spcPts val="0"/>
              </a:spcBef>
              <a:spcAft>
                <a:spcPts val="0"/>
              </a:spcAft>
              <a:buSzPts val="1100"/>
              <a:buNone/>
              <a:defRPr sz="1100">
                <a:latin typeface="Work Sans"/>
                <a:ea typeface="Work Sans"/>
                <a:cs typeface="Work Sans"/>
                <a:sym typeface="Work Sans"/>
              </a:defRPr>
            </a:lvl7pPr>
            <a:lvl8pPr lvl="7" algn="ctr">
              <a:lnSpc>
                <a:spcPct val="80000"/>
              </a:lnSpc>
              <a:spcBef>
                <a:spcPts val="0"/>
              </a:spcBef>
              <a:spcAft>
                <a:spcPts val="0"/>
              </a:spcAft>
              <a:buSzPts val="1100"/>
              <a:buNone/>
              <a:defRPr sz="1100">
                <a:latin typeface="Work Sans"/>
                <a:ea typeface="Work Sans"/>
                <a:cs typeface="Work Sans"/>
                <a:sym typeface="Work Sans"/>
              </a:defRPr>
            </a:lvl8pPr>
            <a:lvl9pPr lvl="8" algn="ctr">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923" name="Google Shape;923;p285"/>
          <p:cNvSpPr txBox="1"/>
          <p:nvPr>
            <p:ph idx="22" type="title"/>
          </p:nvPr>
        </p:nvSpPr>
        <p:spPr>
          <a:xfrm>
            <a:off x="6437066" y="2916915"/>
            <a:ext cx="2079900" cy="359400"/>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SzPts val="2800"/>
              <a:buNone/>
              <a:defRPr sz="700">
                <a:solidFill>
                  <a:srgbClr val="00334E"/>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924" name="Google Shape;924;p285"/>
          <p:cNvSpPr txBox="1"/>
          <p:nvPr>
            <p:ph idx="23" type="title"/>
          </p:nvPr>
        </p:nvSpPr>
        <p:spPr>
          <a:xfrm>
            <a:off x="6436906" y="3399218"/>
            <a:ext cx="2080200" cy="190500"/>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SzPts val="2800"/>
              <a:buNone/>
              <a:defRPr b="1" sz="900">
                <a:solidFill>
                  <a:srgbClr val="00334E"/>
                </a:solidFill>
                <a:latin typeface="Work Sans"/>
                <a:ea typeface="Work Sans"/>
                <a:cs typeface="Work Sans"/>
                <a:sym typeface="Work Sans"/>
              </a:defRPr>
            </a:lvl1pPr>
            <a:lvl2pPr lvl="1" algn="ctr">
              <a:lnSpc>
                <a:spcPct val="80000"/>
              </a:lnSpc>
              <a:spcBef>
                <a:spcPts val="0"/>
              </a:spcBef>
              <a:spcAft>
                <a:spcPts val="0"/>
              </a:spcAft>
              <a:buSzPts val="1100"/>
              <a:buNone/>
              <a:defRPr sz="1100">
                <a:latin typeface="Work Sans"/>
                <a:ea typeface="Work Sans"/>
                <a:cs typeface="Work Sans"/>
                <a:sym typeface="Work Sans"/>
              </a:defRPr>
            </a:lvl2pPr>
            <a:lvl3pPr lvl="2" algn="ctr">
              <a:lnSpc>
                <a:spcPct val="80000"/>
              </a:lnSpc>
              <a:spcBef>
                <a:spcPts val="0"/>
              </a:spcBef>
              <a:spcAft>
                <a:spcPts val="0"/>
              </a:spcAft>
              <a:buSzPts val="1100"/>
              <a:buNone/>
              <a:defRPr sz="1100">
                <a:latin typeface="Work Sans"/>
                <a:ea typeface="Work Sans"/>
                <a:cs typeface="Work Sans"/>
                <a:sym typeface="Work Sans"/>
              </a:defRPr>
            </a:lvl3pPr>
            <a:lvl4pPr lvl="3" algn="ctr">
              <a:lnSpc>
                <a:spcPct val="80000"/>
              </a:lnSpc>
              <a:spcBef>
                <a:spcPts val="0"/>
              </a:spcBef>
              <a:spcAft>
                <a:spcPts val="0"/>
              </a:spcAft>
              <a:buSzPts val="1100"/>
              <a:buNone/>
              <a:defRPr sz="1100">
                <a:latin typeface="Work Sans"/>
                <a:ea typeface="Work Sans"/>
                <a:cs typeface="Work Sans"/>
                <a:sym typeface="Work Sans"/>
              </a:defRPr>
            </a:lvl4pPr>
            <a:lvl5pPr lvl="4" algn="ctr">
              <a:lnSpc>
                <a:spcPct val="80000"/>
              </a:lnSpc>
              <a:spcBef>
                <a:spcPts val="0"/>
              </a:spcBef>
              <a:spcAft>
                <a:spcPts val="0"/>
              </a:spcAft>
              <a:buSzPts val="1100"/>
              <a:buNone/>
              <a:defRPr sz="1100">
                <a:latin typeface="Work Sans"/>
                <a:ea typeface="Work Sans"/>
                <a:cs typeface="Work Sans"/>
                <a:sym typeface="Work Sans"/>
              </a:defRPr>
            </a:lvl5pPr>
            <a:lvl6pPr lvl="5" algn="ctr">
              <a:lnSpc>
                <a:spcPct val="80000"/>
              </a:lnSpc>
              <a:spcBef>
                <a:spcPts val="0"/>
              </a:spcBef>
              <a:spcAft>
                <a:spcPts val="0"/>
              </a:spcAft>
              <a:buSzPts val="1100"/>
              <a:buNone/>
              <a:defRPr sz="1100">
                <a:latin typeface="Work Sans"/>
                <a:ea typeface="Work Sans"/>
                <a:cs typeface="Work Sans"/>
                <a:sym typeface="Work Sans"/>
              </a:defRPr>
            </a:lvl6pPr>
            <a:lvl7pPr lvl="6" algn="ctr">
              <a:lnSpc>
                <a:spcPct val="80000"/>
              </a:lnSpc>
              <a:spcBef>
                <a:spcPts val="0"/>
              </a:spcBef>
              <a:spcAft>
                <a:spcPts val="0"/>
              </a:spcAft>
              <a:buSzPts val="1100"/>
              <a:buNone/>
              <a:defRPr sz="1100">
                <a:latin typeface="Work Sans"/>
                <a:ea typeface="Work Sans"/>
                <a:cs typeface="Work Sans"/>
                <a:sym typeface="Work Sans"/>
              </a:defRPr>
            </a:lvl7pPr>
            <a:lvl8pPr lvl="7" algn="ctr">
              <a:lnSpc>
                <a:spcPct val="80000"/>
              </a:lnSpc>
              <a:spcBef>
                <a:spcPts val="0"/>
              </a:spcBef>
              <a:spcAft>
                <a:spcPts val="0"/>
              </a:spcAft>
              <a:buSzPts val="1100"/>
              <a:buNone/>
              <a:defRPr sz="1100">
                <a:latin typeface="Work Sans"/>
                <a:ea typeface="Work Sans"/>
                <a:cs typeface="Work Sans"/>
                <a:sym typeface="Work Sans"/>
              </a:defRPr>
            </a:lvl8pPr>
            <a:lvl9pPr lvl="8" algn="ctr">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925" name="Google Shape;925;p285"/>
          <p:cNvSpPr txBox="1"/>
          <p:nvPr>
            <p:ph idx="24" type="title"/>
          </p:nvPr>
        </p:nvSpPr>
        <p:spPr>
          <a:xfrm>
            <a:off x="6437066" y="3599717"/>
            <a:ext cx="2079900" cy="359400"/>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SzPts val="2800"/>
              <a:buNone/>
              <a:defRPr sz="700">
                <a:solidFill>
                  <a:srgbClr val="00334E"/>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926" name="Google Shape;926;p285"/>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2021</a:t>
            </a:r>
            <a:endParaRPr b="0" i="0" sz="600" u="none" cap="none" strike="noStrike">
              <a:solidFill>
                <a:srgbClr val="666666"/>
              </a:solidFill>
              <a:latin typeface="Work Sans"/>
              <a:ea typeface="Work Sans"/>
              <a:cs typeface="Work Sans"/>
              <a:sym typeface="Work Sans"/>
            </a:endParaRPr>
          </a:p>
        </p:txBody>
      </p:sp>
      <p:sp>
        <p:nvSpPr>
          <p:cNvPr id="927" name="Google Shape;927;p285"/>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928" name="Google Shape;928;p285"/>
          <p:cNvSpPr txBox="1"/>
          <p:nvPr>
            <p:ph idx="25" type="title"/>
          </p:nvPr>
        </p:nvSpPr>
        <p:spPr>
          <a:xfrm>
            <a:off x="568025" y="895600"/>
            <a:ext cx="7108500" cy="2769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1500">
                <a:solidFill>
                  <a:srgbClr val="00334E"/>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929" name="Google Shape;929;p285"/>
          <p:cNvSpPr txBox="1"/>
          <p:nvPr>
            <p:ph idx="26" type="title"/>
          </p:nvPr>
        </p:nvSpPr>
        <p:spPr>
          <a:xfrm>
            <a:off x="568023" y="488800"/>
            <a:ext cx="7108500" cy="468900"/>
          </a:xfrm>
          <a:prstGeom prst="rect">
            <a:avLst/>
          </a:prstGeom>
          <a:noFill/>
          <a:ln>
            <a:noFill/>
          </a:ln>
        </p:spPr>
        <p:txBody>
          <a:bodyPr anchorCtr="0" anchor="t" bIns="0" lIns="0" spcFirstLastPara="1" rIns="0" wrap="square" tIns="0">
            <a:noAutofit/>
          </a:bodyPr>
          <a:lstStyle>
            <a:lvl1pPr lvl="0" marR="0" algn="l">
              <a:lnSpc>
                <a:spcPct val="80000"/>
              </a:lnSpc>
              <a:spcBef>
                <a:spcPts val="0"/>
              </a:spcBef>
              <a:spcAft>
                <a:spcPts val="0"/>
              </a:spcAft>
              <a:buSzPts val="2800"/>
              <a:buNone/>
              <a:defRPr sz="2800">
                <a:solidFill>
                  <a:srgbClr val="00334E"/>
                </a:solidFill>
                <a:latin typeface="Lora SemiBold"/>
                <a:ea typeface="Lora SemiBold"/>
                <a:cs typeface="Lora SemiBold"/>
                <a:sym typeface="Lora SemiBold"/>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Tree>
  </p:cSld>
  <p:clrMapOvr>
    <a:masterClrMapping/>
  </p:clrMapOvr>
  <p:extLst>
    <p:ext uri="{DCECCB84-F9BA-43D5-87BE-67443E8EF086}">
      <p15:sldGuideLst>
        <p15:guide id="1" orient="horz" pos="1037">
          <p15:clr>
            <a:srgbClr val="FA7B17"/>
          </p15:clr>
        </p15:guide>
        <p15:guide id="2" orient="horz" pos="1281">
          <p15:clr>
            <a:srgbClr val="FA7B17"/>
          </p15:clr>
        </p15:guide>
        <p15:guide id="3" orient="horz" pos="1401">
          <p15:clr>
            <a:srgbClr val="FA7B17"/>
          </p15:clr>
        </p15:guide>
        <p15:guide id="4" orient="horz" pos="1734">
          <p15:clr>
            <a:srgbClr val="FA7B17"/>
          </p15:clr>
        </p15:guide>
        <p15:guide id="5" orient="horz" pos="1839">
          <p15:clr>
            <a:srgbClr val="FA7B17"/>
          </p15:clr>
        </p15:guide>
        <p15:guide id="6" orient="horz" pos="2186">
          <p15:clr>
            <a:srgbClr val="FA7B17"/>
          </p15:clr>
        </p15:guide>
        <p15:guide id="7" orient="horz" pos="2277">
          <p15:clr>
            <a:srgbClr val="FA7B17"/>
          </p15:clr>
        </p15:guide>
        <p15:guide id="8" orient="horz" pos="477">
          <p15:clr>
            <a:srgbClr val="FA7B17"/>
          </p15:clr>
        </p15:guide>
        <p15:guide id="9" orient="horz" pos="684">
          <p15:clr>
            <a:srgbClr val="FA7B17"/>
          </p15:clr>
        </p15:guide>
        <p15:guide id="10" orient="horz" pos="403">
          <p15:clr>
            <a:srgbClr val="FA7B17"/>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p:cSld name="Cover Slide - Brands_6_2_1_2_2">
    <p:bg>
      <p:bgPr>
        <a:solidFill>
          <a:schemeClr val="dk1"/>
        </a:solidFill>
      </p:bgPr>
    </p:bg>
    <p:spTree>
      <p:nvGrpSpPr>
        <p:cNvPr id="930" name="Shape 930"/>
        <p:cNvGrpSpPr/>
        <p:nvPr/>
      </p:nvGrpSpPr>
      <p:grpSpPr>
        <a:xfrm>
          <a:off x="0" y="0"/>
          <a:ext cx="0" cy="0"/>
          <a:chOff x="0" y="0"/>
          <a:chExt cx="0" cy="0"/>
        </a:xfrm>
      </p:grpSpPr>
      <p:pic>
        <p:nvPicPr>
          <p:cNvPr id="931" name="Google Shape;931;p286"/>
          <p:cNvPicPr preferRelativeResize="0"/>
          <p:nvPr/>
        </p:nvPicPr>
        <p:blipFill rotWithShape="1">
          <a:blip r:embed="rId2">
            <a:alphaModFix/>
          </a:blip>
          <a:srcRect b="0" l="0" r="0" t="0"/>
          <a:stretch/>
        </p:blipFill>
        <p:spPr>
          <a:xfrm>
            <a:off x="8046050" y="218415"/>
            <a:ext cx="801848" cy="331010"/>
          </a:xfrm>
          <a:prstGeom prst="rect">
            <a:avLst/>
          </a:prstGeom>
          <a:noFill/>
          <a:ln>
            <a:noFill/>
          </a:ln>
        </p:spPr>
      </p:pic>
      <p:sp>
        <p:nvSpPr>
          <p:cNvPr id="932" name="Google Shape;932;p286"/>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2021</a:t>
            </a:r>
            <a:endParaRPr b="0" i="0" sz="600" u="none" cap="none" strike="noStrike">
              <a:solidFill>
                <a:srgbClr val="FFFFFF"/>
              </a:solidFill>
              <a:latin typeface="Work Sans"/>
              <a:ea typeface="Work Sans"/>
              <a:cs typeface="Work Sans"/>
              <a:sym typeface="Work Sans"/>
            </a:endParaRPr>
          </a:p>
        </p:txBody>
      </p:sp>
      <p:sp>
        <p:nvSpPr>
          <p:cNvPr id="933" name="Google Shape;933;p286"/>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Blue Basic / No text">
  <p:cSld name="Cover Slide - Brands_6_2">
    <p:bg>
      <p:bgPr>
        <a:solidFill>
          <a:schemeClr val="dk1"/>
        </a:solidFill>
      </p:bgPr>
    </p:bg>
    <p:spTree>
      <p:nvGrpSpPr>
        <p:cNvPr id="934" name="Shape 934"/>
        <p:cNvGrpSpPr/>
        <p:nvPr/>
      </p:nvGrpSpPr>
      <p:grpSpPr>
        <a:xfrm>
          <a:off x="0" y="0"/>
          <a:ext cx="0" cy="0"/>
          <a:chOff x="0" y="0"/>
          <a:chExt cx="0" cy="0"/>
        </a:xfrm>
      </p:grpSpPr>
      <p:sp>
        <p:nvSpPr>
          <p:cNvPr id="935" name="Google Shape;935;p287"/>
          <p:cNvSpPr/>
          <p:nvPr/>
        </p:nvSpPr>
        <p:spPr>
          <a:xfrm rot="-5400000">
            <a:off x="8572500" y="335175"/>
            <a:ext cx="1151400" cy="1151400"/>
          </a:xfrm>
          <a:prstGeom prst="blockArc">
            <a:avLst>
              <a:gd fmla="val 10800000" name="adj1"/>
              <a:gd fmla="val 21587484" name="adj2"/>
              <a:gd fmla="val 17796" name="adj3"/>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36" name="Google Shape;936;p287"/>
          <p:cNvGrpSpPr/>
          <p:nvPr/>
        </p:nvGrpSpPr>
        <p:grpSpPr>
          <a:xfrm>
            <a:off x="87702" y="3436190"/>
            <a:ext cx="367164" cy="1116748"/>
            <a:chOff x="4257275" y="306450"/>
            <a:chExt cx="488575" cy="1486025"/>
          </a:xfrm>
        </p:grpSpPr>
        <p:grpSp>
          <p:nvGrpSpPr>
            <p:cNvPr id="937" name="Google Shape;937;p287"/>
            <p:cNvGrpSpPr/>
            <p:nvPr/>
          </p:nvGrpSpPr>
          <p:grpSpPr>
            <a:xfrm>
              <a:off x="4257275" y="306450"/>
              <a:ext cx="488575" cy="140700"/>
              <a:chOff x="4257275" y="306450"/>
              <a:chExt cx="488575" cy="140700"/>
            </a:xfrm>
          </p:grpSpPr>
          <p:sp>
            <p:nvSpPr>
              <p:cNvPr id="938" name="Google Shape;938;p287"/>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287"/>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0" name="Google Shape;940;p287"/>
            <p:cNvGrpSpPr/>
            <p:nvPr/>
          </p:nvGrpSpPr>
          <p:grpSpPr>
            <a:xfrm>
              <a:off x="4257275" y="575515"/>
              <a:ext cx="488575" cy="140700"/>
              <a:chOff x="4257275" y="306450"/>
              <a:chExt cx="488575" cy="140700"/>
            </a:xfrm>
          </p:grpSpPr>
          <p:sp>
            <p:nvSpPr>
              <p:cNvPr id="941" name="Google Shape;941;p287"/>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287"/>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3" name="Google Shape;943;p287"/>
            <p:cNvGrpSpPr/>
            <p:nvPr/>
          </p:nvGrpSpPr>
          <p:grpSpPr>
            <a:xfrm>
              <a:off x="4257275" y="844580"/>
              <a:ext cx="488575" cy="140700"/>
              <a:chOff x="4257275" y="306450"/>
              <a:chExt cx="488575" cy="140700"/>
            </a:xfrm>
          </p:grpSpPr>
          <p:sp>
            <p:nvSpPr>
              <p:cNvPr id="944" name="Google Shape;944;p287"/>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287"/>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6" name="Google Shape;946;p287"/>
            <p:cNvGrpSpPr/>
            <p:nvPr/>
          </p:nvGrpSpPr>
          <p:grpSpPr>
            <a:xfrm>
              <a:off x="4257275" y="1113645"/>
              <a:ext cx="488575" cy="140700"/>
              <a:chOff x="4257275" y="306450"/>
              <a:chExt cx="488575" cy="140700"/>
            </a:xfrm>
          </p:grpSpPr>
          <p:sp>
            <p:nvSpPr>
              <p:cNvPr id="947" name="Google Shape;947;p287"/>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287"/>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9" name="Google Shape;949;p287"/>
            <p:cNvGrpSpPr/>
            <p:nvPr/>
          </p:nvGrpSpPr>
          <p:grpSpPr>
            <a:xfrm>
              <a:off x="4257275" y="1382710"/>
              <a:ext cx="488575" cy="140700"/>
              <a:chOff x="4257275" y="306450"/>
              <a:chExt cx="488575" cy="140700"/>
            </a:xfrm>
          </p:grpSpPr>
          <p:sp>
            <p:nvSpPr>
              <p:cNvPr id="950" name="Google Shape;950;p287"/>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287"/>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2" name="Google Shape;952;p287"/>
            <p:cNvGrpSpPr/>
            <p:nvPr/>
          </p:nvGrpSpPr>
          <p:grpSpPr>
            <a:xfrm>
              <a:off x="4257275" y="1651775"/>
              <a:ext cx="488575" cy="140700"/>
              <a:chOff x="4257275" y="306450"/>
              <a:chExt cx="488575" cy="140700"/>
            </a:xfrm>
          </p:grpSpPr>
          <p:sp>
            <p:nvSpPr>
              <p:cNvPr id="953" name="Google Shape;953;p287"/>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287"/>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955" name="Google Shape;955;p287"/>
          <p:cNvSpPr/>
          <p:nvPr/>
        </p:nvSpPr>
        <p:spPr>
          <a:xfrm>
            <a:off x="5983909" y="1913475"/>
            <a:ext cx="2455800" cy="2390100"/>
          </a:xfrm>
          <a:prstGeom prst="rect">
            <a:avLst/>
          </a:prstGeom>
          <a:noFill/>
          <a:ln cap="flat" cmpd="sng" w="9525">
            <a:solidFill>
              <a:srgbClr val="BBDA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287"/>
          <p:cNvSpPr/>
          <p:nvPr/>
        </p:nvSpPr>
        <p:spPr>
          <a:xfrm>
            <a:off x="6767359" y="1611275"/>
            <a:ext cx="888900" cy="645300"/>
          </a:xfrm>
          <a:prstGeom prst="rect">
            <a:avLst/>
          </a:prstGeom>
          <a:solidFill>
            <a:srgbClr val="0033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287"/>
          <p:cNvSpPr/>
          <p:nvPr/>
        </p:nvSpPr>
        <p:spPr>
          <a:xfrm>
            <a:off x="689988" y="1913402"/>
            <a:ext cx="2389500" cy="2390100"/>
          </a:xfrm>
          <a:prstGeom prst="rect">
            <a:avLst/>
          </a:prstGeom>
          <a:noFill/>
          <a:ln cap="flat" cmpd="sng" w="9525">
            <a:solidFill>
              <a:srgbClr val="BBDA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287"/>
          <p:cNvSpPr/>
          <p:nvPr/>
        </p:nvSpPr>
        <p:spPr>
          <a:xfrm>
            <a:off x="3304006" y="1913402"/>
            <a:ext cx="2455800" cy="2390100"/>
          </a:xfrm>
          <a:prstGeom prst="rect">
            <a:avLst/>
          </a:prstGeom>
          <a:noFill/>
          <a:ln cap="flat" cmpd="sng" w="9525">
            <a:solidFill>
              <a:srgbClr val="BBDA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287"/>
          <p:cNvSpPr/>
          <p:nvPr/>
        </p:nvSpPr>
        <p:spPr>
          <a:xfrm>
            <a:off x="4087456" y="1611275"/>
            <a:ext cx="888900" cy="645300"/>
          </a:xfrm>
          <a:prstGeom prst="rect">
            <a:avLst/>
          </a:prstGeom>
          <a:solidFill>
            <a:srgbClr val="0033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287"/>
          <p:cNvSpPr/>
          <p:nvPr/>
        </p:nvSpPr>
        <p:spPr>
          <a:xfrm>
            <a:off x="1440288" y="1611275"/>
            <a:ext cx="888900" cy="645300"/>
          </a:xfrm>
          <a:prstGeom prst="rect">
            <a:avLst/>
          </a:prstGeom>
          <a:solidFill>
            <a:srgbClr val="0033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287"/>
          <p:cNvSpPr txBox="1"/>
          <p:nvPr>
            <p:ph type="title"/>
          </p:nvPr>
        </p:nvSpPr>
        <p:spPr>
          <a:xfrm>
            <a:off x="820938" y="2126815"/>
            <a:ext cx="2127600" cy="495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2800"/>
              <a:buNone/>
              <a:defRPr b="1" sz="1400">
                <a:solidFill>
                  <a:srgbClr val="FFFFFF"/>
                </a:solidFill>
                <a:latin typeface="Work Sans"/>
                <a:ea typeface="Work Sans"/>
                <a:cs typeface="Work Sans"/>
                <a:sym typeface="Work Sans"/>
              </a:defRPr>
            </a:lvl1pPr>
            <a:lvl2pPr lvl="1" algn="ctr">
              <a:lnSpc>
                <a:spcPct val="80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2pPr>
            <a:lvl3pPr lvl="2" algn="ctr">
              <a:lnSpc>
                <a:spcPct val="80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3pPr>
            <a:lvl4pPr lvl="3" algn="ctr">
              <a:lnSpc>
                <a:spcPct val="80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4pPr>
            <a:lvl5pPr lvl="4" algn="ctr">
              <a:lnSpc>
                <a:spcPct val="80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5pPr>
            <a:lvl6pPr lvl="5" algn="ctr">
              <a:lnSpc>
                <a:spcPct val="80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6pPr>
            <a:lvl7pPr lvl="6" algn="ctr">
              <a:lnSpc>
                <a:spcPct val="80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7pPr>
            <a:lvl8pPr lvl="7" algn="ctr">
              <a:lnSpc>
                <a:spcPct val="80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8pPr>
            <a:lvl9pPr lvl="8" algn="ctr">
              <a:lnSpc>
                <a:spcPct val="80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9pPr>
          </a:lstStyle>
          <a:p/>
        </p:txBody>
      </p:sp>
      <p:sp>
        <p:nvSpPr>
          <p:cNvPr id="962" name="Google Shape;962;p287"/>
          <p:cNvSpPr txBox="1"/>
          <p:nvPr>
            <p:ph idx="2" type="title"/>
          </p:nvPr>
        </p:nvSpPr>
        <p:spPr>
          <a:xfrm>
            <a:off x="860238" y="2755508"/>
            <a:ext cx="2049000" cy="1375500"/>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SzPts val="2800"/>
              <a:buNone/>
              <a:defRPr sz="1000">
                <a:solidFill>
                  <a:srgbClr val="FFFFFF"/>
                </a:solidFill>
                <a:latin typeface="Work Sans"/>
                <a:ea typeface="Work Sans"/>
                <a:cs typeface="Work Sans"/>
                <a:sym typeface="Work Sans"/>
              </a:defRPr>
            </a:lvl1pPr>
            <a:lvl2pPr lvl="1" algn="l">
              <a:lnSpc>
                <a:spcPct val="80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2pPr>
            <a:lvl3pPr lvl="2" algn="l">
              <a:lnSpc>
                <a:spcPct val="80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3pPr>
            <a:lvl4pPr lvl="3" algn="l">
              <a:lnSpc>
                <a:spcPct val="80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4pPr>
            <a:lvl5pPr lvl="4" algn="l">
              <a:lnSpc>
                <a:spcPct val="80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5pPr>
            <a:lvl6pPr lvl="5" algn="l">
              <a:lnSpc>
                <a:spcPct val="80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6pPr>
            <a:lvl7pPr lvl="6" algn="l">
              <a:lnSpc>
                <a:spcPct val="80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7pPr>
            <a:lvl8pPr lvl="7" algn="l">
              <a:lnSpc>
                <a:spcPct val="80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8pPr>
            <a:lvl9pPr lvl="8" algn="l">
              <a:lnSpc>
                <a:spcPct val="80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9pPr>
          </a:lstStyle>
          <a:p/>
        </p:txBody>
      </p:sp>
      <p:sp>
        <p:nvSpPr>
          <p:cNvPr id="963" name="Google Shape;963;p287"/>
          <p:cNvSpPr txBox="1"/>
          <p:nvPr>
            <p:ph idx="3" type="title"/>
          </p:nvPr>
        </p:nvSpPr>
        <p:spPr>
          <a:xfrm>
            <a:off x="3468106" y="2126815"/>
            <a:ext cx="2127600" cy="495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2800"/>
              <a:buNone/>
              <a:defRPr b="1" sz="1400">
                <a:solidFill>
                  <a:srgbClr val="FFFFFF"/>
                </a:solidFill>
                <a:latin typeface="Work Sans"/>
                <a:ea typeface="Work Sans"/>
                <a:cs typeface="Work Sans"/>
                <a:sym typeface="Work Sans"/>
              </a:defRPr>
            </a:lvl1pPr>
            <a:lvl2pPr lvl="1" algn="ctr">
              <a:lnSpc>
                <a:spcPct val="80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2pPr>
            <a:lvl3pPr lvl="2" algn="ctr">
              <a:lnSpc>
                <a:spcPct val="80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3pPr>
            <a:lvl4pPr lvl="3" algn="ctr">
              <a:lnSpc>
                <a:spcPct val="80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4pPr>
            <a:lvl5pPr lvl="4" algn="ctr">
              <a:lnSpc>
                <a:spcPct val="80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5pPr>
            <a:lvl6pPr lvl="5" algn="ctr">
              <a:lnSpc>
                <a:spcPct val="80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6pPr>
            <a:lvl7pPr lvl="6" algn="ctr">
              <a:lnSpc>
                <a:spcPct val="80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7pPr>
            <a:lvl8pPr lvl="7" algn="ctr">
              <a:lnSpc>
                <a:spcPct val="80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8pPr>
            <a:lvl9pPr lvl="8" algn="ctr">
              <a:lnSpc>
                <a:spcPct val="80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9pPr>
          </a:lstStyle>
          <a:p/>
        </p:txBody>
      </p:sp>
      <p:sp>
        <p:nvSpPr>
          <p:cNvPr id="964" name="Google Shape;964;p287"/>
          <p:cNvSpPr txBox="1"/>
          <p:nvPr>
            <p:ph idx="4" type="title"/>
          </p:nvPr>
        </p:nvSpPr>
        <p:spPr>
          <a:xfrm>
            <a:off x="3507406" y="2755508"/>
            <a:ext cx="2049000" cy="1375500"/>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SzPts val="2800"/>
              <a:buNone/>
              <a:defRPr sz="1000">
                <a:solidFill>
                  <a:srgbClr val="FFFFFF"/>
                </a:solidFill>
                <a:latin typeface="Work Sans"/>
                <a:ea typeface="Work Sans"/>
                <a:cs typeface="Work Sans"/>
                <a:sym typeface="Work Sans"/>
              </a:defRPr>
            </a:lvl1pPr>
            <a:lvl2pPr lvl="1" algn="l">
              <a:lnSpc>
                <a:spcPct val="80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2pPr>
            <a:lvl3pPr lvl="2" algn="l">
              <a:lnSpc>
                <a:spcPct val="80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3pPr>
            <a:lvl4pPr lvl="3" algn="l">
              <a:lnSpc>
                <a:spcPct val="80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4pPr>
            <a:lvl5pPr lvl="4" algn="l">
              <a:lnSpc>
                <a:spcPct val="80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5pPr>
            <a:lvl6pPr lvl="5" algn="l">
              <a:lnSpc>
                <a:spcPct val="80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6pPr>
            <a:lvl7pPr lvl="6" algn="l">
              <a:lnSpc>
                <a:spcPct val="80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7pPr>
            <a:lvl8pPr lvl="7" algn="l">
              <a:lnSpc>
                <a:spcPct val="80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8pPr>
            <a:lvl9pPr lvl="8" algn="l">
              <a:lnSpc>
                <a:spcPct val="80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9pPr>
          </a:lstStyle>
          <a:p/>
        </p:txBody>
      </p:sp>
      <p:sp>
        <p:nvSpPr>
          <p:cNvPr id="965" name="Google Shape;965;p287"/>
          <p:cNvSpPr txBox="1"/>
          <p:nvPr>
            <p:ph idx="5" type="title"/>
          </p:nvPr>
        </p:nvSpPr>
        <p:spPr>
          <a:xfrm>
            <a:off x="6148009" y="2119649"/>
            <a:ext cx="2127600" cy="495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2800"/>
              <a:buNone/>
              <a:defRPr b="1" sz="1400">
                <a:solidFill>
                  <a:srgbClr val="FFFFFF"/>
                </a:solidFill>
                <a:latin typeface="Work Sans"/>
                <a:ea typeface="Work Sans"/>
                <a:cs typeface="Work Sans"/>
                <a:sym typeface="Work Sans"/>
              </a:defRPr>
            </a:lvl1pPr>
            <a:lvl2pPr lvl="1" algn="ctr">
              <a:lnSpc>
                <a:spcPct val="80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2pPr>
            <a:lvl3pPr lvl="2" algn="ctr">
              <a:lnSpc>
                <a:spcPct val="80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3pPr>
            <a:lvl4pPr lvl="3" algn="ctr">
              <a:lnSpc>
                <a:spcPct val="80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4pPr>
            <a:lvl5pPr lvl="4" algn="ctr">
              <a:lnSpc>
                <a:spcPct val="80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5pPr>
            <a:lvl6pPr lvl="5" algn="ctr">
              <a:lnSpc>
                <a:spcPct val="80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6pPr>
            <a:lvl7pPr lvl="6" algn="ctr">
              <a:lnSpc>
                <a:spcPct val="80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7pPr>
            <a:lvl8pPr lvl="7" algn="ctr">
              <a:lnSpc>
                <a:spcPct val="80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8pPr>
            <a:lvl9pPr lvl="8" algn="ctr">
              <a:lnSpc>
                <a:spcPct val="80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9pPr>
          </a:lstStyle>
          <a:p/>
        </p:txBody>
      </p:sp>
      <p:sp>
        <p:nvSpPr>
          <p:cNvPr id="966" name="Google Shape;966;p287"/>
          <p:cNvSpPr txBox="1"/>
          <p:nvPr>
            <p:ph idx="6" type="title"/>
          </p:nvPr>
        </p:nvSpPr>
        <p:spPr>
          <a:xfrm>
            <a:off x="6187309" y="2725250"/>
            <a:ext cx="2049000" cy="1375500"/>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SzPts val="2800"/>
              <a:buNone/>
              <a:defRPr sz="1000">
                <a:solidFill>
                  <a:srgbClr val="FFFFFF"/>
                </a:solidFill>
                <a:latin typeface="Work Sans"/>
                <a:ea typeface="Work Sans"/>
                <a:cs typeface="Work Sans"/>
                <a:sym typeface="Work Sans"/>
              </a:defRPr>
            </a:lvl1pPr>
            <a:lvl2pPr lvl="1" algn="l">
              <a:lnSpc>
                <a:spcPct val="80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2pPr>
            <a:lvl3pPr lvl="2" algn="l">
              <a:lnSpc>
                <a:spcPct val="80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3pPr>
            <a:lvl4pPr lvl="3" algn="l">
              <a:lnSpc>
                <a:spcPct val="80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4pPr>
            <a:lvl5pPr lvl="4" algn="l">
              <a:lnSpc>
                <a:spcPct val="80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5pPr>
            <a:lvl6pPr lvl="5" algn="l">
              <a:lnSpc>
                <a:spcPct val="80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6pPr>
            <a:lvl7pPr lvl="6" algn="l">
              <a:lnSpc>
                <a:spcPct val="80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7pPr>
            <a:lvl8pPr lvl="7" algn="l">
              <a:lnSpc>
                <a:spcPct val="80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8pPr>
            <a:lvl9pPr lvl="8" algn="l">
              <a:lnSpc>
                <a:spcPct val="80000"/>
              </a:lnSpc>
              <a:spcBef>
                <a:spcPts val="0"/>
              </a:spcBef>
              <a:spcAft>
                <a:spcPts val="0"/>
              </a:spcAft>
              <a:buClr>
                <a:schemeClr val="lt1"/>
              </a:buClr>
              <a:buSzPts val="1100"/>
              <a:buNone/>
              <a:defRPr sz="1100">
                <a:solidFill>
                  <a:schemeClr val="lt1"/>
                </a:solidFill>
                <a:latin typeface="Work Sans"/>
                <a:ea typeface="Work Sans"/>
                <a:cs typeface="Work Sans"/>
                <a:sym typeface="Work Sans"/>
              </a:defRPr>
            </a:lvl9pPr>
          </a:lstStyle>
          <a:p/>
        </p:txBody>
      </p:sp>
      <p:pic>
        <p:nvPicPr>
          <p:cNvPr id="967" name="Google Shape;967;p287"/>
          <p:cNvPicPr preferRelativeResize="0"/>
          <p:nvPr/>
        </p:nvPicPr>
        <p:blipFill rotWithShape="1">
          <a:blip r:embed="rId2">
            <a:alphaModFix/>
          </a:blip>
          <a:srcRect b="0" l="0" r="0" t="0"/>
          <a:stretch/>
        </p:blipFill>
        <p:spPr>
          <a:xfrm>
            <a:off x="8046050" y="218415"/>
            <a:ext cx="801848" cy="331010"/>
          </a:xfrm>
          <a:prstGeom prst="rect">
            <a:avLst/>
          </a:prstGeom>
          <a:noFill/>
          <a:ln>
            <a:noFill/>
          </a:ln>
        </p:spPr>
      </p:pic>
      <p:sp>
        <p:nvSpPr>
          <p:cNvPr id="968" name="Google Shape;968;p287"/>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2021</a:t>
            </a:r>
            <a:endParaRPr b="0" i="0" sz="600" u="none" cap="none" strike="noStrike">
              <a:solidFill>
                <a:srgbClr val="FFFFFF"/>
              </a:solidFill>
              <a:latin typeface="Work Sans"/>
              <a:ea typeface="Work Sans"/>
              <a:cs typeface="Work Sans"/>
              <a:sym typeface="Work Sans"/>
            </a:endParaRPr>
          </a:p>
        </p:txBody>
      </p:sp>
      <p:sp>
        <p:nvSpPr>
          <p:cNvPr id="969" name="Google Shape;969;p287"/>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970" name="Google Shape;970;p287"/>
          <p:cNvSpPr txBox="1"/>
          <p:nvPr>
            <p:ph idx="7" type="title"/>
          </p:nvPr>
        </p:nvSpPr>
        <p:spPr>
          <a:xfrm>
            <a:off x="568023" y="488800"/>
            <a:ext cx="7108500" cy="468900"/>
          </a:xfrm>
          <a:prstGeom prst="rect">
            <a:avLst/>
          </a:prstGeom>
          <a:noFill/>
          <a:ln>
            <a:noFill/>
          </a:ln>
        </p:spPr>
        <p:txBody>
          <a:bodyPr anchorCtr="0" anchor="t" bIns="0" lIns="0" spcFirstLastPara="1" rIns="0" wrap="square" tIns="0">
            <a:noAutofit/>
          </a:bodyPr>
          <a:lstStyle>
            <a:lvl1pPr lvl="0" marR="0" algn="l">
              <a:lnSpc>
                <a:spcPct val="80000"/>
              </a:lnSpc>
              <a:spcBef>
                <a:spcPts val="0"/>
              </a:spcBef>
              <a:spcAft>
                <a:spcPts val="0"/>
              </a:spcAft>
              <a:buSzPts val="2800"/>
              <a:buNone/>
              <a:defRPr sz="2800">
                <a:solidFill>
                  <a:srgbClr val="FFFFFF"/>
                </a:solidFill>
                <a:latin typeface="Lora SemiBold"/>
                <a:ea typeface="Lora SemiBold"/>
                <a:cs typeface="Lora SemiBold"/>
                <a:sym typeface="Lora SemiBold"/>
              </a:defRPr>
            </a:lvl1pPr>
            <a:lvl2pPr lvl="1" algn="l">
              <a:lnSpc>
                <a:spcPct val="80000"/>
              </a:lnSpc>
              <a:spcBef>
                <a:spcPts val="0"/>
              </a:spcBef>
              <a:spcAft>
                <a:spcPts val="0"/>
              </a:spcAft>
              <a:buClr>
                <a:srgbClr val="FFFFFF"/>
              </a:buClr>
              <a:buSzPts val="1100"/>
              <a:buNone/>
              <a:defRPr sz="1100">
                <a:solidFill>
                  <a:srgbClr val="FFFFFF"/>
                </a:solidFill>
                <a:latin typeface="Work Sans"/>
                <a:ea typeface="Work Sans"/>
                <a:cs typeface="Work Sans"/>
                <a:sym typeface="Work Sans"/>
              </a:defRPr>
            </a:lvl2pPr>
            <a:lvl3pPr lvl="2" algn="l">
              <a:lnSpc>
                <a:spcPct val="80000"/>
              </a:lnSpc>
              <a:spcBef>
                <a:spcPts val="0"/>
              </a:spcBef>
              <a:spcAft>
                <a:spcPts val="0"/>
              </a:spcAft>
              <a:buClr>
                <a:srgbClr val="FFFFFF"/>
              </a:buClr>
              <a:buSzPts val="1100"/>
              <a:buNone/>
              <a:defRPr sz="1100">
                <a:solidFill>
                  <a:srgbClr val="FFFFFF"/>
                </a:solidFill>
                <a:latin typeface="Work Sans"/>
                <a:ea typeface="Work Sans"/>
                <a:cs typeface="Work Sans"/>
                <a:sym typeface="Work Sans"/>
              </a:defRPr>
            </a:lvl3pPr>
            <a:lvl4pPr lvl="3" algn="l">
              <a:lnSpc>
                <a:spcPct val="80000"/>
              </a:lnSpc>
              <a:spcBef>
                <a:spcPts val="0"/>
              </a:spcBef>
              <a:spcAft>
                <a:spcPts val="0"/>
              </a:spcAft>
              <a:buClr>
                <a:srgbClr val="FFFFFF"/>
              </a:buClr>
              <a:buSzPts val="1100"/>
              <a:buNone/>
              <a:defRPr sz="1100">
                <a:solidFill>
                  <a:srgbClr val="FFFFFF"/>
                </a:solidFill>
                <a:latin typeface="Work Sans"/>
                <a:ea typeface="Work Sans"/>
                <a:cs typeface="Work Sans"/>
                <a:sym typeface="Work Sans"/>
              </a:defRPr>
            </a:lvl4pPr>
            <a:lvl5pPr lvl="4" algn="l">
              <a:lnSpc>
                <a:spcPct val="80000"/>
              </a:lnSpc>
              <a:spcBef>
                <a:spcPts val="0"/>
              </a:spcBef>
              <a:spcAft>
                <a:spcPts val="0"/>
              </a:spcAft>
              <a:buClr>
                <a:srgbClr val="FFFFFF"/>
              </a:buClr>
              <a:buSzPts val="1100"/>
              <a:buNone/>
              <a:defRPr sz="1100">
                <a:solidFill>
                  <a:srgbClr val="FFFFFF"/>
                </a:solidFill>
                <a:latin typeface="Work Sans"/>
                <a:ea typeface="Work Sans"/>
                <a:cs typeface="Work Sans"/>
                <a:sym typeface="Work Sans"/>
              </a:defRPr>
            </a:lvl5pPr>
            <a:lvl6pPr lvl="5" algn="l">
              <a:lnSpc>
                <a:spcPct val="80000"/>
              </a:lnSpc>
              <a:spcBef>
                <a:spcPts val="0"/>
              </a:spcBef>
              <a:spcAft>
                <a:spcPts val="0"/>
              </a:spcAft>
              <a:buClr>
                <a:srgbClr val="FFFFFF"/>
              </a:buClr>
              <a:buSzPts val="1100"/>
              <a:buNone/>
              <a:defRPr sz="1100">
                <a:solidFill>
                  <a:srgbClr val="FFFFFF"/>
                </a:solidFill>
                <a:latin typeface="Work Sans"/>
                <a:ea typeface="Work Sans"/>
                <a:cs typeface="Work Sans"/>
                <a:sym typeface="Work Sans"/>
              </a:defRPr>
            </a:lvl6pPr>
            <a:lvl7pPr lvl="6" algn="l">
              <a:lnSpc>
                <a:spcPct val="80000"/>
              </a:lnSpc>
              <a:spcBef>
                <a:spcPts val="0"/>
              </a:spcBef>
              <a:spcAft>
                <a:spcPts val="0"/>
              </a:spcAft>
              <a:buClr>
                <a:srgbClr val="FFFFFF"/>
              </a:buClr>
              <a:buSzPts val="1100"/>
              <a:buNone/>
              <a:defRPr sz="1100">
                <a:solidFill>
                  <a:srgbClr val="FFFFFF"/>
                </a:solidFill>
                <a:latin typeface="Work Sans"/>
                <a:ea typeface="Work Sans"/>
                <a:cs typeface="Work Sans"/>
                <a:sym typeface="Work Sans"/>
              </a:defRPr>
            </a:lvl7pPr>
            <a:lvl8pPr lvl="7" algn="l">
              <a:lnSpc>
                <a:spcPct val="80000"/>
              </a:lnSpc>
              <a:spcBef>
                <a:spcPts val="0"/>
              </a:spcBef>
              <a:spcAft>
                <a:spcPts val="0"/>
              </a:spcAft>
              <a:buClr>
                <a:srgbClr val="FFFFFF"/>
              </a:buClr>
              <a:buSzPts val="1100"/>
              <a:buNone/>
              <a:defRPr sz="1100">
                <a:solidFill>
                  <a:srgbClr val="FFFFFF"/>
                </a:solidFill>
                <a:latin typeface="Work Sans"/>
                <a:ea typeface="Work Sans"/>
                <a:cs typeface="Work Sans"/>
                <a:sym typeface="Work Sans"/>
              </a:defRPr>
            </a:lvl8pPr>
            <a:lvl9pPr lvl="8" algn="l">
              <a:lnSpc>
                <a:spcPct val="80000"/>
              </a:lnSpc>
              <a:spcBef>
                <a:spcPts val="0"/>
              </a:spcBef>
              <a:spcAft>
                <a:spcPts val="0"/>
              </a:spcAft>
              <a:buClr>
                <a:srgbClr val="FFFFFF"/>
              </a:buClr>
              <a:buSzPts val="1100"/>
              <a:buNone/>
              <a:defRPr sz="1100">
                <a:solidFill>
                  <a:srgbClr val="FFFFFF"/>
                </a:solidFill>
                <a:latin typeface="Work Sans"/>
                <a:ea typeface="Work Sans"/>
                <a:cs typeface="Work Sans"/>
                <a:sym typeface="Work Sans"/>
              </a:defRPr>
            </a:lvl9pPr>
          </a:lstStyle>
          <a:p/>
        </p:txBody>
      </p:sp>
    </p:spTree>
  </p:cSld>
  <p:clrMapOvr>
    <a:masterClrMapping/>
  </p:clrMapOvr>
  <p:extLst>
    <p:ext uri="{DCECCB84-F9BA-43D5-87BE-67443E8EF086}">
      <p15:sldGuideLst>
        <p15:guide id="1" orient="horz" pos="399">
          <p15:clr>
            <a:srgbClr val="FA7B17"/>
          </p15:clr>
        </p15:guide>
        <p15:guide id="2" orient="horz" pos="483">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 Slide / Shape 4">
  <p:cSld name="Cover Slide - Brands_6_1_2_1_1">
    <p:spTree>
      <p:nvGrpSpPr>
        <p:cNvPr id="114" name="Shape 114"/>
        <p:cNvGrpSpPr/>
        <p:nvPr/>
      </p:nvGrpSpPr>
      <p:grpSpPr>
        <a:xfrm>
          <a:off x="0" y="0"/>
          <a:ext cx="0" cy="0"/>
          <a:chOff x="0" y="0"/>
          <a:chExt cx="0" cy="0"/>
        </a:xfrm>
      </p:grpSpPr>
      <p:sp>
        <p:nvSpPr>
          <p:cNvPr id="115" name="Google Shape;115;p39"/>
          <p:cNvSpPr/>
          <p:nvPr/>
        </p:nvSpPr>
        <p:spPr>
          <a:xfrm>
            <a:off x="8638275" y="1221175"/>
            <a:ext cx="2067900" cy="2067600"/>
          </a:xfrm>
          <a:prstGeom prst="ellipse">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39"/>
          <p:cNvSpPr/>
          <p:nvPr/>
        </p:nvSpPr>
        <p:spPr>
          <a:xfrm>
            <a:off x="-396300" y="4202150"/>
            <a:ext cx="2067900" cy="20676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39"/>
          <p:cNvSpPr/>
          <p:nvPr/>
        </p:nvSpPr>
        <p:spPr>
          <a:xfrm>
            <a:off x="-101925" y="-23643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39"/>
          <p:cNvSpPr/>
          <p:nvPr/>
        </p:nvSpPr>
        <p:spPr>
          <a:xfrm>
            <a:off x="-35748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39"/>
          <p:cNvSpPr/>
          <p:nvPr/>
        </p:nvSpPr>
        <p:spPr>
          <a:xfrm>
            <a:off x="91440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39"/>
          <p:cNvSpPr/>
          <p:nvPr/>
        </p:nvSpPr>
        <p:spPr>
          <a:xfrm>
            <a:off x="-101925" y="51435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39"/>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sz="800">
              <a:latin typeface="Questrial"/>
              <a:ea typeface="Questrial"/>
              <a:cs typeface="Questrial"/>
              <a:sym typeface="Questrial"/>
            </a:endParaRPr>
          </a:p>
        </p:txBody>
      </p:sp>
      <p:sp>
        <p:nvSpPr>
          <p:cNvPr id="122" name="Google Shape;122;p39"/>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2023</a:t>
            </a:r>
            <a:endParaRPr b="0" i="0" sz="600" u="none" cap="none" strike="noStrike">
              <a:solidFill>
                <a:srgbClr val="FFFFFF"/>
              </a:solidFill>
              <a:latin typeface="Work Sans"/>
              <a:ea typeface="Work Sans"/>
              <a:cs typeface="Work Sans"/>
              <a:sym typeface="Work Sans"/>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Main Title,Subtitle and Clear Space 1 1">
  <p:cSld name="CUSTOM_1_1_2_1">
    <p:spTree>
      <p:nvGrpSpPr>
        <p:cNvPr id="971" name="Shape 971"/>
        <p:cNvGrpSpPr/>
        <p:nvPr/>
      </p:nvGrpSpPr>
      <p:grpSpPr>
        <a:xfrm>
          <a:off x="0" y="0"/>
          <a:ext cx="0" cy="0"/>
          <a:chOff x="0" y="0"/>
          <a:chExt cx="0" cy="0"/>
        </a:xfrm>
      </p:grpSpPr>
      <p:pic>
        <p:nvPicPr>
          <p:cNvPr id="972" name="Google Shape;972;p288"/>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grpSp>
        <p:nvGrpSpPr>
          <p:cNvPr id="973" name="Google Shape;973;p288"/>
          <p:cNvGrpSpPr/>
          <p:nvPr/>
        </p:nvGrpSpPr>
        <p:grpSpPr>
          <a:xfrm>
            <a:off x="6053956" y="-772243"/>
            <a:ext cx="1171827" cy="1136512"/>
            <a:chOff x="3213650" y="306450"/>
            <a:chExt cx="1532200" cy="1486025"/>
          </a:xfrm>
        </p:grpSpPr>
        <p:grpSp>
          <p:nvGrpSpPr>
            <p:cNvPr id="974" name="Google Shape;974;p288"/>
            <p:cNvGrpSpPr/>
            <p:nvPr/>
          </p:nvGrpSpPr>
          <p:grpSpPr>
            <a:xfrm>
              <a:off x="3213650" y="306450"/>
              <a:ext cx="1532200" cy="140700"/>
              <a:chOff x="3213650" y="306450"/>
              <a:chExt cx="1532200" cy="140700"/>
            </a:xfrm>
          </p:grpSpPr>
          <p:sp>
            <p:nvSpPr>
              <p:cNvPr id="975" name="Google Shape;975;p288"/>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288"/>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288"/>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288"/>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288"/>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80" name="Google Shape;980;p288"/>
            <p:cNvGrpSpPr/>
            <p:nvPr/>
          </p:nvGrpSpPr>
          <p:grpSpPr>
            <a:xfrm>
              <a:off x="3213650" y="575515"/>
              <a:ext cx="1532200" cy="140700"/>
              <a:chOff x="3213650" y="306450"/>
              <a:chExt cx="1532200" cy="140700"/>
            </a:xfrm>
          </p:grpSpPr>
          <p:sp>
            <p:nvSpPr>
              <p:cNvPr id="981" name="Google Shape;981;p288"/>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288"/>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288"/>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288"/>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288"/>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86" name="Google Shape;986;p288"/>
            <p:cNvGrpSpPr/>
            <p:nvPr/>
          </p:nvGrpSpPr>
          <p:grpSpPr>
            <a:xfrm>
              <a:off x="3213650" y="844580"/>
              <a:ext cx="1532200" cy="140700"/>
              <a:chOff x="3213650" y="306450"/>
              <a:chExt cx="1532200" cy="140700"/>
            </a:xfrm>
          </p:grpSpPr>
          <p:sp>
            <p:nvSpPr>
              <p:cNvPr id="987" name="Google Shape;987;p288"/>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288"/>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288"/>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288"/>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288"/>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2" name="Google Shape;992;p288"/>
            <p:cNvGrpSpPr/>
            <p:nvPr/>
          </p:nvGrpSpPr>
          <p:grpSpPr>
            <a:xfrm>
              <a:off x="3213650" y="1113645"/>
              <a:ext cx="1532200" cy="140700"/>
              <a:chOff x="3213650" y="306450"/>
              <a:chExt cx="1532200" cy="140700"/>
            </a:xfrm>
          </p:grpSpPr>
          <p:sp>
            <p:nvSpPr>
              <p:cNvPr id="993" name="Google Shape;993;p288"/>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288"/>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288"/>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288"/>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288"/>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8" name="Google Shape;998;p288"/>
            <p:cNvGrpSpPr/>
            <p:nvPr/>
          </p:nvGrpSpPr>
          <p:grpSpPr>
            <a:xfrm>
              <a:off x="3213650" y="1382710"/>
              <a:ext cx="1532200" cy="140700"/>
              <a:chOff x="3213650" y="306450"/>
              <a:chExt cx="1532200" cy="140700"/>
            </a:xfrm>
          </p:grpSpPr>
          <p:sp>
            <p:nvSpPr>
              <p:cNvPr id="999" name="Google Shape;999;p288"/>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288"/>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288"/>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288"/>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288"/>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04" name="Google Shape;1004;p288"/>
            <p:cNvGrpSpPr/>
            <p:nvPr/>
          </p:nvGrpSpPr>
          <p:grpSpPr>
            <a:xfrm>
              <a:off x="3213650" y="1651775"/>
              <a:ext cx="1532200" cy="140700"/>
              <a:chOff x="3213650" y="306450"/>
              <a:chExt cx="1532200" cy="140700"/>
            </a:xfrm>
          </p:grpSpPr>
          <p:sp>
            <p:nvSpPr>
              <p:cNvPr id="1005" name="Google Shape;1005;p288"/>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288"/>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288"/>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288"/>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288"/>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010" name="Google Shape;1010;p288"/>
          <p:cNvSpPr/>
          <p:nvPr/>
        </p:nvSpPr>
        <p:spPr>
          <a:xfrm>
            <a:off x="-723700" y="3748325"/>
            <a:ext cx="1171800" cy="1171800"/>
          </a:xfrm>
          <a:prstGeom prst="donut">
            <a:avLst>
              <a:gd fmla="val 47882" name="adj"/>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288"/>
          <p:cNvSpPr/>
          <p:nvPr/>
        </p:nvSpPr>
        <p:spPr>
          <a:xfrm>
            <a:off x="798788" y="2224063"/>
            <a:ext cx="2366700" cy="2038500"/>
          </a:xfrm>
          <a:prstGeom prst="roundRect">
            <a:avLst>
              <a:gd fmla="val 0" name="adj"/>
            </a:avLst>
          </a:prstGeom>
          <a:solidFill>
            <a:srgbClr val="FFFFFF"/>
          </a:solidFill>
          <a:ln cap="flat" cmpd="sng" w="9525">
            <a:solidFill>
              <a:srgbClr val="356D82"/>
            </a:solidFill>
            <a:prstDash val="solid"/>
            <a:round/>
            <a:headEnd len="sm" w="sm" type="none"/>
            <a:tailEnd len="sm" w="sm" type="none"/>
          </a:ln>
        </p:spPr>
        <p:txBody>
          <a:bodyPr anchorCtr="0" anchor="t" bIns="36000" lIns="36000" spcFirstLastPara="1" rIns="36000" wrap="square" tIns="36000">
            <a:noAutofit/>
          </a:bodyPr>
          <a:lstStyle/>
          <a:p>
            <a:pPr indent="0" lvl="0" marL="57150" marR="68580" rtl="0" algn="ctr">
              <a:lnSpc>
                <a:spcPct val="100000"/>
              </a:lnSpc>
              <a:spcBef>
                <a:spcPts val="0"/>
              </a:spcBef>
              <a:spcAft>
                <a:spcPts val="0"/>
              </a:spcAft>
              <a:buClr>
                <a:srgbClr val="000000"/>
              </a:buClr>
              <a:buSzPts val="1000"/>
              <a:buFont typeface="Arial"/>
              <a:buNone/>
            </a:pPr>
            <a:r>
              <a:t/>
            </a:r>
            <a:endParaRPr b="1" i="0" sz="900" u="none" cap="none" strike="noStrike">
              <a:solidFill>
                <a:srgbClr val="00334E"/>
              </a:solidFill>
              <a:latin typeface="Work Sans"/>
              <a:ea typeface="Work Sans"/>
              <a:cs typeface="Work Sans"/>
              <a:sym typeface="Work Sans"/>
            </a:endParaRPr>
          </a:p>
          <a:p>
            <a:pPr indent="0" lvl="0" marL="0" marR="68580" rtl="0" algn="l">
              <a:lnSpc>
                <a:spcPct val="100000"/>
              </a:lnSpc>
              <a:spcBef>
                <a:spcPts val="0"/>
              </a:spcBef>
              <a:spcAft>
                <a:spcPts val="0"/>
              </a:spcAft>
              <a:buClr>
                <a:srgbClr val="000000"/>
              </a:buClr>
              <a:buSzPts val="1000"/>
              <a:buFont typeface="Arial"/>
              <a:buNone/>
            </a:pPr>
            <a:r>
              <a:t/>
            </a:r>
            <a:endParaRPr b="0" i="0" sz="700" u="none" cap="none" strike="noStrike">
              <a:solidFill>
                <a:srgbClr val="00334E"/>
              </a:solidFill>
              <a:latin typeface="Work Sans"/>
              <a:ea typeface="Work Sans"/>
              <a:cs typeface="Work Sans"/>
              <a:sym typeface="Work Sans"/>
            </a:endParaRPr>
          </a:p>
        </p:txBody>
      </p:sp>
      <p:sp>
        <p:nvSpPr>
          <p:cNvPr id="1012" name="Google Shape;1012;p288"/>
          <p:cNvSpPr/>
          <p:nvPr/>
        </p:nvSpPr>
        <p:spPr>
          <a:xfrm>
            <a:off x="3428913" y="2224063"/>
            <a:ext cx="2373000" cy="2038500"/>
          </a:xfrm>
          <a:prstGeom prst="roundRect">
            <a:avLst>
              <a:gd fmla="val 0" name="adj"/>
            </a:avLst>
          </a:prstGeom>
          <a:solidFill>
            <a:srgbClr val="FFFFFF"/>
          </a:solidFill>
          <a:ln cap="flat" cmpd="sng" w="9525">
            <a:solidFill>
              <a:srgbClr val="FF654E"/>
            </a:solidFill>
            <a:prstDash val="solid"/>
            <a:round/>
            <a:headEnd len="sm" w="sm" type="none"/>
            <a:tailEnd len="sm" w="sm" type="none"/>
          </a:ln>
        </p:spPr>
        <p:txBody>
          <a:bodyPr anchorCtr="0" anchor="t" bIns="36000" lIns="36000" spcFirstLastPara="1" rIns="36000" wrap="square" tIns="36000">
            <a:noAutofit/>
          </a:bodyPr>
          <a:lstStyle/>
          <a:p>
            <a:pPr indent="0" lvl="0" marL="57150" marR="68580" rtl="0" algn="ctr">
              <a:lnSpc>
                <a:spcPct val="100000"/>
              </a:lnSpc>
              <a:spcBef>
                <a:spcPts val="0"/>
              </a:spcBef>
              <a:spcAft>
                <a:spcPts val="0"/>
              </a:spcAft>
              <a:buClr>
                <a:srgbClr val="000000"/>
              </a:buClr>
              <a:buSzPts val="1000"/>
              <a:buFont typeface="Arial"/>
              <a:buNone/>
            </a:pPr>
            <a:r>
              <a:t/>
            </a:r>
            <a:endParaRPr b="1" i="0" sz="900" u="none" cap="none" strike="noStrike">
              <a:solidFill>
                <a:srgbClr val="00334E"/>
              </a:solidFill>
              <a:latin typeface="Work Sans"/>
              <a:ea typeface="Work Sans"/>
              <a:cs typeface="Work Sans"/>
              <a:sym typeface="Work Sans"/>
            </a:endParaRPr>
          </a:p>
          <a:p>
            <a:pPr indent="0" lvl="0" marL="57150" marR="68580" rtl="0" algn="ctr">
              <a:lnSpc>
                <a:spcPct val="100000"/>
              </a:lnSpc>
              <a:spcBef>
                <a:spcPts val="0"/>
              </a:spcBef>
              <a:spcAft>
                <a:spcPts val="0"/>
              </a:spcAft>
              <a:buClr>
                <a:srgbClr val="000000"/>
              </a:buClr>
              <a:buSzPts val="1000"/>
              <a:buFont typeface="Arial"/>
              <a:buNone/>
            </a:pPr>
            <a:r>
              <a:t/>
            </a:r>
            <a:endParaRPr b="0" i="0" sz="700" u="none" cap="none" strike="noStrike">
              <a:solidFill>
                <a:srgbClr val="00334E"/>
              </a:solidFill>
              <a:latin typeface="Work Sans"/>
              <a:ea typeface="Work Sans"/>
              <a:cs typeface="Work Sans"/>
              <a:sym typeface="Work Sans"/>
            </a:endParaRPr>
          </a:p>
        </p:txBody>
      </p:sp>
      <p:sp>
        <p:nvSpPr>
          <p:cNvPr id="1013" name="Google Shape;1013;p288"/>
          <p:cNvSpPr/>
          <p:nvPr/>
        </p:nvSpPr>
        <p:spPr>
          <a:xfrm>
            <a:off x="6065463" y="2224063"/>
            <a:ext cx="2379300" cy="2038500"/>
          </a:xfrm>
          <a:prstGeom prst="roundRect">
            <a:avLst>
              <a:gd fmla="val 0" name="adj"/>
            </a:avLst>
          </a:prstGeom>
          <a:solidFill>
            <a:srgbClr val="FFFFFF"/>
          </a:solidFill>
          <a:ln cap="flat" cmpd="sng" w="9525">
            <a:solidFill>
              <a:srgbClr val="00334E"/>
            </a:solidFill>
            <a:prstDash val="solid"/>
            <a:round/>
            <a:headEnd len="sm" w="sm" type="none"/>
            <a:tailEnd len="sm" w="sm" type="none"/>
          </a:ln>
        </p:spPr>
        <p:txBody>
          <a:bodyPr anchorCtr="0" anchor="t" bIns="36000" lIns="36000" spcFirstLastPara="1" rIns="36000" wrap="square" tIns="36000">
            <a:noAutofit/>
          </a:bodyPr>
          <a:lstStyle/>
          <a:p>
            <a:pPr indent="0" lvl="0" marL="57150" marR="77152" rtl="0" algn="ctr">
              <a:lnSpc>
                <a:spcPct val="100000"/>
              </a:lnSpc>
              <a:spcBef>
                <a:spcPts val="0"/>
              </a:spcBef>
              <a:spcAft>
                <a:spcPts val="0"/>
              </a:spcAft>
              <a:buClr>
                <a:srgbClr val="000000"/>
              </a:buClr>
              <a:buSzPts val="1000"/>
              <a:buFont typeface="Arial"/>
              <a:buNone/>
            </a:pPr>
            <a:r>
              <a:t/>
            </a:r>
            <a:endParaRPr b="1" i="0" sz="900" u="none" cap="none" strike="noStrike">
              <a:solidFill>
                <a:srgbClr val="00334E"/>
              </a:solidFill>
              <a:latin typeface="Work Sans"/>
              <a:ea typeface="Work Sans"/>
              <a:cs typeface="Work Sans"/>
              <a:sym typeface="Work Sans"/>
            </a:endParaRPr>
          </a:p>
          <a:p>
            <a:pPr indent="0" lvl="0" marL="57150" marR="77152" rtl="0" algn="ctr">
              <a:lnSpc>
                <a:spcPct val="100000"/>
              </a:lnSpc>
              <a:spcBef>
                <a:spcPts val="0"/>
              </a:spcBef>
              <a:spcAft>
                <a:spcPts val="0"/>
              </a:spcAft>
              <a:buClr>
                <a:srgbClr val="000000"/>
              </a:buClr>
              <a:buSzPts val="1000"/>
              <a:buFont typeface="Arial"/>
              <a:buNone/>
            </a:pPr>
            <a:r>
              <a:t/>
            </a:r>
            <a:endParaRPr b="0" i="0" sz="700" u="none" cap="none" strike="noStrike">
              <a:solidFill>
                <a:srgbClr val="00334E"/>
              </a:solidFill>
              <a:latin typeface="Work Sans"/>
              <a:ea typeface="Work Sans"/>
              <a:cs typeface="Work Sans"/>
              <a:sym typeface="Work Sans"/>
            </a:endParaRPr>
          </a:p>
        </p:txBody>
      </p:sp>
      <p:sp>
        <p:nvSpPr>
          <p:cNvPr id="1014" name="Google Shape;1014;p288"/>
          <p:cNvSpPr txBox="1"/>
          <p:nvPr>
            <p:ph type="title"/>
          </p:nvPr>
        </p:nvSpPr>
        <p:spPr>
          <a:xfrm>
            <a:off x="934088" y="3079350"/>
            <a:ext cx="2096100" cy="135000"/>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SzPts val="2800"/>
              <a:buNone/>
              <a:defRPr b="1" sz="1000">
                <a:solidFill>
                  <a:srgbClr val="0D4D69"/>
                </a:solidFill>
                <a:latin typeface="Work Sans"/>
                <a:ea typeface="Work Sans"/>
                <a:cs typeface="Work Sans"/>
                <a:sym typeface="Work Sans"/>
              </a:defRPr>
            </a:lvl1pPr>
            <a:lvl2pPr lvl="1" algn="ctr">
              <a:lnSpc>
                <a:spcPct val="80000"/>
              </a:lnSpc>
              <a:spcBef>
                <a:spcPts val="0"/>
              </a:spcBef>
              <a:spcAft>
                <a:spcPts val="0"/>
              </a:spcAft>
              <a:buSzPts val="1100"/>
              <a:buNone/>
              <a:defRPr sz="1100">
                <a:latin typeface="Work Sans"/>
                <a:ea typeface="Work Sans"/>
                <a:cs typeface="Work Sans"/>
                <a:sym typeface="Work Sans"/>
              </a:defRPr>
            </a:lvl2pPr>
            <a:lvl3pPr lvl="2" algn="ctr">
              <a:lnSpc>
                <a:spcPct val="80000"/>
              </a:lnSpc>
              <a:spcBef>
                <a:spcPts val="0"/>
              </a:spcBef>
              <a:spcAft>
                <a:spcPts val="0"/>
              </a:spcAft>
              <a:buSzPts val="1100"/>
              <a:buNone/>
              <a:defRPr sz="1100">
                <a:latin typeface="Work Sans"/>
                <a:ea typeface="Work Sans"/>
                <a:cs typeface="Work Sans"/>
                <a:sym typeface="Work Sans"/>
              </a:defRPr>
            </a:lvl3pPr>
            <a:lvl4pPr lvl="3" algn="ctr">
              <a:lnSpc>
                <a:spcPct val="80000"/>
              </a:lnSpc>
              <a:spcBef>
                <a:spcPts val="0"/>
              </a:spcBef>
              <a:spcAft>
                <a:spcPts val="0"/>
              </a:spcAft>
              <a:buSzPts val="1100"/>
              <a:buNone/>
              <a:defRPr sz="1100">
                <a:latin typeface="Work Sans"/>
                <a:ea typeface="Work Sans"/>
                <a:cs typeface="Work Sans"/>
                <a:sym typeface="Work Sans"/>
              </a:defRPr>
            </a:lvl4pPr>
            <a:lvl5pPr lvl="4" algn="ctr">
              <a:lnSpc>
                <a:spcPct val="80000"/>
              </a:lnSpc>
              <a:spcBef>
                <a:spcPts val="0"/>
              </a:spcBef>
              <a:spcAft>
                <a:spcPts val="0"/>
              </a:spcAft>
              <a:buSzPts val="1100"/>
              <a:buNone/>
              <a:defRPr sz="1100">
                <a:latin typeface="Work Sans"/>
                <a:ea typeface="Work Sans"/>
                <a:cs typeface="Work Sans"/>
                <a:sym typeface="Work Sans"/>
              </a:defRPr>
            </a:lvl5pPr>
            <a:lvl6pPr lvl="5" algn="ctr">
              <a:lnSpc>
                <a:spcPct val="80000"/>
              </a:lnSpc>
              <a:spcBef>
                <a:spcPts val="0"/>
              </a:spcBef>
              <a:spcAft>
                <a:spcPts val="0"/>
              </a:spcAft>
              <a:buSzPts val="1100"/>
              <a:buNone/>
              <a:defRPr sz="1100">
                <a:latin typeface="Work Sans"/>
                <a:ea typeface="Work Sans"/>
                <a:cs typeface="Work Sans"/>
                <a:sym typeface="Work Sans"/>
              </a:defRPr>
            </a:lvl6pPr>
            <a:lvl7pPr lvl="6" algn="ctr">
              <a:lnSpc>
                <a:spcPct val="80000"/>
              </a:lnSpc>
              <a:spcBef>
                <a:spcPts val="0"/>
              </a:spcBef>
              <a:spcAft>
                <a:spcPts val="0"/>
              </a:spcAft>
              <a:buSzPts val="1100"/>
              <a:buNone/>
              <a:defRPr sz="1100">
                <a:latin typeface="Work Sans"/>
                <a:ea typeface="Work Sans"/>
                <a:cs typeface="Work Sans"/>
                <a:sym typeface="Work Sans"/>
              </a:defRPr>
            </a:lvl7pPr>
            <a:lvl8pPr lvl="7" algn="ctr">
              <a:lnSpc>
                <a:spcPct val="80000"/>
              </a:lnSpc>
              <a:spcBef>
                <a:spcPts val="0"/>
              </a:spcBef>
              <a:spcAft>
                <a:spcPts val="0"/>
              </a:spcAft>
              <a:buSzPts val="1100"/>
              <a:buNone/>
              <a:defRPr sz="1100">
                <a:latin typeface="Work Sans"/>
                <a:ea typeface="Work Sans"/>
                <a:cs typeface="Work Sans"/>
                <a:sym typeface="Work Sans"/>
              </a:defRPr>
            </a:lvl8pPr>
            <a:lvl9pPr lvl="8" algn="ctr">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015" name="Google Shape;1015;p288"/>
          <p:cNvSpPr txBox="1"/>
          <p:nvPr>
            <p:ph idx="2" type="title"/>
          </p:nvPr>
        </p:nvSpPr>
        <p:spPr>
          <a:xfrm>
            <a:off x="1056788" y="3448600"/>
            <a:ext cx="1839000" cy="518100"/>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SzPts val="2800"/>
              <a:buNone/>
              <a:defRPr sz="800">
                <a:solidFill>
                  <a:srgbClr val="0D4D69"/>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016" name="Google Shape;1016;p288"/>
          <p:cNvSpPr txBox="1"/>
          <p:nvPr>
            <p:ph idx="3" type="title"/>
          </p:nvPr>
        </p:nvSpPr>
        <p:spPr>
          <a:xfrm>
            <a:off x="3552813" y="3079350"/>
            <a:ext cx="2096100" cy="135000"/>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SzPts val="2800"/>
              <a:buNone/>
              <a:defRPr b="1" sz="1000">
                <a:solidFill>
                  <a:srgbClr val="0D4D69"/>
                </a:solidFill>
                <a:latin typeface="Work Sans"/>
                <a:ea typeface="Work Sans"/>
                <a:cs typeface="Work Sans"/>
                <a:sym typeface="Work Sans"/>
              </a:defRPr>
            </a:lvl1pPr>
            <a:lvl2pPr lvl="1" algn="ctr">
              <a:lnSpc>
                <a:spcPct val="80000"/>
              </a:lnSpc>
              <a:spcBef>
                <a:spcPts val="0"/>
              </a:spcBef>
              <a:spcAft>
                <a:spcPts val="0"/>
              </a:spcAft>
              <a:buSzPts val="1100"/>
              <a:buNone/>
              <a:defRPr sz="1100">
                <a:latin typeface="Work Sans"/>
                <a:ea typeface="Work Sans"/>
                <a:cs typeface="Work Sans"/>
                <a:sym typeface="Work Sans"/>
              </a:defRPr>
            </a:lvl2pPr>
            <a:lvl3pPr lvl="2" algn="ctr">
              <a:lnSpc>
                <a:spcPct val="80000"/>
              </a:lnSpc>
              <a:spcBef>
                <a:spcPts val="0"/>
              </a:spcBef>
              <a:spcAft>
                <a:spcPts val="0"/>
              </a:spcAft>
              <a:buSzPts val="1100"/>
              <a:buNone/>
              <a:defRPr sz="1100">
                <a:latin typeface="Work Sans"/>
                <a:ea typeface="Work Sans"/>
                <a:cs typeface="Work Sans"/>
                <a:sym typeface="Work Sans"/>
              </a:defRPr>
            </a:lvl3pPr>
            <a:lvl4pPr lvl="3" algn="ctr">
              <a:lnSpc>
                <a:spcPct val="80000"/>
              </a:lnSpc>
              <a:spcBef>
                <a:spcPts val="0"/>
              </a:spcBef>
              <a:spcAft>
                <a:spcPts val="0"/>
              </a:spcAft>
              <a:buSzPts val="1100"/>
              <a:buNone/>
              <a:defRPr sz="1100">
                <a:latin typeface="Work Sans"/>
                <a:ea typeface="Work Sans"/>
                <a:cs typeface="Work Sans"/>
                <a:sym typeface="Work Sans"/>
              </a:defRPr>
            </a:lvl4pPr>
            <a:lvl5pPr lvl="4" algn="ctr">
              <a:lnSpc>
                <a:spcPct val="80000"/>
              </a:lnSpc>
              <a:spcBef>
                <a:spcPts val="0"/>
              </a:spcBef>
              <a:spcAft>
                <a:spcPts val="0"/>
              </a:spcAft>
              <a:buSzPts val="1100"/>
              <a:buNone/>
              <a:defRPr sz="1100">
                <a:latin typeface="Work Sans"/>
                <a:ea typeface="Work Sans"/>
                <a:cs typeface="Work Sans"/>
                <a:sym typeface="Work Sans"/>
              </a:defRPr>
            </a:lvl5pPr>
            <a:lvl6pPr lvl="5" algn="ctr">
              <a:lnSpc>
                <a:spcPct val="80000"/>
              </a:lnSpc>
              <a:spcBef>
                <a:spcPts val="0"/>
              </a:spcBef>
              <a:spcAft>
                <a:spcPts val="0"/>
              </a:spcAft>
              <a:buSzPts val="1100"/>
              <a:buNone/>
              <a:defRPr sz="1100">
                <a:latin typeface="Work Sans"/>
                <a:ea typeface="Work Sans"/>
                <a:cs typeface="Work Sans"/>
                <a:sym typeface="Work Sans"/>
              </a:defRPr>
            </a:lvl6pPr>
            <a:lvl7pPr lvl="6" algn="ctr">
              <a:lnSpc>
                <a:spcPct val="80000"/>
              </a:lnSpc>
              <a:spcBef>
                <a:spcPts val="0"/>
              </a:spcBef>
              <a:spcAft>
                <a:spcPts val="0"/>
              </a:spcAft>
              <a:buSzPts val="1100"/>
              <a:buNone/>
              <a:defRPr sz="1100">
                <a:latin typeface="Work Sans"/>
                <a:ea typeface="Work Sans"/>
                <a:cs typeface="Work Sans"/>
                <a:sym typeface="Work Sans"/>
              </a:defRPr>
            </a:lvl7pPr>
            <a:lvl8pPr lvl="7" algn="ctr">
              <a:lnSpc>
                <a:spcPct val="80000"/>
              </a:lnSpc>
              <a:spcBef>
                <a:spcPts val="0"/>
              </a:spcBef>
              <a:spcAft>
                <a:spcPts val="0"/>
              </a:spcAft>
              <a:buSzPts val="1100"/>
              <a:buNone/>
              <a:defRPr sz="1100">
                <a:latin typeface="Work Sans"/>
                <a:ea typeface="Work Sans"/>
                <a:cs typeface="Work Sans"/>
                <a:sym typeface="Work Sans"/>
              </a:defRPr>
            </a:lvl8pPr>
            <a:lvl9pPr lvl="8" algn="ctr">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017" name="Google Shape;1017;p288"/>
          <p:cNvSpPr txBox="1"/>
          <p:nvPr>
            <p:ph idx="4" type="title"/>
          </p:nvPr>
        </p:nvSpPr>
        <p:spPr>
          <a:xfrm>
            <a:off x="3675513" y="3448600"/>
            <a:ext cx="1839000" cy="518100"/>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SzPts val="2800"/>
              <a:buNone/>
              <a:defRPr sz="800">
                <a:solidFill>
                  <a:srgbClr val="0D4D69"/>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018" name="Google Shape;1018;p288"/>
          <p:cNvSpPr txBox="1"/>
          <p:nvPr>
            <p:ph idx="5" type="title"/>
          </p:nvPr>
        </p:nvSpPr>
        <p:spPr>
          <a:xfrm>
            <a:off x="6207063" y="3079350"/>
            <a:ext cx="2096100" cy="135000"/>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SzPts val="2800"/>
              <a:buNone/>
              <a:defRPr b="1" sz="1000">
                <a:solidFill>
                  <a:srgbClr val="0D4D69"/>
                </a:solidFill>
                <a:latin typeface="Work Sans"/>
                <a:ea typeface="Work Sans"/>
                <a:cs typeface="Work Sans"/>
                <a:sym typeface="Work Sans"/>
              </a:defRPr>
            </a:lvl1pPr>
            <a:lvl2pPr lvl="1" algn="ctr">
              <a:lnSpc>
                <a:spcPct val="80000"/>
              </a:lnSpc>
              <a:spcBef>
                <a:spcPts val="0"/>
              </a:spcBef>
              <a:spcAft>
                <a:spcPts val="0"/>
              </a:spcAft>
              <a:buSzPts val="1100"/>
              <a:buNone/>
              <a:defRPr sz="1100">
                <a:latin typeface="Work Sans"/>
                <a:ea typeface="Work Sans"/>
                <a:cs typeface="Work Sans"/>
                <a:sym typeface="Work Sans"/>
              </a:defRPr>
            </a:lvl2pPr>
            <a:lvl3pPr lvl="2" algn="ctr">
              <a:lnSpc>
                <a:spcPct val="80000"/>
              </a:lnSpc>
              <a:spcBef>
                <a:spcPts val="0"/>
              </a:spcBef>
              <a:spcAft>
                <a:spcPts val="0"/>
              </a:spcAft>
              <a:buSzPts val="1100"/>
              <a:buNone/>
              <a:defRPr sz="1100">
                <a:latin typeface="Work Sans"/>
                <a:ea typeface="Work Sans"/>
                <a:cs typeface="Work Sans"/>
                <a:sym typeface="Work Sans"/>
              </a:defRPr>
            </a:lvl3pPr>
            <a:lvl4pPr lvl="3" algn="ctr">
              <a:lnSpc>
                <a:spcPct val="80000"/>
              </a:lnSpc>
              <a:spcBef>
                <a:spcPts val="0"/>
              </a:spcBef>
              <a:spcAft>
                <a:spcPts val="0"/>
              </a:spcAft>
              <a:buSzPts val="1100"/>
              <a:buNone/>
              <a:defRPr sz="1100">
                <a:latin typeface="Work Sans"/>
                <a:ea typeface="Work Sans"/>
                <a:cs typeface="Work Sans"/>
                <a:sym typeface="Work Sans"/>
              </a:defRPr>
            </a:lvl4pPr>
            <a:lvl5pPr lvl="4" algn="ctr">
              <a:lnSpc>
                <a:spcPct val="80000"/>
              </a:lnSpc>
              <a:spcBef>
                <a:spcPts val="0"/>
              </a:spcBef>
              <a:spcAft>
                <a:spcPts val="0"/>
              </a:spcAft>
              <a:buSzPts val="1100"/>
              <a:buNone/>
              <a:defRPr sz="1100">
                <a:latin typeface="Work Sans"/>
                <a:ea typeface="Work Sans"/>
                <a:cs typeface="Work Sans"/>
                <a:sym typeface="Work Sans"/>
              </a:defRPr>
            </a:lvl5pPr>
            <a:lvl6pPr lvl="5" algn="ctr">
              <a:lnSpc>
                <a:spcPct val="80000"/>
              </a:lnSpc>
              <a:spcBef>
                <a:spcPts val="0"/>
              </a:spcBef>
              <a:spcAft>
                <a:spcPts val="0"/>
              </a:spcAft>
              <a:buSzPts val="1100"/>
              <a:buNone/>
              <a:defRPr sz="1100">
                <a:latin typeface="Work Sans"/>
                <a:ea typeface="Work Sans"/>
                <a:cs typeface="Work Sans"/>
                <a:sym typeface="Work Sans"/>
              </a:defRPr>
            </a:lvl6pPr>
            <a:lvl7pPr lvl="6" algn="ctr">
              <a:lnSpc>
                <a:spcPct val="80000"/>
              </a:lnSpc>
              <a:spcBef>
                <a:spcPts val="0"/>
              </a:spcBef>
              <a:spcAft>
                <a:spcPts val="0"/>
              </a:spcAft>
              <a:buSzPts val="1100"/>
              <a:buNone/>
              <a:defRPr sz="1100">
                <a:latin typeface="Work Sans"/>
                <a:ea typeface="Work Sans"/>
                <a:cs typeface="Work Sans"/>
                <a:sym typeface="Work Sans"/>
              </a:defRPr>
            </a:lvl7pPr>
            <a:lvl8pPr lvl="7" algn="ctr">
              <a:lnSpc>
                <a:spcPct val="80000"/>
              </a:lnSpc>
              <a:spcBef>
                <a:spcPts val="0"/>
              </a:spcBef>
              <a:spcAft>
                <a:spcPts val="0"/>
              </a:spcAft>
              <a:buSzPts val="1100"/>
              <a:buNone/>
              <a:defRPr sz="1100">
                <a:latin typeface="Work Sans"/>
                <a:ea typeface="Work Sans"/>
                <a:cs typeface="Work Sans"/>
                <a:sym typeface="Work Sans"/>
              </a:defRPr>
            </a:lvl8pPr>
            <a:lvl9pPr lvl="8" algn="ctr">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019" name="Google Shape;1019;p288"/>
          <p:cNvSpPr txBox="1"/>
          <p:nvPr>
            <p:ph idx="6" type="title"/>
          </p:nvPr>
        </p:nvSpPr>
        <p:spPr>
          <a:xfrm>
            <a:off x="6329763" y="3448600"/>
            <a:ext cx="1839000" cy="518100"/>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SzPts val="2800"/>
              <a:buNone/>
              <a:defRPr sz="800">
                <a:solidFill>
                  <a:srgbClr val="0D4D69"/>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cxnSp>
        <p:nvCxnSpPr>
          <p:cNvPr id="1020" name="Google Shape;1020;p288"/>
          <p:cNvCxnSpPr/>
          <p:nvPr/>
        </p:nvCxnSpPr>
        <p:spPr>
          <a:xfrm flipH="1" rot="10800000">
            <a:off x="0" y="636325"/>
            <a:ext cx="445800" cy="1500"/>
          </a:xfrm>
          <a:prstGeom prst="straightConnector1">
            <a:avLst/>
          </a:prstGeom>
          <a:noFill/>
          <a:ln cap="flat" cmpd="sng" w="28575">
            <a:solidFill>
              <a:srgbClr val="00334E"/>
            </a:solidFill>
            <a:prstDash val="solid"/>
            <a:round/>
            <a:headEnd len="sm" w="sm" type="none"/>
            <a:tailEnd len="sm" w="sm" type="none"/>
          </a:ln>
        </p:spPr>
      </p:cxnSp>
      <p:sp>
        <p:nvSpPr>
          <p:cNvPr id="1021" name="Google Shape;1021;p288"/>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2021</a:t>
            </a:r>
            <a:endParaRPr b="0" i="0" sz="600" u="none" cap="none" strike="noStrike">
              <a:solidFill>
                <a:srgbClr val="666666"/>
              </a:solidFill>
              <a:latin typeface="Work Sans"/>
              <a:ea typeface="Work Sans"/>
              <a:cs typeface="Work Sans"/>
              <a:sym typeface="Work Sans"/>
            </a:endParaRPr>
          </a:p>
        </p:txBody>
      </p:sp>
      <p:sp>
        <p:nvSpPr>
          <p:cNvPr id="1022" name="Google Shape;1022;p288"/>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1023" name="Google Shape;1023;p288"/>
          <p:cNvSpPr txBox="1"/>
          <p:nvPr>
            <p:ph idx="7" type="title"/>
          </p:nvPr>
        </p:nvSpPr>
        <p:spPr>
          <a:xfrm>
            <a:off x="568025" y="895600"/>
            <a:ext cx="7108500" cy="2769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1500">
                <a:solidFill>
                  <a:srgbClr val="00334E"/>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024" name="Google Shape;1024;p288"/>
          <p:cNvSpPr txBox="1"/>
          <p:nvPr>
            <p:ph idx="8" type="title"/>
          </p:nvPr>
        </p:nvSpPr>
        <p:spPr>
          <a:xfrm>
            <a:off x="568023" y="488800"/>
            <a:ext cx="7108500" cy="468900"/>
          </a:xfrm>
          <a:prstGeom prst="rect">
            <a:avLst/>
          </a:prstGeom>
          <a:noFill/>
          <a:ln>
            <a:noFill/>
          </a:ln>
        </p:spPr>
        <p:txBody>
          <a:bodyPr anchorCtr="0" anchor="t" bIns="0" lIns="0" spcFirstLastPara="1" rIns="0" wrap="square" tIns="0">
            <a:noAutofit/>
          </a:bodyPr>
          <a:lstStyle>
            <a:lvl1pPr lvl="0" marR="0" algn="l">
              <a:lnSpc>
                <a:spcPct val="80000"/>
              </a:lnSpc>
              <a:spcBef>
                <a:spcPts val="0"/>
              </a:spcBef>
              <a:spcAft>
                <a:spcPts val="0"/>
              </a:spcAft>
              <a:buSzPts val="2800"/>
              <a:buNone/>
              <a:defRPr sz="2800">
                <a:solidFill>
                  <a:srgbClr val="00334E"/>
                </a:solidFill>
                <a:latin typeface="Lora SemiBold"/>
                <a:ea typeface="Lora SemiBold"/>
                <a:cs typeface="Lora SemiBold"/>
                <a:sym typeface="Lora SemiBold"/>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025" name="Google Shape;1025;p288"/>
          <p:cNvSpPr/>
          <p:nvPr/>
        </p:nvSpPr>
        <p:spPr>
          <a:xfrm>
            <a:off x="-101925" y="-962025"/>
            <a:ext cx="10808100" cy="961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288"/>
          <p:cNvSpPr/>
          <p:nvPr/>
        </p:nvSpPr>
        <p:spPr>
          <a:xfrm>
            <a:off x="-1092000" y="-962025"/>
            <a:ext cx="1092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288"/>
          <p:cNvSpPr/>
          <p:nvPr/>
        </p:nvSpPr>
        <p:spPr>
          <a:xfrm>
            <a:off x="9144000" y="-962025"/>
            <a:ext cx="1956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288"/>
          <p:cNvSpPr/>
          <p:nvPr/>
        </p:nvSpPr>
        <p:spPr>
          <a:xfrm>
            <a:off x="-101925" y="5143500"/>
            <a:ext cx="10808100" cy="1430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1037">
          <p15:clr>
            <a:srgbClr val="FA7B17"/>
          </p15:clr>
        </p15:guide>
        <p15:guide id="2" orient="horz" pos="1281">
          <p15:clr>
            <a:srgbClr val="FA7B17"/>
          </p15:clr>
        </p15:guide>
        <p15:guide id="3" orient="horz" pos="1401">
          <p15:clr>
            <a:srgbClr val="FA7B17"/>
          </p15:clr>
        </p15:guide>
        <p15:guide id="4" orient="horz" pos="1734">
          <p15:clr>
            <a:srgbClr val="FA7B17"/>
          </p15:clr>
        </p15:guide>
        <p15:guide id="5" orient="horz" pos="1839">
          <p15:clr>
            <a:srgbClr val="FA7B17"/>
          </p15:clr>
        </p15:guide>
        <p15:guide id="6" orient="horz" pos="2186">
          <p15:clr>
            <a:srgbClr val="FA7B17"/>
          </p15:clr>
        </p15:guide>
        <p15:guide id="7" orient="horz" pos="2277">
          <p15:clr>
            <a:srgbClr val="FA7B17"/>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Blue Basic / No text 1">
  <p:cSld name="Cover Slide - Brands_6_2_1">
    <p:bg>
      <p:bgPr>
        <a:solidFill>
          <a:schemeClr val="dk1"/>
        </a:solidFill>
      </p:bgPr>
    </p:bg>
    <p:spTree>
      <p:nvGrpSpPr>
        <p:cNvPr id="1029" name="Shape 1029"/>
        <p:cNvGrpSpPr/>
        <p:nvPr/>
      </p:nvGrpSpPr>
      <p:grpSpPr>
        <a:xfrm>
          <a:off x="0" y="0"/>
          <a:ext cx="0" cy="0"/>
          <a:chOff x="0" y="0"/>
          <a:chExt cx="0" cy="0"/>
        </a:xfrm>
      </p:grpSpPr>
      <p:sp>
        <p:nvSpPr>
          <p:cNvPr id="1030" name="Google Shape;1030;p289"/>
          <p:cNvSpPr txBox="1"/>
          <p:nvPr>
            <p:ph type="title"/>
          </p:nvPr>
        </p:nvSpPr>
        <p:spPr>
          <a:xfrm>
            <a:off x="568025" y="1072650"/>
            <a:ext cx="8201100" cy="5811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lt1"/>
              </a:buClr>
              <a:buSzPts val="4000"/>
              <a:buNone/>
              <a:defRPr sz="3700">
                <a:solidFill>
                  <a:srgbClr val="FFFFFF"/>
                </a:solidFill>
                <a:latin typeface="Lora Medium"/>
                <a:ea typeface="Lora Medium"/>
                <a:cs typeface="Lora Medium"/>
                <a:sym typeface="Lora Medium"/>
              </a:defRPr>
            </a:lvl1pPr>
            <a:lvl2pPr lvl="1" algn="l">
              <a:lnSpc>
                <a:spcPct val="80000"/>
              </a:lnSpc>
              <a:spcBef>
                <a:spcPts val="0"/>
              </a:spcBef>
              <a:spcAft>
                <a:spcPts val="0"/>
              </a:spcAft>
              <a:buSzPts val="4100"/>
              <a:buNone/>
              <a:defRPr>
                <a:latin typeface="Work Sans"/>
                <a:ea typeface="Work Sans"/>
                <a:cs typeface="Work Sans"/>
                <a:sym typeface="Work Sans"/>
              </a:defRPr>
            </a:lvl2pPr>
            <a:lvl3pPr lvl="2" algn="l">
              <a:lnSpc>
                <a:spcPct val="80000"/>
              </a:lnSpc>
              <a:spcBef>
                <a:spcPts val="0"/>
              </a:spcBef>
              <a:spcAft>
                <a:spcPts val="0"/>
              </a:spcAft>
              <a:buSzPts val="4100"/>
              <a:buNone/>
              <a:defRPr>
                <a:latin typeface="Work Sans"/>
                <a:ea typeface="Work Sans"/>
                <a:cs typeface="Work Sans"/>
                <a:sym typeface="Work Sans"/>
              </a:defRPr>
            </a:lvl3pPr>
            <a:lvl4pPr lvl="3" algn="l">
              <a:lnSpc>
                <a:spcPct val="80000"/>
              </a:lnSpc>
              <a:spcBef>
                <a:spcPts val="0"/>
              </a:spcBef>
              <a:spcAft>
                <a:spcPts val="0"/>
              </a:spcAft>
              <a:buSzPts val="4100"/>
              <a:buNone/>
              <a:defRPr>
                <a:latin typeface="Work Sans"/>
                <a:ea typeface="Work Sans"/>
                <a:cs typeface="Work Sans"/>
                <a:sym typeface="Work Sans"/>
              </a:defRPr>
            </a:lvl4pPr>
            <a:lvl5pPr lvl="4" algn="l">
              <a:lnSpc>
                <a:spcPct val="80000"/>
              </a:lnSpc>
              <a:spcBef>
                <a:spcPts val="0"/>
              </a:spcBef>
              <a:spcAft>
                <a:spcPts val="0"/>
              </a:spcAft>
              <a:buSzPts val="4100"/>
              <a:buNone/>
              <a:defRPr>
                <a:latin typeface="Work Sans"/>
                <a:ea typeface="Work Sans"/>
                <a:cs typeface="Work Sans"/>
                <a:sym typeface="Work Sans"/>
              </a:defRPr>
            </a:lvl5pPr>
            <a:lvl6pPr lvl="5" algn="l">
              <a:lnSpc>
                <a:spcPct val="80000"/>
              </a:lnSpc>
              <a:spcBef>
                <a:spcPts val="0"/>
              </a:spcBef>
              <a:spcAft>
                <a:spcPts val="0"/>
              </a:spcAft>
              <a:buSzPts val="4100"/>
              <a:buNone/>
              <a:defRPr>
                <a:latin typeface="Work Sans"/>
                <a:ea typeface="Work Sans"/>
                <a:cs typeface="Work Sans"/>
                <a:sym typeface="Work Sans"/>
              </a:defRPr>
            </a:lvl6pPr>
            <a:lvl7pPr lvl="6" algn="l">
              <a:lnSpc>
                <a:spcPct val="80000"/>
              </a:lnSpc>
              <a:spcBef>
                <a:spcPts val="0"/>
              </a:spcBef>
              <a:spcAft>
                <a:spcPts val="0"/>
              </a:spcAft>
              <a:buSzPts val="4100"/>
              <a:buNone/>
              <a:defRPr>
                <a:latin typeface="Work Sans"/>
                <a:ea typeface="Work Sans"/>
                <a:cs typeface="Work Sans"/>
                <a:sym typeface="Work Sans"/>
              </a:defRPr>
            </a:lvl7pPr>
            <a:lvl8pPr lvl="7" algn="l">
              <a:lnSpc>
                <a:spcPct val="80000"/>
              </a:lnSpc>
              <a:spcBef>
                <a:spcPts val="0"/>
              </a:spcBef>
              <a:spcAft>
                <a:spcPts val="0"/>
              </a:spcAft>
              <a:buSzPts val="4100"/>
              <a:buNone/>
              <a:defRPr>
                <a:latin typeface="Work Sans"/>
                <a:ea typeface="Work Sans"/>
                <a:cs typeface="Work Sans"/>
                <a:sym typeface="Work Sans"/>
              </a:defRPr>
            </a:lvl8pPr>
            <a:lvl9pPr lvl="8" algn="l">
              <a:lnSpc>
                <a:spcPct val="80000"/>
              </a:lnSpc>
              <a:spcBef>
                <a:spcPts val="0"/>
              </a:spcBef>
              <a:spcAft>
                <a:spcPts val="0"/>
              </a:spcAft>
              <a:buSzPts val="4100"/>
              <a:buNone/>
              <a:defRPr>
                <a:latin typeface="Work Sans"/>
                <a:ea typeface="Work Sans"/>
                <a:cs typeface="Work Sans"/>
                <a:sym typeface="Work Sans"/>
              </a:defRPr>
            </a:lvl9pPr>
          </a:lstStyle>
          <a:p/>
        </p:txBody>
      </p:sp>
      <p:cxnSp>
        <p:nvCxnSpPr>
          <p:cNvPr id="1031" name="Google Shape;1031;p289"/>
          <p:cNvCxnSpPr/>
          <p:nvPr/>
        </p:nvCxnSpPr>
        <p:spPr>
          <a:xfrm flipH="1" rot="10800000">
            <a:off x="-74400" y="1271725"/>
            <a:ext cx="445800" cy="1500"/>
          </a:xfrm>
          <a:prstGeom prst="straightConnector1">
            <a:avLst/>
          </a:prstGeom>
          <a:noFill/>
          <a:ln cap="flat" cmpd="sng" w="28575">
            <a:solidFill>
              <a:srgbClr val="FFFFFF"/>
            </a:solidFill>
            <a:prstDash val="solid"/>
            <a:round/>
            <a:headEnd len="sm" w="sm" type="none"/>
            <a:tailEnd len="sm" w="sm" type="none"/>
          </a:ln>
        </p:spPr>
      </p:cxnSp>
      <p:sp>
        <p:nvSpPr>
          <p:cNvPr id="1032" name="Google Shape;1032;p289"/>
          <p:cNvSpPr txBox="1"/>
          <p:nvPr>
            <p:ph idx="1" type="body"/>
          </p:nvPr>
        </p:nvSpPr>
        <p:spPr>
          <a:xfrm>
            <a:off x="568025" y="2187725"/>
            <a:ext cx="3844800" cy="21888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chemeClr val="lt1"/>
              </a:buClr>
              <a:buSzPts val="1000"/>
              <a:buChar char="●"/>
              <a:defRPr sz="1000">
                <a:solidFill>
                  <a:schemeClr val="lt1"/>
                </a:solidFill>
              </a:defRPr>
            </a:lvl1pPr>
            <a:lvl2pPr indent="-292100" lvl="1" marL="914400" algn="l">
              <a:lnSpc>
                <a:spcPct val="100000"/>
              </a:lnSpc>
              <a:spcBef>
                <a:spcPts val="0"/>
              </a:spcBef>
              <a:spcAft>
                <a:spcPts val="0"/>
              </a:spcAft>
              <a:buSzPts val="1000"/>
              <a:buChar char="○"/>
              <a:defRPr sz="1000"/>
            </a:lvl2pPr>
            <a:lvl3pPr indent="-292100" lvl="2" marL="1371600" algn="l">
              <a:lnSpc>
                <a:spcPct val="100000"/>
              </a:lnSpc>
              <a:spcBef>
                <a:spcPts val="0"/>
              </a:spcBef>
              <a:spcAft>
                <a:spcPts val="0"/>
              </a:spcAft>
              <a:buSzPts val="1000"/>
              <a:buChar char="■"/>
              <a:defRPr sz="1000"/>
            </a:lvl3pPr>
            <a:lvl4pPr indent="-292100" lvl="3" marL="1828800" algn="l">
              <a:lnSpc>
                <a:spcPct val="100000"/>
              </a:lnSpc>
              <a:spcBef>
                <a:spcPts val="0"/>
              </a:spcBef>
              <a:spcAft>
                <a:spcPts val="0"/>
              </a:spcAft>
              <a:buSzPts val="1000"/>
              <a:buChar char="●"/>
              <a:defRPr sz="1000"/>
            </a:lvl4pPr>
            <a:lvl5pPr indent="-292100" lvl="4" marL="2286000" algn="l">
              <a:lnSpc>
                <a:spcPct val="100000"/>
              </a:lnSpc>
              <a:spcBef>
                <a:spcPts val="0"/>
              </a:spcBef>
              <a:spcAft>
                <a:spcPts val="0"/>
              </a:spcAft>
              <a:buSzPts val="1000"/>
              <a:buChar char="○"/>
              <a:defRPr/>
            </a:lvl5pPr>
            <a:lvl6pPr indent="-292100" lvl="5" marL="2743200" algn="l">
              <a:lnSpc>
                <a:spcPct val="100000"/>
              </a:lnSpc>
              <a:spcBef>
                <a:spcPts val="0"/>
              </a:spcBef>
              <a:spcAft>
                <a:spcPts val="0"/>
              </a:spcAft>
              <a:buSzPts val="1000"/>
              <a:buChar char="■"/>
              <a:defRPr sz="1000"/>
            </a:lvl6pPr>
            <a:lvl7pPr indent="-292100" lvl="6" marL="3200400" algn="l">
              <a:lnSpc>
                <a:spcPct val="100000"/>
              </a:lnSpc>
              <a:spcBef>
                <a:spcPts val="0"/>
              </a:spcBef>
              <a:spcAft>
                <a:spcPts val="0"/>
              </a:spcAft>
              <a:buSzPts val="1000"/>
              <a:buChar char="●"/>
              <a:defRPr sz="1000"/>
            </a:lvl7pPr>
            <a:lvl8pPr indent="-292100" lvl="7" marL="3657600" algn="l">
              <a:lnSpc>
                <a:spcPct val="100000"/>
              </a:lnSpc>
              <a:spcBef>
                <a:spcPts val="0"/>
              </a:spcBef>
              <a:spcAft>
                <a:spcPts val="0"/>
              </a:spcAft>
              <a:buSzPts val="1000"/>
              <a:buChar char="○"/>
              <a:defRPr sz="1000"/>
            </a:lvl8pPr>
            <a:lvl9pPr indent="-292100" lvl="8" marL="4114800" algn="l">
              <a:lnSpc>
                <a:spcPct val="100000"/>
              </a:lnSpc>
              <a:spcBef>
                <a:spcPts val="0"/>
              </a:spcBef>
              <a:spcAft>
                <a:spcPts val="0"/>
              </a:spcAft>
              <a:buSzPts val="1000"/>
              <a:buChar char="■"/>
              <a:defRPr sz="1000"/>
            </a:lvl9pPr>
          </a:lstStyle>
          <a:p/>
        </p:txBody>
      </p:sp>
      <p:sp>
        <p:nvSpPr>
          <p:cNvPr id="1033" name="Google Shape;1033;p289"/>
          <p:cNvSpPr txBox="1"/>
          <p:nvPr>
            <p:ph idx="2" type="body"/>
          </p:nvPr>
        </p:nvSpPr>
        <p:spPr>
          <a:xfrm>
            <a:off x="4540225" y="2187725"/>
            <a:ext cx="3844800" cy="21888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chemeClr val="lt1"/>
              </a:buClr>
              <a:buSzPts val="1000"/>
              <a:buChar char="●"/>
              <a:defRPr sz="1000">
                <a:solidFill>
                  <a:schemeClr val="lt1"/>
                </a:solidFill>
              </a:defRPr>
            </a:lvl1pPr>
            <a:lvl2pPr indent="-292100" lvl="1" marL="914400" algn="l">
              <a:lnSpc>
                <a:spcPct val="100000"/>
              </a:lnSpc>
              <a:spcBef>
                <a:spcPts val="0"/>
              </a:spcBef>
              <a:spcAft>
                <a:spcPts val="0"/>
              </a:spcAft>
              <a:buSzPts val="1000"/>
              <a:buChar char="○"/>
              <a:defRPr sz="1000"/>
            </a:lvl2pPr>
            <a:lvl3pPr indent="-292100" lvl="2" marL="1371600" algn="l">
              <a:lnSpc>
                <a:spcPct val="100000"/>
              </a:lnSpc>
              <a:spcBef>
                <a:spcPts val="0"/>
              </a:spcBef>
              <a:spcAft>
                <a:spcPts val="0"/>
              </a:spcAft>
              <a:buSzPts val="1000"/>
              <a:buChar char="■"/>
              <a:defRPr sz="1000"/>
            </a:lvl3pPr>
            <a:lvl4pPr indent="-292100" lvl="3" marL="1828800" algn="l">
              <a:lnSpc>
                <a:spcPct val="100000"/>
              </a:lnSpc>
              <a:spcBef>
                <a:spcPts val="0"/>
              </a:spcBef>
              <a:spcAft>
                <a:spcPts val="0"/>
              </a:spcAft>
              <a:buSzPts val="1000"/>
              <a:buChar char="●"/>
              <a:defRPr sz="1000"/>
            </a:lvl4pPr>
            <a:lvl5pPr indent="-292100" lvl="4" marL="2286000" algn="l">
              <a:lnSpc>
                <a:spcPct val="100000"/>
              </a:lnSpc>
              <a:spcBef>
                <a:spcPts val="0"/>
              </a:spcBef>
              <a:spcAft>
                <a:spcPts val="0"/>
              </a:spcAft>
              <a:buSzPts val="1000"/>
              <a:buChar char="○"/>
              <a:defRPr/>
            </a:lvl5pPr>
            <a:lvl6pPr indent="-292100" lvl="5" marL="2743200" algn="l">
              <a:lnSpc>
                <a:spcPct val="100000"/>
              </a:lnSpc>
              <a:spcBef>
                <a:spcPts val="0"/>
              </a:spcBef>
              <a:spcAft>
                <a:spcPts val="0"/>
              </a:spcAft>
              <a:buSzPts val="1000"/>
              <a:buChar char="■"/>
              <a:defRPr sz="1000"/>
            </a:lvl6pPr>
            <a:lvl7pPr indent="-292100" lvl="6" marL="3200400" algn="l">
              <a:lnSpc>
                <a:spcPct val="100000"/>
              </a:lnSpc>
              <a:spcBef>
                <a:spcPts val="0"/>
              </a:spcBef>
              <a:spcAft>
                <a:spcPts val="0"/>
              </a:spcAft>
              <a:buSzPts val="1000"/>
              <a:buChar char="●"/>
              <a:defRPr sz="1000"/>
            </a:lvl7pPr>
            <a:lvl8pPr indent="-292100" lvl="7" marL="3657600" algn="l">
              <a:lnSpc>
                <a:spcPct val="100000"/>
              </a:lnSpc>
              <a:spcBef>
                <a:spcPts val="0"/>
              </a:spcBef>
              <a:spcAft>
                <a:spcPts val="0"/>
              </a:spcAft>
              <a:buSzPts val="1000"/>
              <a:buChar char="○"/>
              <a:defRPr sz="1000"/>
            </a:lvl8pPr>
            <a:lvl9pPr indent="-292100" lvl="8" marL="4114800" algn="l">
              <a:lnSpc>
                <a:spcPct val="100000"/>
              </a:lnSpc>
              <a:spcBef>
                <a:spcPts val="0"/>
              </a:spcBef>
              <a:spcAft>
                <a:spcPts val="0"/>
              </a:spcAft>
              <a:buSzPts val="1000"/>
              <a:buChar char="■"/>
              <a:defRPr sz="1000"/>
            </a:lvl9pPr>
          </a:lstStyle>
          <a:p/>
        </p:txBody>
      </p:sp>
      <p:grpSp>
        <p:nvGrpSpPr>
          <p:cNvPr id="1034" name="Google Shape;1034;p289"/>
          <p:cNvGrpSpPr/>
          <p:nvPr/>
        </p:nvGrpSpPr>
        <p:grpSpPr>
          <a:xfrm>
            <a:off x="-758962" y="3857227"/>
            <a:ext cx="1173665" cy="1138147"/>
            <a:chOff x="3213650" y="306450"/>
            <a:chExt cx="1532200" cy="1486025"/>
          </a:xfrm>
        </p:grpSpPr>
        <p:grpSp>
          <p:nvGrpSpPr>
            <p:cNvPr id="1035" name="Google Shape;1035;p289"/>
            <p:cNvGrpSpPr/>
            <p:nvPr/>
          </p:nvGrpSpPr>
          <p:grpSpPr>
            <a:xfrm>
              <a:off x="3213650" y="306450"/>
              <a:ext cx="1532200" cy="140700"/>
              <a:chOff x="3213650" y="306450"/>
              <a:chExt cx="1532200" cy="140700"/>
            </a:xfrm>
          </p:grpSpPr>
          <p:sp>
            <p:nvSpPr>
              <p:cNvPr id="1036" name="Google Shape;1036;p289"/>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289"/>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289"/>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289"/>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289"/>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41" name="Google Shape;1041;p289"/>
            <p:cNvGrpSpPr/>
            <p:nvPr/>
          </p:nvGrpSpPr>
          <p:grpSpPr>
            <a:xfrm>
              <a:off x="3213650" y="575515"/>
              <a:ext cx="1532200" cy="140700"/>
              <a:chOff x="3213650" y="306450"/>
              <a:chExt cx="1532200" cy="140700"/>
            </a:xfrm>
          </p:grpSpPr>
          <p:sp>
            <p:nvSpPr>
              <p:cNvPr id="1042" name="Google Shape;1042;p289"/>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289"/>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289"/>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289"/>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289"/>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47" name="Google Shape;1047;p289"/>
            <p:cNvGrpSpPr/>
            <p:nvPr/>
          </p:nvGrpSpPr>
          <p:grpSpPr>
            <a:xfrm>
              <a:off x="3213650" y="844580"/>
              <a:ext cx="1532200" cy="140700"/>
              <a:chOff x="3213650" y="306450"/>
              <a:chExt cx="1532200" cy="140700"/>
            </a:xfrm>
          </p:grpSpPr>
          <p:sp>
            <p:nvSpPr>
              <p:cNvPr id="1048" name="Google Shape;1048;p289"/>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289"/>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289"/>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289"/>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289"/>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53" name="Google Shape;1053;p289"/>
            <p:cNvGrpSpPr/>
            <p:nvPr/>
          </p:nvGrpSpPr>
          <p:grpSpPr>
            <a:xfrm>
              <a:off x="3213650" y="1113645"/>
              <a:ext cx="1532200" cy="140700"/>
              <a:chOff x="3213650" y="306450"/>
              <a:chExt cx="1532200" cy="140700"/>
            </a:xfrm>
          </p:grpSpPr>
          <p:sp>
            <p:nvSpPr>
              <p:cNvPr id="1054" name="Google Shape;1054;p289"/>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289"/>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289"/>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289"/>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289"/>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59" name="Google Shape;1059;p289"/>
            <p:cNvGrpSpPr/>
            <p:nvPr/>
          </p:nvGrpSpPr>
          <p:grpSpPr>
            <a:xfrm>
              <a:off x="3213650" y="1382710"/>
              <a:ext cx="1532200" cy="140700"/>
              <a:chOff x="3213650" y="306450"/>
              <a:chExt cx="1532200" cy="140700"/>
            </a:xfrm>
          </p:grpSpPr>
          <p:sp>
            <p:nvSpPr>
              <p:cNvPr id="1060" name="Google Shape;1060;p289"/>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289"/>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289"/>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289"/>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289"/>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65" name="Google Shape;1065;p289"/>
            <p:cNvGrpSpPr/>
            <p:nvPr/>
          </p:nvGrpSpPr>
          <p:grpSpPr>
            <a:xfrm>
              <a:off x="3213650" y="1651775"/>
              <a:ext cx="1532200" cy="140700"/>
              <a:chOff x="3213650" y="306450"/>
              <a:chExt cx="1532200" cy="140700"/>
            </a:xfrm>
          </p:grpSpPr>
          <p:sp>
            <p:nvSpPr>
              <p:cNvPr id="1066" name="Google Shape;1066;p289"/>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289"/>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289"/>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289"/>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289"/>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071" name="Google Shape;1071;p289"/>
          <p:cNvSpPr/>
          <p:nvPr/>
        </p:nvSpPr>
        <p:spPr>
          <a:xfrm>
            <a:off x="6116175" y="-1321100"/>
            <a:ext cx="1929300" cy="1929300"/>
          </a:xfrm>
          <a:prstGeom prst="donut">
            <a:avLst>
              <a:gd fmla="val 17506" name="adj"/>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289"/>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2021</a:t>
            </a:r>
            <a:endParaRPr b="0" i="0" sz="600" u="none" cap="none" strike="noStrike">
              <a:solidFill>
                <a:srgbClr val="FFFFFF"/>
              </a:solidFill>
              <a:latin typeface="Work Sans"/>
              <a:ea typeface="Work Sans"/>
              <a:cs typeface="Work Sans"/>
              <a:sym typeface="Work Sans"/>
            </a:endParaRPr>
          </a:p>
        </p:txBody>
      </p:sp>
      <p:sp>
        <p:nvSpPr>
          <p:cNvPr id="1073" name="Google Shape;1073;p289"/>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pic>
        <p:nvPicPr>
          <p:cNvPr id="1074" name="Google Shape;1074;p289"/>
          <p:cNvPicPr preferRelativeResize="0"/>
          <p:nvPr/>
        </p:nvPicPr>
        <p:blipFill rotWithShape="1">
          <a:blip r:embed="rId2">
            <a:alphaModFix/>
          </a:blip>
          <a:srcRect b="0" l="0" r="0" t="0"/>
          <a:stretch/>
        </p:blipFill>
        <p:spPr>
          <a:xfrm>
            <a:off x="8046050" y="218415"/>
            <a:ext cx="801848" cy="331010"/>
          </a:xfrm>
          <a:prstGeom prst="rect">
            <a:avLst/>
          </a:prstGeom>
          <a:noFill/>
          <a:ln>
            <a:noFill/>
          </a:ln>
        </p:spPr>
      </p:pic>
      <p:sp>
        <p:nvSpPr>
          <p:cNvPr id="1075" name="Google Shape;1075;p289"/>
          <p:cNvSpPr/>
          <p:nvPr/>
        </p:nvSpPr>
        <p:spPr>
          <a:xfrm>
            <a:off x="-1092000" y="-1321100"/>
            <a:ext cx="12192000" cy="1320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289"/>
          <p:cNvSpPr/>
          <p:nvPr/>
        </p:nvSpPr>
        <p:spPr>
          <a:xfrm>
            <a:off x="-1092000" y="-962025"/>
            <a:ext cx="1092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289"/>
          <p:cNvSpPr/>
          <p:nvPr/>
        </p:nvSpPr>
        <p:spPr>
          <a:xfrm>
            <a:off x="9144000" y="-962025"/>
            <a:ext cx="1956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289"/>
          <p:cNvSpPr/>
          <p:nvPr/>
        </p:nvSpPr>
        <p:spPr>
          <a:xfrm>
            <a:off x="-101925" y="5143500"/>
            <a:ext cx="10808100" cy="1430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802">
          <p15:clr>
            <a:srgbClr val="FA7B17"/>
          </p15:clr>
        </p15:guide>
        <p15:guide id="2" orient="horz" pos="906">
          <p15:clr>
            <a:srgbClr val="FA7B17"/>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Blue Basic / No text 1 1">
  <p:cSld name="Cover Slide - Brands_6_2_1_1">
    <p:bg>
      <p:bgPr>
        <a:solidFill>
          <a:schemeClr val="dk1"/>
        </a:solidFill>
      </p:bgPr>
    </p:bg>
    <p:spTree>
      <p:nvGrpSpPr>
        <p:cNvPr id="1079" name="Shape 1079"/>
        <p:cNvGrpSpPr/>
        <p:nvPr/>
      </p:nvGrpSpPr>
      <p:grpSpPr>
        <a:xfrm>
          <a:off x="0" y="0"/>
          <a:ext cx="0" cy="0"/>
          <a:chOff x="0" y="0"/>
          <a:chExt cx="0" cy="0"/>
        </a:xfrm>
      </p:grpSpPr>
      <p:sp>
        <p:nvSpPr>
          <p:cNvPr id="1080" name="Google Shape;1080;p290"/>
          <p:cNvSpPr/>
          <p:nvPr/>
        </p:nvSpPr>
        <p:spPr>
          <a:xfrm rot="3087710">
            <a:off x="-720323" y="-950860"/>
            <a:ext cx="5854943" cy="6525787"/>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290"/>
          <p:cNvSpPr/>
          <p:nvPr/>
        </p:nvSpPr>
        <p:spPr>
          <a:xfrm rot="9442979">
            <a:off x="-1782121" y="3557610"/>
            <a:ext cx="2520650" cy="1522475"/>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82" name="Google Shape;1082;p290"/>
          <p:cNvPicPr preferRelativeResize="0"/>
          <p:nvPr/>
        </p:nvPicPr>
        <p:blipFill rotWithShape="1">
          <a:blip r:embed="rId2">
            <a:alphaModFix/>
          </a:blip>
          <a:srcRect b="0" l="0" r="0" t="0"/>
          <a:stretch/>
        </p:blipFill>
        <p:spPr>
          <a:xfrm>
            <a:off x="8046050" y="218415"/>
            <a:ext cx="801848" cy="331010"/>
          </a:xfrm>
          <a:prstGeom prst="rect">
            <a:avLst/>
          </a:prstGeom>
          <a:noFill/>
          <a:ln>
            <a:noFill/>
          </a:ln>
        </p:spPr>
      </p:pic>
      <p:sp>
        <p:nvSpPr>
          <p:cNvPr id="1083" name="Google Shape;1083;p290"/>
          <p:cNvSpPr txBox="1"/>
          <p:nvPr>
            <p:ph type="title"/>
          </p:nvPr>
        </p:nvSpPr>
        <p:spPr>
          <a:xfrm>
            <a:off x="568025" y="1444650"/>
            <a:ext cx="5098200" cy="22542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lt1"/>
              </a:buClr>
              <a:buSzPts val="5000"/>
              <a:buNone/>
              <a:defRPr sz="5000">
                <a:solidFill>
                  <a:srgbClr val="FFFFFF"/>
                </a:solidFill>
                <a:latin typeface="Lora Medium"/>
                <a:ea typeface="Lora Medium"/>
                <a:cs typeface="Lora Medium"/>
                <a:sym typeface="Lora Medium"/>
              </a:defRPr>
            </a:lvl1pPr>
            <a:lvl2pPr lvl="1" algn="l">
              <a:lnSpc>
                <a:spcPct val="80000"/>
              </a:lnSpc>
              <a:spcBef>
                <a:spcPts val="0"/>
              </a:spcBef>
              <a:spcAft>
                <a:spcPts val="0"/>
              </a:spcAft>
              <a:buSzPts val="5000"/>
              <a:buNone/>
              <a:defRPr sz="5000">
                <a:latin typeface="Work Sans"/>
                <a:ea typeface="Work Sans"/>
                <a:cs typeface="Work Sans"/>
                <a:sym typeface="Work Sans"/>
              </a:defRPr>
            </a:lvl2pPr>
            <a:lvl3pPr lvl="2" algn="l">
              <a:lnSpc>
                <a:spcPct val="80000"/>
              </a:lnSpc>
              <a:spcBef>
                <a:spcPts val="0"/>
              </a:spcBef>
              <a:spcAft>
                <a:spcPts val="0"/>
              </a:spcAft>
              <a:buSzPts val="5000"/>
              <a:buNone/>
              <a:defRPr sz="5000">
                <a:latin typeface="Work Sans"/>
                <a:ea typeface="Work Sans"/>
                <a:cs typeface="Work Sans"/>
                <a:sym typeface="Work Sans"/>
              </a:defRPr>
            </a:lvl3pPr>
            <a:lvl4pPr lvl="3" algn="l">
              <a:lnSpc>
                <a:spcPct val="80000"/>
              </a:lnSpc>
              <a:spcBef>
                <a:spcPts val="0"/>
              </a:spcBef>
              <a:spcAft>
                <a:spcPts val="0"/>
              </a:spcAft>
              <a:buSzPts val="5000"/>
              <a:buNone/>
              <a:defRPr sz="5000">
                <a:latin typeface="Work Sans"/>
                <a:ea typeface="Work Sans"/>
                <a:cs typeface="Work Sans"/>
                <a:sym typeface="Work Sans"/>
              </a:defRPr>
            </a:lvl4pPr>
            <a:lvl5pPr lvl="4" algn="l">
              <a:lnSpc>
                <a:spcPct val="80000"/>
              </a:lnSpc>
              <a:spcBef>
                <a:spcPts val="0"/>
              </a:spcBef>
              <a:spcAft>
                <a:spcPts val="0"/>
              </a:spcAft>
              <a:buSzPts val="5000"/>
              <a:buNone/>
              <a:defRPr sz="5000">
                <a:latin typeface="Work Sans"/>
                <a:ea typeface="Work Sans"/>
                <a:cs typeface="Work Sans"/>
                <a:sym typeface="Work Sans"/>
              </a:defRPr>
            </a:lvl5pPr>
            <a:lvl6pPr lvl="5" algn="l">
              <a:lnSpc>
                <a:spcPct val="80000"/>
              </a:lnSpc>
              <a:spcBef>
                <a:spcPts val="0"/>
              </a:spcBef>
              <a:spcAft>
                <a:spcPts val="0"/>
              </a:spcAft>
              <a:buSzPts val="5000"/>
              <a:buNone/>
              <a:defRPr sz="5000">
                <a:latin typeface="Work Sans"/>
                <a:ea typeface="Work Sans"/>
                <a:cs typeface="Work Sans"/>
                <a:sym typeface="Work Sans"/>
              </a:defRPr>
            </a:lvl6pPr>
            <a:lvl7pPr lvl="6" algn="l">
              <a:lnSpc>
                <a:spcPct val="80000"/>
              </a:lnSpc>
              <a:spcBef>
                <a:spcPts val="0"/>
              </a:spcBef>
              <a:spcAft>
                <a:spcPts val="0"/>
              </a:spcAft>
              <a:buSzPts val="5000"/>
              <a:buNone/>
              <a:defRPr sz="5000">
                <a:latin typeface="Work Sans"/>
                <a:ea typeface="Work Sans"/>
                <a:cs typeface="Work Sans"/>
                <a:sym typeface="Work Sans"/>
              </a:defRPr>
            </a:lvl7pPr>
            <a:lvl8pPr lvl="7" algn="l">
              <a:lnSpc>
                <a:spcPct val="80000"/>
              </a:lnSpc>
              <a:spcBef>
                <a:spcPts val="0"/>
              </a:spcBef>
              <a:spcAft>
                <a:spcPts val="0"/>
              </a:spcAft>
              <a:buSzPts val="5000"/>
              <a:buNone/>
              <a:defRPr sz="5000">
                <a:latin typeface="Work Sans"/>
                <a:ea typeface="Work Sans"/>
                <a:cs typeface="Work Sans"/>
                <a:sym typeface="Work Sans"/>
              </a:defRPr>
            </a:lvl8pPr>
            <a:lvl9pPr lvl="8" algn="l">
              <a:lnSpc>
                <a:spcPct val="80000"/>
              </a:lnSpc>
              <a:spcBef>
                <a:spcPts val="0"/>
              </a:spcBef>
              <a:spcAft>
                <a:spcPts val="0"/>
              </a:spcAft>
              <a:buSzPts val="5000"/>
              <a:buNone/>
              <a:defRPr sz="5000">
                <a:latin typeface="Work Sans"/>
                <a:ea typeface="Work Sans"/>
                <a:cs typeface="Work Sans"/>
                <a:sym typeface="Work Sans"/>
              </a:defRPr>
            </a:lvl9pPr>
          </a:lstStyle>
          <a:p/>
        </p:txBody>
      </p:sp>
      <p:sp>
        <p:nvSpPr>
          <p:cNvPr id="1084" name="Google Shape;1084;p290"/>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2021</a:t>
            </a:r>
            <a:endParaRPr b="0" i="0" sz="600" u="none" cap="none" strike="noStrike">
              <a:solidFill>
                <a:srgbClr val="FFFFFF"/>
              </a:solidFill>
              <a:latin typeface="Work Sans"/>
              <a:ea typeface="Work Sans"/>
              <a:cs typeface="Work Sans"/>
              <a:sym typeface="Work Sans"/>
            </a:endParaRPr>
          </a:p>
        </p:txBody>
      </p:sp>
      <p:sp>
        <p:nvSpPr>
          <p:cNvPr id="1085" name="Google Shape;1085;p290"/>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1086" name="Google Shape;1086;p290"/>
          <p:cNvSpPr/>
          <p:nvPr/>
        </p:nvSpPr>
        <p:spPr>
          <a:xfrm>
            <a:off x="-101925" y="-962025"/>
            <a:ext cx="10808100" cy="961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290"/>
          <p:cNvSpPr/>
          <p:nvPr/>
        </p:nvSpPr>
        <p:spPr>
          <a:xfrm>
            <a:off x="-1701600" y="-962025"/>
            <a:ext cx="17016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290"/>
          <p:cNvSpPr/>
          <p:nvPr/>
        </p:nvSpPr>
        <p:spPr>
          <a:xfrm>
            <a:off x="9144000" y="-962025"/>
            <a:ext cx="1956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290"/>
          <p:cNvSpPr/>
          <p:nvPr/>
        </p:nvSpPr>
        <p:spPr>
          <a:xfrm>
            <a:off x="-101925" y="5143500"/>
            <a:ext cx="10808100" cy="1430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Blue Basic / No text 1 2 1">
  <p:cSld name="Cover Slide - Brands_6_2_1_2_1">
    <p:bg>
      <p:bgPr>
        <a:solidFill>
          <a:schemeClr val="dk1"/>
        </a:solidFill>
      </p:bgPr>
    </p:bg>
    <p:spTree>
      <p:nvGrpSpPr>
        <p:cNvPr id="1090" name="Shape 1090"/>
        <p:cNvGrpSpPr/>
        <p:nvPr/>
      </p:nvGrpSpPr>
      <p:grpSpPr>
        <a:xfrm>
          <a:off x="0" y="0"/>
          <a:ext cx="0" cy="0"/>
          <a:chOff x="0" y="0"/>
          <a:chExt cx="0" cy="0"/>
        </a:xfrm>
      </p:grpSpPr>
      <p:sp>
        <p:nvSpPr>
          <p:cNvPr id="1091" name="Google Shape;1091;p291"/>
          <p:cNvSpPr txBox="1"/>
          <p:nvPr>
            <p:ph type="title"/>
          </p:nvPr>
        </p:nvSpPr>
        <p:spPr>
          <a:xfrm>
            <a:off x="5199550" y="1252025"/>
            <a:ext cx="3539700" cy="680400"/>
          </a:xfrm>
          <a:prstGeom prst="rect">
            <a:avLst/>
          </a:prstGeom>
          <a:noFill/>
          <a:ln>
            <a:noFill/>
          </a:ln>
        </p:spPr>
        <p:txBody>
          <a:bodyPr anchorCtr="0" anchor="b" bIns="0" lIns="0" spcFirstLastPara="1" rIns="0" wrap="square" tIns="0">
            <a:noAutofit/>
          </a:bodyPr>
          <a:lstStyle>
            <a:lvl1pPr lvl="0" marR="0" algn="l">
              <a:lnSpc>
                <a:spcPct val="90000"/>
              </a:lnSpc>
              <a:spcBef>
                <a:spcPts val="0"/>
              </a:spcBef>
              <a:spcAft>
                <a:spcPts val="0"/>
              </a:spcAft>
              <a:buSzPts val="2800"/>
              <a:buNone/>
              <a:defRPr sz="3600">
                <a:solidFill>
                  <a:srgbClr val="FFFFFF"/>
                </a:solidFill>
                <a:latin typeface="Lora SemiBold"/>
                <a:ea typeface="Lora SemiBold"/>
                <a:cs typeface="Lora SemiBold"/>
                <a:sym typeface="Lora SemiBold"/>
              </a:defRPr>
            </a:lvl1pPr>
            <a:lvl2pPr lvl="1" algn="l">
              <a:lnSpc>
                <a:spcPct val="80000"/>
              </a:lnSpc>
              <a:spcBef>
                <a:spcPts val="0"/>
              </a:spcBef>
              <a:spcAft>
                <a:spcPts val="0"/>
              </a:spcAft>
              <a:buClr>
                <a:srgbClr val="FFFFFF"/>
              </a:buClr>
              <a:buSzPts val="4100"/>
              <a:buFont typeface="Lora SemiBold"/>
              <a:buNone/>
              <a:defRPr>
                <a:solidFill>
                  <a:srgbClr val="FFFFFF"/>
                </a:solidFill>
                <a:latin typeface="Lora SemiBold"/>
                <a:ea typeface="Lora SemiBold"/>
                <a:cs typeface="Lora SemiBold"/>
                <a:sym typeface="Lora SemiBold"/>
              </a:defRPr>
            </a:lvl2pPr>
            <a:lvl3pPr lvl="2" algn="l">
              <a:lnSpc>
                <a:spcPct val="80000"/>
              </a:lnSpc>
              <a:spcBef>
                <a:spcPts val="0"/>
              </a:spcBef>
              <a:spcAft>
                <a:spcPts val="0"/>
              </a:spcAft>
              <a:buClr>
                <a:srgbClr val="FFFFFF"/>
              </a:buClr>
              <a:buSzPts val="4100"/>
              <a:buFont typeface="Lora SemiBold"/>
              <a:buNone/>
              <a:defRPr>
                <a:solidFill>
                  <a:srgbClr val="FFFFFF"/>
                </a:solidFill>
                <a:latin typeface="Lora SemiBold"/>
                <a:ea typeface="Lora SemiBold"/>
                <a:cs typeface="Lora SemiBold"/>
                <a:sym typeface="Lora SemiBold"/>
              </a:defRPr>
            </a:lvl3pPr>
            <a:lvl4pPr lvl="3" algn="l">
              <a:lnSpc>
                <a:spcPct val="80000"/>
              </a:lnSpc>
              <a:spcBef>
                <a:spcPts val="0"/>
              </a:spcBef>
              <a:spcAft>
                <a:spcPts val="0"/>
              </a:spcAft>
              <a:buClr>
                <a:srgbClr val="FFFFFF"/>
              </a:buClr>
              <a:buSzPts val="4100"/>
              <a:buFont typeface="Lora SemiBold"/>
              <a:buNone/>
              <a:defRPr>
                <a:solidFill>
                  <a:srgbClr val="FFFFFF"/>
                </a:solidFill>
                <a:latin typeface="Lora SemiBold"/>
                <a:ea typeface="Lora SemiBold"/>
                <a:cs typeface="Lora SemiBold"/>
                <a:sym typeface="Lora SemiBold"/>
              </a:defRPr>
            </a:lvl4pPr>
            <a:lvl5pPr lvl="4" algn="l">
              <a:lnSpc>
                <a:spcPct val="80000"/>
              </a:lnSpc>
              <a:spcBef>
                <a:spcPts val="0"/>
              </a:spcBef>
              <a:spcAft>
                <a:spcPts val="0"/>
              </a:spcAft>
              <a:buClr>
                <a:srgbClr val="FFFFFF"/>
              </a:buClr>
              <a:buSzPts val="4100"/>
              <a:buFont typeface="Lora SemiBold"/>
              <a:buNone/>
              <a:defRPr>
                <a:solidFill>
                  <a:srgbClr val="FFFFFF"/>
                </a:solidFill>
                <a:latin typeface="Lora SemiBold"/>
                <a:ea typeface="Lora SemiBold"/>
                <a:cs typeface="Lora SemiBold"/>
                <a:sym typeface="Lora SemiBold"/>
              </a:defRPr>
            </a:lvl5pPr>
            <a:lvl6pPr lvl="5" algn="l">
              <a:lnSpc>
                <a:spcPct val="80000"/>
              </a:lnSpc>
              <a:spcBef>
                <a:spcPts val="0"/>
              </a:spcBef>
              <a:spcAft>
                <a:spcPts val="0"/>
              </a:spcAft>
              <a:buClr>
                <a:srgbClr val="FFFFFF"/>
              </a:buClr>
              <a:buSzPts val="4100"/>
              <a:buFont typeface="Lora SemiBold"/>
              <a:buNone/>
              <a:defRPr>
                <a:solidFill>
                  <a:srgbClr val="FFFFFF"/>
                </a:solidFill>
                <a:latin typeface="Lora SemiBold"/>
                <a:ea typeface="Lora SemiBold"/>
                <a:cs typeface="Lora SemiBold"/>
                <a:sym typeface="Lora SemiBold"/>
              </a:defRPr>
            </a:lvl6pPr>
            <a:lvl7pPr lvl="6" algn="l">
              <a:lnSpc>
                <a:spcPct val="80000"/>
              </a:lnSpc>
              <a:spcBef>
                <a:spcPts val="0"/>
              </a:spcBef>
              <a:spcAft>
                <a:spcPts val="0"/>
              </a:spcAft>
              <a:buClr>
                <a:srgbClr val="FFFFFF"/>
              </a:buClr>
              <a:buSzPts val="4100"/>
              <a:buFont typeface="Lora SemiBold"/>
              <a:buNone/>
              <a:defRPr>
                <a:solidFill>
                  <a:srgbClr val="FFFFFF"/>
                </a:solidFill>
                <a:latin typeface="Lora SemiBold"/>
                <a:ea typeface="Lora SemiBold"/>
                <a:cs typeface="Lora SemiBold"/>
                <a:sym typeface="Lora SemiBold"/>
              </a:defRPr>
            </a:lvl7pPr>
            <a:lvl8pPr lvl="7" algn="l">
              <a:lnSpc>
                <a:spcPct val="80000"/>
              </a:lnSpc>
              <a:spcBef>
                <a:spcPts val="0"/>
              </a:spcBef>
              <a:spcAft>
                <a:spcPts val="0"/>
              </a:spcAft>
              <a:buClr>
                <a:srgbClr val="FFFFFF"/>
              </a:buClr>
              <a:buSzPts val="4100"/>
              <a:buFont typeface="Lora SemiBold"/>
              <a:buNone/>
              <a:defRPr>
                <a:solidFill>
                  <a:srgbClr val="FFFFFF"/>
                </a:solidFill>
                <a:latin typeface="Lora SemiBold"/>
                <a:ea typeface="Lora SemiBold"/>
                <a:cs typeface="Lora SemiBold"/>
                <a:sym typeface="Lora SemiBold"/>
              </a:defRPr>
            </a:lvl8pPr>
            <a:lvl9pPr lvl="8" algn="l">
              <a:lnSpc>
                <a:spcPct val="80000"/>
              </a:lnSpc>
              <a:spcBef>
                <a:spcPts val="0"/>
              </a:spcBef>
              <a:spcAft>
                <a:spcPts val="0"/>
              </a:spcAft>
              <a:buClr>
                <a:srgbClr val="FFFFFF"/>
              </a:buClr>
              <a:buSzPts val="4100"/>
              <a:buFont typeface="Lora SemiBold"/>
              <a:buNone/>
              <a:defRPr>
                <a:solidFill>
                  <a:srgbClr val="FFFFFF"/>
                </a:solidFill>
                <a:latin typeface="Lora SemiBold"/>
                <a:ea typeface="Lora SemiBold"/>
                <a:cs typeface="Lora SemiBold"/>
                <a:sym typeface="Lora SemiBold"/>
              </a:defRPr>
            </a:lvl9pPr>
          </a:lstStyle>
          <a:p/>
        </p:txBody>
      </p:sp>
      <p:sp>
        <p:nvSpPr>
          <p:cNvPr id="1092" name="Google Shape;1092;p291"/>
          <p:cNvSpPr txBox="1"/>
          <p:nvPr>
            <p:ph idx="1" type="subTitle"/>
          </p:nvPr>
        </p:nvSpPr>
        <p:spPr>
          <a:xfrm>
            <a:off x="5199550" y="2103325"/>
            <a:ext cx="3539700" cy="2021400"/>
          </a:xfrm>
          <a:prstGeom prst="rect">
            <a:avLst/>
          </a:prstGeom>
          <a:noFill/>
          <a:ln>
            <a:noFill/>
          </a:ln>
        </p:spPr>
        <p:txBody>
          <a:bodyPr anchorCtr="0" anchor="t" bIns="0" lIns="0" spcFirstLastPara="1" rIns="0" wrap="square" tIns="0">
            <a:noAutofit/>
          </a:bodyPr>
          <a:lstStyle>
            <a:lvl1pPr lvl="0" marR="0" algn="l">
              <a:lnSpc>
                <a:spcPct val="90000"/>
              </a:lnSpc>
              <a:spcBef>
                <a:spcPts val="0"/>
              </a:spcBef>
              <a:spcAft>
                <a:spcPts val="0"/>
              </a:spcAft>
              <a:buSzPts val="1400"/>
              <a:buNone/>
              <a:defRPr sz="3600">
                <a:solidFill>
                  <a:srgbClr val="FFFFFF"/>
                </a:solidFill>
                <a:latin typeface="Work Sans Light"/>
                <a:ea typeface="Work Sans Light"/>
                <a:cs typeface="Work Sans Light"/>
                <a:sym typeface="Work Sans Light"/>
              </a:defRPr>
            </a:lvl1pPr>
            <a:lvl2pPr lvl="1" algn="l">
              <a:lnSpc>
                <a:spcPct val="100000"/>
              </a:lnSpc>
              <a:spcBef>
                <a:spcPts val="0"/>
              </a:spcBef>
              <a:spcAft>
                <a:spcPts val="0"/>
              </a:spcAft>
              <a:buClr>
                <a:srgbClr val="FFFFFF"/>
              </a:buClr>
              <a:buSzPts val="1300"/>
              <a:buNone/>
              <a:defRPr>
                <a:solidFill>
                  <a:srgbClr val="FFFFFF"/>
                </a:solidFill>
              </a:defRPr>
            </a:lvl2pPr>
            <a:lvl3pPr lvl="2" algn="l">
              <a:lnSpc>
                <a:spcPct val="100000"/>
              </a:lnSpc>
              <a:spcBef>
                <a:spcPts val="0"/>
              </a:spcBef>
              <a:spcAft>
                <a:spcPts val="0"/>
              </a:spcAft>
              <a:buClr>
                <a:srgbClr val="FFFFFF"/>
              </a:buClr>
              <a:buSzPts val="1200"/>
              <a:buNone/>
              <a:defRPr>
                <a:solidFill>
                  <a:srgbClr val="FFFFFF"/>
                </a:solidFill>
              </a:defRPr>
            </a:lvl3pPr>
            <a:lvl4pPr lvl="3" algn="l">
              <a:lnSpc>
                <a:spcPct val="100000"/>
              </a:lnSpc>
              <a:spcBef>
                <a:spcPts val="0"/>
              </a:spcBef>
              <a:spcAft>
                <a:spcPts val="0"/>
              </a:spcAft>
              <a:buClr>
                <a:srgbClr val="FFFFFF"/>
              </a:buClr>
              <a:buSzPts val="1100"/>
              <a:buNone/>
              <a:defRPr>
                <a:solidFill>
                  <a:srgbClr val="FFFFFF"/>
                </a:solidFill>
              </a:defRPr>
            </a:lvl4pPr>
            <a:lvl5pPr lvl="4" algn="l">
              <a:lnSpc>
                <a:spcPct val="100000"/>
              </a:lnSpc>
              <a:spcBef>
                <a:spcPts val="0"/>
              </a:spcBef>
              <a:spcAft>
                <a:spcPts val="0"/>
              </a:spcAft>
              <a:buClr>
                <a:srgbClr val="FFFFFF"/>
              </a:buClr>
              <a:buSzPts val="1000"/>
              <a:buNone/>
              <a:defRPr>
                <a:solidFill>
                  <a:srgbClr val="FFFFFF"/>
                </a:solidFill>
              </a:defRPr>
            </a:lvl5pPr>
            <a:lvl6pPr lvl="5" algn="l">
              <a:lnSpc>
                <a:spcPct val="100000"/>
              </a:lnSpc>
              <a:spcBef>
                <a:spcPts val="0"/>
              </a:spcBef>
              <a:spcAft>
                <a:spcPts val="0"/>
              </a:spcAft>
              <a:buClr>
                <a:srgbClr val="FFFFFF"/>
              </a:buClr>
              <a:buSzPts val="900"/>
              <a:buNone/>
              <a:defRPr>
                <a:solidFill>
                  <a:srgbClr val="FFFFFF"/>
                </a:solidFill>
              </a:defRPr>
            </a:lvl6pPr>
            <a:lvl7pPr lvl="6" algn="l">
              <a:lnSpc>
                <a:spcPct val="100000"/>
              </a:lnSpc>
              <a:spcBef>
                <a:spcPts val="0"/>
              </a:spcBef>
              <a:spcAft>
                <a:spcPts val="0"/>
              </a:spcAft>
              <a:buClr>
                <a:srgbClr val="FFFFFF"/>
              </a:buClr>
              <a:buSzPts val="800"/>
              <a:buNone/>
              <a:defRPr>
                <a:solidFill>
                  <a:srgbClr val="FFFFFF"/>
                </a:solidFill>
              </a:defRPr>
            </a:lvl7pPr>
            <a:lvl8pPr lvl="7" algn="l">
              <a:lnSpc>
                <a:spcPct val="100000"/>
              </a:lnSpc>
              <a:spcBef>
                <a:spcPts val="0"/>
              </a:spcBef>
              <a:spcAft>
                <a:spcPts val="0"/>
              </a:spcAft>
              <a:buClr>
                <a:srgbClr val="FFFFFF"/>
              </a:buClr>
              <a:buSzPts val="700"/>
              <a:buNone/>
              <a:defRPr>
                <a:solidFill>
                  <a:srgbClr val="FFFFFF"/>
                </a:solidFill>
              </a:defRPr>
            </a:lvl8pPr>
            <a:lvl9pPr lvl="8" algn="l">
              <a:lnSpc>
                <a:spcPct val="100000"/>
              </a:lnSpc>
              <a:spcBef>
                <a:spcPts val="0"/>
              </a:spcBef>
              <a:spcAft>
                <a:spcPts val="0"/>
              </a:spcAft>
              <a:buClr>
                <a:srgbClr val="FFFFFF"/>
              </a:buClr>
              <a:buSzPts val="600"/>
              <a:buNone/>
              <a:defRPr>
                <a:solidFill>
                  <a:srgbClr val="FFFFFF"/>
                </a:solidFill>
              </a:defRPr>
            </a:lvl9pPr>
          </a:lstStyle>
          <a:p/>
        </p:txBody>
      </p:sp>
      <p:pic>
        <p:nvPicPr>
          <p:cNvPr id="1093" name="Google Shape;1093;p291"/>
          <p:cNvPicPr preferRelativeResize="0"/>
          <p:nvPr/>
        </p:nvPicPr>
        <p:blipFill rotWithShape="1">
          <a:blip r:embed="rId2">
            <a:alphaModFix/>
          </a:blip>
          <a:srcRect b="0" l="0" r="0" t="0"/>
          <a:stretch/>
        </p:blipFill>
        <p:spPr>
          <a:xfrm>
            <a:off x="8046050" y="218415"/>
            <a:ext cx="801848" cy="331010"/>
          </a:xfrm>
          <a:prstGeom prst="rect">
            <a:avLst/>
          </a:prstGeom>
          <a:noFill/>
          <a:ln>
            <a:noFill/>
          </a:ln>
        </p:spPr>
      </p:pic>
      <p:sp>
        <p:nvSpPr>
          <p:cNvPr id="1094" name="Google Shape;1094;p291"/>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Blue Basic / No text 1 1 1">
  <p:cSld name="Cover Slide - Brands_6_2_1_1_1">
    <p:bg>
      <p:bgPr>
        <a:solidFill>
          <a:schemeClr val="dk1"/>
        </a:solidFill>
      </p:bgPr>
    </p:bg>
    <p:spTree>
      <p:nvGrpSpPr>
        <p:cNvPr id="1095" name="Shape 1095"/>
        <p:cNvGrpSpPr/>
        <p:nvPr/>
      </p:nvGrpSpPr>
      <p:grpSpPr>
        <a:xfrm>
          <a:off x="0" y="0"/>
          <a:ext cx="0" cy="0"/>
          <a:chOff x="0" y="0"/>
          <a:chExt cx="0" cy="0"/>
        </a:xfrm>
      </p:grpSpPr>
      <p:sp>
        <p:nvSpPr>
          <p:cNvPr id="1096" name="Google Shape;1096;p292"/>
          <p:cNvSpPr/>
          <p:nvPr/>
        </p:nvSpPr>
        <p:spPr>
          <a:xfrm rot="3087710">
            <a:off x="-720323" y="-950860"/>
            <a:ext cx="5854943" cy="6525787"/>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292"/>
          <p:cNvSpPr/>
          <p:nvPr/>
        </p:nvSpPr>
        <p:spPr>
          <a:xfrm rot="9442979">
            <a:off x="-1782121" y="3557610"/>
            <a:ext cx="2520650" cy="1522475"/>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98" name="Google Shape;1098;p292"/>
          <p:cNvGrpSpPr/>
          <p:nvPr/>
        </p:nvGrpSpPr>
        <p:grpSpPr>
          <a:xfrm>
            <a:off x="4946930" y="304788"/>
            <a:ext cx="1450074" cy="1406374"/>
            <a:chOff x="3213650" y="306450"/>
            <a:chExt cx="1532200" cy="1486025"/>
          </a:xfrm>
        </p:grpSpPr>
        <p:grpSp>
          <p:nvGrpSpPr>
            <p:cNvPr id="1099" name="Google Shape;1099;p292"/>
            <p:cNvGrpSpPr/>
            <p:nvPr/>
          </p:nvGrpSpPr>
          <p:grpSpPr>
            <a:xfrm>
              <a:off x="3213650" y="306450"/>
              <a:ext cx="1532200" cy="140700"/>
              <a:chOff x="3213650" y="306450"/>
              <a:chExt cx="1532200" cy="140700"/>
            </a:xfrm>
          </p:grpSpPr>
          <p:sp>
            <p:nvSpPr>
              <p:cNvPr id="1100" name="Google Shape;1100;p292"/>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292"/>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292"/>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292"/>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292"/>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05" name="Google Shape;1105;p292"/>
            <p:cNvGrpSpPr/>
            <p:nvPr/>
          </p:nvGrpSpPr>
          <p:grpSpPr>
            <a:xfrm>
              <a:off x="3213650" y="575515"/>
              <a:ext cx="1532200" cy="140700"/>
              <a:chOff x="3213650" y="306450"/>
              <a:chExt cx="1532200" cy="140700"/>
            </a:xfrm>
          </p:grpSpPr>
          <p:sp>
            <p:nvSpPr>
              <p:cNvPr id="1106" name="Google Shape;1106;p292"/>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292"/>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292"/>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292"/>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292"/>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11" name="Google Shape;1111;p292"/>
            <p:cNvGrpSpPr/>
            <p:nvPr/>
          </p:nvGrpSpPr>
          <p:grpSpPr>
            <a:xfrm>
              <a:off x="3213650" y="844580"/>
              <a:ext cx="1532200" cy="140700"/>
              <a:chOff x="3213650" y="306450"/>
              <a:chExt cx="1532200" cy="140700"/>
            </a:xfrm>
          </p:grpSpPr>
          <p:sp>
            <p:nvSpPr>
              <p:cNvPr id="1112" name="Google Shape;1112;p292"/>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292"/>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292"/>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292"/>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292"/>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17" name="Google Shape;1117;p292"/>
            <p:cNvGrpSpPr/>
            <p:nvPr/>
          </p:nvGrpSpPr>
          <p:grpSpPr>
            <a:xfrm>
              <a:off x="3213650" y="1113645"/>
              <a:ext cx="1532200" cy="140700"/>
              <a:chOff x="3213650" y="306450"/>
              <a:chExt cx="1532200" cy="140700"/>
            </a:xfrm>
          </p:grpSpPr>
          <p:sp>
            <p:nvSpPr>
              <p:cNvPr id="1118" name="Google Shape;1118;p292"/>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292"/>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292"/>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292"/>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292"/>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3" name="Google Shape;1123;p292"/>
            <p:cNvGrpSpPr/>
            <p:nvPr/>
          </p:nvGrpSpPr>
          <p:grpSpPr>
            <a:xfrm>
              <a:off x="3213650" y="1382710"/>
              <a:ext cx="1532200" cy="140700"/>
              <a:chOff x="3213650" y="306450"/>
              <a:chExt cx="1532200" cy="140700"/>
            </a:xfrm>
          </p:grpSpPr>
          <p:sp>
            <p:nvSpPr>
              <p:cNvPr id="1124" name="Google Shape;1124;p292"/>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292"/>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292"/>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292"/>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292"/>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9" name="Google Shape;1129;p292"/>
            <p:cNvGrpSpPr/>
            <p:nvPr/>
          </p:nvGrpSpPr>
          <p:grpSpPr>
            <a:xfrm>
              <a:off x="3213650" y="1651775"/>
              <a:ext cx="1532200" cy="140700"/>
              <a:chOff x="3213650" y="306450"/>
              <a:chExt cx="1532200" cy="140700"/>
            </a:xfrm>
          </p:grpSpPr>
          <p:sp>
            <p:nvSpPr>
              <p:cNvPr id="1130" name="Google Shape;1130;p292"/>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292"/>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292"/>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292"/>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292"/>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1135" name="Google Shape;1135;p292"/>
          <p:cNvPicPr preferRelativeResize="0"/>
          <p:nvPr/>
        </p:nvPicPr>
        <p:blipFill rotWithShape="1">
          <a:blip r:embed="rId2">
            <a:alphaModFix/>
          </a:blip>
          <a:srcRect b="0" l="0" r="0" t="0"/>
          <a:stretch/>
        </p:blipFill>
        <p:spPr>
          <a:xfrm>
            <a:off x="8046050" y="218415"/>
            <a:ext cx="801848" cy="331010"/>
          </a:xfrm>
          <a:prstGeom prst="rect">
            <a:avLst/>
          </a:prstGeom>
          <a:noFill/>
          <a:ln>
            <a:noFill/>
          </a:ln>
        </p:spPr>
      </p:pic>
      <p:sp>
        <p:nvSpPr>
          <p:cNvPr id="1136" name="Google Shape;1136;p292"/>
          <p:cNvSpPr txBox="1"/>
          <p:nvPr>
            <p:ph type="title"/>
          </p:nvPr>
        </p:nvSpPr>
        <p:spPr>
          <a:xfrm>
            <a:off x="568025" y="1444650"/>
            <a:ext cx="5098200" cy="22542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lt1"/>
              </a:buClr>
              <a:buSzPts val="5000"/>
              <a:buNone/>
              <a:defRPr sz="5000">
                <a:solidFill>
                  <a:srgbClr val="FFFFFF"/>
                </a:solidFill>
                <a:latin typeface="Lora Medium"/>
                <a:ea typeface="Lora Medium"/>
                <a:cs typeface="Lora Medium"/>
                <a:sym typeface="Lora Medium"/>
              </a:defRPr>
            </a:lvl1pPr>
            <a:lvl2pPr lvl="1" algn="l">
              <a:lnSpc>
                <a:spcPct val="80000"/>
              </a:lnSpc>
              <a:spcBef>
                <a:spcPts val="0"/>
              </a:spcBef>
              <a:spcAft>
                <a:spcPts val="0"/>
              </a:spcAft>
              <a:buSzPts val="5000"/>
              <a:buNone/>
              <a:defRPr sz="5000">
                <a:latin typeface="Work Sans"/>
                <a:ea typeface="Work Sans"/>
                <a:cs typeface="Work Sans"/>
                <a:sym typeface="Work Sans"/>
              </a:defRPr>
            </a:lvl2pPr>
            <a:lvl3pPr lvl="2" algn="l">
              <a:lnSpc>
                <a:spcPct val="80000"/>
              </a:lnSpc>
              <a:spcBef>
                <a:spcPts val="0"/>
              </a:spcBef>
              <a:spcAft>
                <a:spcPts val="0"/>
              </a:spcAft>
              <a:buSzPts val="5000"/>
              <a:buNone/>
              <a:defRPr sz="5000">
                <a:latin typeface="Work Sans"/>
                <a:ea typeface="Work Sans"/>
                <a:cs typeface="Work Sans"/>
                <a:sym typeface="Work Sans"/>
              </a:defRPr>
            </a:lvl3pPr>
            <a:lvl4pPr lvl="3" algn="l">
              <a:lnSpc>
                <a:spcPct val="80000"/>
              </a:lnSpc>
              <a:spcBef>
                <a:spcPts val="0"/>
              </a:spcBef>
              <a:spcAft>
                <a:spcPts val="0"/>
              </a:spcAft>
              <a:buSzPts val="5000"/>
              <a:buNone/>
              <a:defRPr sz="5000">
                <a:latin typeface="Work Sans"/>
                <a:ea typeface="Work Sans"/>
                <a:cs typeface="Work Sans"/>
                <a:sym typeface="Work Sans"/>
              </a:defRPr>
            </a:lvl4pPr>
            <a:lvl5pPr lvl="4" algn="l">
              <a:lnSpc>
                <a:spcPct val="80000"/>
              </a:lnSpc>
              <a:spcBef>
                <a:spcPts val="0"/>
              </a:spcBef>
              <a:spcAft>
                <a:spcPts val="0"/>
              </a:spcAft>
              <a:buSzPts val="5000"/>
              <a:buNone/>
              <a:defRPr sz="5000">
                <a:latin typeface="Work Sans"/>
                <a:ea typeface="Work Sans"/>
                <a:cs typeface="Work Sans"/>
                <a:sym typeface="Work Sans"/>
              </a:defRPr>
            </a:lvl5pPr>
            <a:lvl6pPr lvl="5" algn="l">
              <a:lnSpc>
                <a:spcPct val="80000"/>
              </a:lnSpc>
              <a:spcBef>
                <a:spcPts val="0"/>
              </a:spcBef>
              <a:spcAft>
                <a:spcPts val="0"/>
              </a:spcAft>
              <a:buSzPts val="5000"/>
              <a:buNone/>
              <a:defRPr sz="5000">
                <a:latin typeface="Work Sans"/>
                <a:ea typeface="Work Sans"/>
                <a:cs typeface="Work Sans"/>
                <a:sym typeface="Work Sans"/>
              </a:defRPr>
            </a:lvl6pPr>
            <a:lvl7pPr lvl="6" algn="l">
              <a:lnSpc>
                <a:spcPct val="80000"/>
              </a:lnSpc>
              <a:spcBef>
                <a:spcPts val="0"/>
              </a:spcBef>
              <a:spcAft>
                <a:spcPts val="0"/>
              </a:spcAft>
              <a:buSzPts val="5000"/>
              <a:buNone/>
              <a:defRPr sz="5000">
                <a:latin typeface="Work Sans"/>
                <a:ea typeface="Work Sans"/>
                <a:cs typeface="Work Sans"/>
                <a:sym typeface="Work Sans"/>
              </a:defRPr>
            </a:lvl7pPr>
            <a:lvl8pPr lvl="7" algn="l">
              <a:lnSpc>
                <a:spcPct val="80000"/>
              </a:lnSpc>
              <a:spcBef>
                <a:spcPts val="0"/>
              </a:spcBef>
              <a:spcAft>
                <a:spcPts val="0"/>
              </a:spcAft>
              <a:buSzPts val="5000"/>
              <a:buNone/>
              <a:defRPr sz="5000">
                <a:latin typeface="Work Sans"/>
                <a:ea typeface="Work Sans"/>
                <a:cs typeface="Work Sans"/>
                <a:sym typeface="Work Sans"/>
              </a:defRPr>
            </a:lvl8pPr>
            <a:lvl9pPr lvl="8" algn="l">
              <a:lnSpc>
                <a:spcPct val="80000"/>
              </a:lnSpc>
              <a:spcBef>
                <a:spcPts val="0"/>
              </a:spcBef>
              <a:spcAft>
                <a:spcPts val="0"/>
              </a:spcAft>
              <a:buSzPts val="5000"/>
              <a:buNone/>
              <a:defRPr sz="5000">
                <a:latin typeface="Work Sans"/>
                <a:ea typeface="Work Sans"/>
                <a:cs typeface="Work Sans"/>
                <a:sym typeface="Work Sans"/>
              </a:defRPr>
            </a:lvl9pPr>
          </a:lstStyle>
          <a:p/>
        </p:txBody>
      </p:sp>
      <p:sp>
        <p:nvSpPr>
          <p:cNvPr id="1137" name="Google Shape;1137;p292"/>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2021</a:t>
            </a:r>
            <a:endParaRPr b="0" i="0" sz="600" u="none" cap="none" strike="noStrike">
              <a:solidFill>
                <a:srgbClr val="FFFFFF"/>
              </a:solidFill>
              <a:latin typeface="Work Sans"/>
              <a:ea typeface="Work Sans"/>
              <a:cs typeface="Work Sans"/>
              <a:sym typeface="Work Sans"/>
            </a:endParaRPr>
          </a:p>
        </p:txBody>
      </p:sp>
      <p:sp>
        <p:nvSpPr>
          <p:cNvPr id="1138" name="Google Shape;1138;p292"/>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1139" name="Google Shape;1139;p292"/>
          <p:cNvSpPr/>
          <p:nvPr/>
        </p:nvSpPr>
        <p:spPr>
          <a:xfrm>
            <a:off x="-101925" y="-962025"/>
            <a:ext cx="10808100" cy="961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292"/>
          <p:cNvSpPr/>
          <p:nvPr/>
        </p:nvSpPr>
        <p:spPr>
          <a:xfrm>
            <a:off x="-1796850" y="-962025"/>
            <a:ext cx="1797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292"/>
          <p:cNvSpPr/>
          <p:nvPr/>
        </p:nvSpPr>
        <p:spPr>
          <a:xfrm>
            <a:off x="9144000" y="-962025"/>
            <a:ext cx="1956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292"/>
          <p:cNvSpPr/>
          <p:nvPr/>
        </p:nvSpPr>
        <p:spPr>
          <a:xfrm>
            <a:off x="-101925" y="5143500"/>
            <a:ext cx="10808100" cy="1430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Blue Basic / No text 1 1 1 1">
  <p:cSld name="Cover Slide - Brands_6_2_1_1_1_1">
    <p:bg>
      <p:bgPr>
        <a:solidFill>
          <a:schemeClr val="dk1"/>
        </a:solidFill>
      </p:bgPr>
    </p:bg>
    <p:spTree>
      <p:nvGrpSpPr>
        <p:cNvPr id="1143" name="Shape 1143"/>
        <p:cNvGrpSpPr/>
        <p:nvPr/>
      </p:nvGrpSpPr>
      <p:grpSpPr>
        <a:xfrm>
          <a:off x="0" y="0"/>
          <a:ext cx="0" cy="0"/>
          <a:chOff x="0" y="0"/>
          <a:chExt cx="0" cy="0"/>
        </a:xfrm>
      </p:grpSpPr>
      <p:sp>
        <p:nvSpPr>
          <p:cNvPr id="1144" name="Google Shape;1144;p293"/>
          <p:cNvSpPr/>
          <p:nvPr/>
        </p:nvSpPr>
        <p:spPr>
          <a:xfrm rot="3087710">
            <a:off x="-720323" y="-950860"/>
            <a:ext cx="5854943" cy="6525787"/>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293"/>
          <p:cNvSpPr/>
          <p:nvPr/>
        </p:nvSpPr>
        <p:spPr>
          <a:xfrm rot="9442979">
            <a:off x="-1782121" y="3557610"/>
            <a:ext cx="2520650" cy="1522475"/>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46" name="Google Shape;1146;p293"/>
          <p:cNvGrpSpPr/>
          <p:nvPr/>
        </p:nvGrpSpPr>
        <p:grpSpPr>
          <a:xfrm>
            <a:off x="4680455" y="3078013"/>
            <a:ext cx="1450074" cy="1406374"/>
            <a:chOff x="3213650" y="306450"/>
            <a:chExt cx="1532200" cy="1486025"/>
          </a:xfrm>
        </p:grpSpPr>
        <p:grpSp>
          <p:nvGrpSpPr>
            <p:cNvPr id="1147" name="Google Shape;1147;p293"/>
            <p:cNvGrpSpPr/>
            <p:nvPr/>
          </p:nvGrpSpPr>
          <p:grpSpPr>
            <a:xfrm>
              <a:off x="3213650" y="306450"/>
              <a:ext cx="1532200" cy="140700"/>
              <a:chOff x="3213650" y="306450"/>
              <a:chExt cx="1532200" cy="140700"/>
            </a:xfrm>
          </p:grpSpPr>
          <p:sp>
            <p:nvSpPr>
              <p:cNvPr id="1148" name="Google Shape;1148;p293"/>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293"/>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293"/>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293"/>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293"/>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3" name="Google Shape;1153;p293"/>
            <p:cNvGrpSpPr/>
            <p:nvPr/>
          </p:nvGrpSpPr>
          <p:grpSpPr>
            <a:xfrm>
              <a:off x="3213650" y="575515"/>
              <a:ext cx="1532200" cy="140700"/>
              <a:chOff x="3213650" y="306450"/>
              <a:chExt cx="1532200" cy="140700"/>
            </a:xfrm>
          </p:grpSpPr>
          <p:sp>
            <p:nvSpPr>
              <p:cNvPr id="1154" name="Google Shape;1154;p293"/>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293"/>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293"/>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293"/>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293"/>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9" name="Google Shape;1159;p293"/>
            <p:cNvGrpSpPr/>
            <p:nvPr/>
          </p:nvGrpSpPr>
          <p:grpSpPr>
            <a:xfrm>
              <a:off x="3213650" y="844580"/>
              <a:ext cx="1532200" cy="140700"/>
              <a:chOff x="3213650" y="306450"/>
              <a:chExt cx="1532200" cy="140700"/>
            </a:xfrm>
          </p:grpSpPr>
          <p:sp>
            <p:nvSpPr>
              <p:cNvPr id="1160" name="Google Shape;1160;p293"/>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293"/>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293"/>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293"/>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293"/>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65" name="Google Shape;1165;p293"/>
            <p:cNvGrpSpPr/>
            <p:nvPr/>
          </p:nvGrpSpPr>
          <p:grpSpPr>
            <a:xfrm>
              <a:off x="3213650" y="1113645"/>
              <a:ext cx="1532200" cy="140700"/>
              <a:chOff x="3213650" y="306450"/>
              <a:chExt cx="1532200" cy="140700"/>
            </a:xfrm>
          </p:grpSpPr>
          <p:sp>
            <p:nvSpPr>
              <p:cNvPr id="1166" name="Google Shape;1166;p293"/>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293"/>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293"/>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293"/>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293"/>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1" name="Google Shape;1171;p293"/>
            <p:cNvGrpSpPr/>
            <p:nvPr/>
          </p:nvGrpSpPr>
          <p:grpSpPr>
            <a:xfrm>
              <a:off x="3213650" y="1382710"/>
              <a:ext cx="1532200" cy="140700"/>
              <a:chOff x="3213650" y="306450"/>
              <a:chExt cx="1532200" cy="140700"/>
            </a:xfrm>
          </p:grpSpPr>
          <p:sp>
            <p:nvSpPr>
              <p:cNvPr id="1172" name="Google Shape;1172;p293"/>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293"/>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293"/>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293"/>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293"/>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7" name="Google Shape;1177;p293"/>
            <p:cNvGrpSpPr/>
            <p:nvPr/>
          </p:nvGrpSpPr>
          <p:grpSpPr>
            <a:xfrm>
              <a:off x="3213650" y="1651775"/>
              <a:ext cx="1532200" cy="140700"/>
              <a:chOff x="3213650" y="306450"/>
              <a:chExt cx="1532200" cy="140700"/>
            </a:xfrm>
          </p:grpSpPr>
          <p:sp>
            <p:nvSpPr>
              <p:cNvPr id="1178" name="Google Shape;1178;p293"/>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293"/>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293"/>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293"/>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293"/>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1183" name="Google Shape;1183;p293"/>
          <p:cNvPicPr preferRelativeResize="0"/>
          <p:nvPr/>
        </p:nvPicPr>
        <p:blipFill rotWithShape="1">
          <a:blip r:embed="rId2">
            <a:alphaModFix/>
          </a:blip>
          <a:srcRect b="0" l="0" r="0" t="0"/>
          <a:stretch/>
        </p:blipFill>
        <p:spPr>
          <a:xfrm>
            <a:off x="8046050" y="218415"/>
            <a:ext cx="801848" cy="331010"/>
          </a:xfrm>
          <a:prstGeom prst="rect">
            <a:avLst/>
          </a:prstGeom>
          <a:noFill/>
          <a:ln>
            <a:noFill/>
          </a:ln>
        </p:spPr>
      </p:pic>
      <p:sp>
        <p:nvSpPr>
          <p:cNvPr id="1184" name="Google Shape;1184;p293"/>
          <p:cNvSpPr txBox="1"/>
          <p:nvPr>
            <p:ph type="title"/>
          </p:nvPr>
        </p:nvSpPr>
        <p:spPr>
          <a:xfrm>
            <a:off x="568025" y="1444650"/>
            <a:ext cx="5098200" cy="22542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lt1"/>
              </a:buClr>
              <a:buSzPts val="5000"/>
              <a:buNone/>
              <a:defRPr sz="5000">
                <a:solidFill>
                  <a:srgbClr val="FFFFFF"/>
                </a:solidFill>
                <a:latin typeface="Lora Medium"/>
                <a:ea typeface="Lora Medium"/>
                <a:cs typeface="Lora Medium"/>
                <a:sym typeface="Lora Medium"/>
              </a:defRPr>
            </a:lvl1pPr>
            <a:lvl2pPr lvl="1" algn="l">
              <a:lnSpc>
                <a:spcPct val="80000"/>
              </a:lnSpc>
              <a:spcBef>
                <a:spcPts val="0"/>
              </a:spcBef>
              <a:spcAft>
                <a:spcPts val="0"/>
              </a:spcAft>
              <a:buSzPts val="5000"/>
              <a:buNone/>
              <a:defRPr sz="5000">
                <a:latin typeface="Work Sans"/>
                <a:ea typeface="Work Sans"/>
                <a:cs typeface="Work Sans"/>
                <a:sym typeface="Work Sans"/>
              </a:defRPr>
            </a:lvl2pPr>
            <a:lvl3pPr lvl="2" algn="l">
              <a:lnSpc>
                <a:spcPct val="80000"/>
              </a:lnSpc>
              <a:spcBef>
                <a:spcPts val="0"/>
              </a:spcBef>
              <a:spcAft>
                <a:spcPts val="0"/>
              </a:spcAft>
              <a:buSzPts val="5000"/>
              <a:buNone/>
              <a:defRPr sz="5000">
                <a:latin typeface="Work Sans"/>
                <a:ea typeface="Work Sans"/>
                <a:cs typeface="Work Sans"/>
                <a:sym typeface="Work Sans"/>
              </a:defRPr>
            </a:lvl3pPr>
            <a:lvl4pPr lvl="3" algn="l">
              <a:lnSpc>
                <a:spcPct val="80000"/>
              </a:lnSpc>
              <a:spcBef>
                <a:spcPts val="0"/>
              </a:spcBef>
              <a:spcAft>
                <a:spcPts val="0"/>
              </a:spcAft>
              <a:buSzPts val="5000"/>
              <a:buNone/>
              <a:defRPr sz="5000">
                <a:latin typeface="Work Sans"/>
                <a:ea typeface="Work Sans"/>
                <a:cs typeface="Work Sans"/>
                <a:sym typeface="Work Sans"/>
              </a:defRPr>
            </a:lvl4pPr>
            <a:lvl5pPr lvl="4" algn="l">
              <a:lnSpc>
                <a:spcPct val="80000"/>
              </a:lnSpc>
              <a:spcBef>
                <a:spcPts val="0"/>
              </a:spcBef>
              <a:spcAft>
                <a:spcPts val="0"/>
              </a:spcAft>
              <a:buSzPts val="5000"/>
              <a:buNone/>
              <a:defRPr sz="5000">
                <a:latin typeface="Work Sans"/>
                <a:ea typeface="Work Sans"/>
                <a:cs typeface="Work Sans"/>
                <a:sym typeface="Work Sans"/>
              </a:defRPr>
            </a:lvl5pPr>
            <a:lvl6pPr lvl="5" algn="l">
              <a:lnSpc>
                <a:spcPct val="80000"/>
              </a:lnSpc>
              <a:spcBef>
                <a:spcPts val="0"/>
              </a:spcBef>
              <a:spcAft>
                <a:spcPts val="0"/>
              </a:spcAft>
              <a:buSzPts val="5000"/>
              <a:buNone/>
              <a:defRPr sz="5000">
                <a:latin typeface="Work Sans"/>
                <a:ea typeface="Work Sans"/>
                <a:cs typeface="Work Sans"/>
                <a:sym typeface="Work Sans"/>
              </a:defRPr>
            </a:lvl6pPr>
            <a:lvl7pPr lvl="6" algn="l">
              <a:lnSpc>
                <a:spcPct val="80000"/>
              </a:lnSpc>
              <a:spcBef>
                <a:spcPts val="0"/>
              </a:spcBef>
              <a:spcAft>
                <a:spcPts val="0"/>
              </a:spcAft>
              <a:buSzPts val="5000"/>
              <a:buNone/>
              <a:defRPr sz="5000">
                <a:latin typeface="Work Sans"/>
                <a:ea typeface="Work Sans"/>
                <a:cs typeface="Work Sans"/>
                <a:sym typeface="Work Sans"/>
              </a:defRPr>
            </a:lvl7pPr>
            <a:lvl8pPr lvl="7" algn="l">
              <a:lnSpc>
                <a:spcPct val="80000"/>
              </a:lnSpc>
              <a:spcBef>
                <a:spcPts val="0"/>
              </a:spcBef>
              <a:spcAft>
                <a:spcPts val="0"/>
              </a:spcAft>
              <a:buSzPts val="5000"/>
              <a:buNone/>
              <a:defRPr sz="5000">
                <a:latin typeface="Work Sans"/>
                <a:ea typeface="Work Sans"/>
                <a:cs typeface="Work Sans"/>
                <a:sym typeface="Work Sans"/>
              </a:defRPr>
            </a:lvl8pPr>
            <a:lvl9pPr lvl="8" algn="l">
              <a:lnSpc>
                <a:spcPct val="80000"/>
              </a:lnSpc>
              <a:spcBef>
                <a:spcPts val="0"/>
              </a:spcBef>
              <a:spcAft>
                <a:spcPts val="0"/>
              </a:spcAft>
              <a:buSzPts val="5000"/>
              <a:buNone/>
              <a:defRPr sz="5000">
                <a:latin typeface="Work Sans"/>
                <a:ea typeface="Work Sans"/>
                <a:cs typeface="Work Sans"/>
                <a:sym typeface="Work Sans"/>
              </a:defRPr>
            </a:lvl9pPr>
          </a:lstStyle>
          <a:p/>
        </p:txBody>
      </p:sp>
      <p:sp>
        <p:nvSpPr>
          <p:cNvPr id="1185" name="Google Shape;1185;p293"/>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2021</a:t>
            </a:r>
            <a:endParaRPr b="0" i="0" sz="600" u="none" cap="none" strike="noStrike">
              <a:solidFill>
                <a:srgbClr val="FFFFFF"/>
              </a:solidFill>
              <a:latin typeface="Work Sans"/>
              <a:ea typeface="Work Sans"/>
              <a:cs typeface="Work Sans"/>
              <a:sym typeface="Work Sans"/>
            </a:endParaRPr>
          </a:p>
        </p:txBody>
      </p:sp>
      <p:sp>
        <p:nvSpPr>
          <p:cNvPr id="1186" name="Google Shape;1186;p293"/>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1187" name="Google Shape;1187;p293"/>
          <p:cNvSpPr/>
          <p:nvPr/>
        </p:nvSpPr>
        <p:spPr>
          <a:xfrm>
            <a:off x="-101925" y="-962025"/>
            <a:ext cx="10808100" cy="961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293"/>
          <p:cNvSpPr/>
          <p:nvPr/>
        </p:nvSpPr>
        <p:spPr>
          <a:xfrm>
            <a:off x="9144000" y="-962025"/>
            <a:ext cx="1956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293"/>
          <p:cNvSpPr/>
          <p:nvPr/>
        </p:nvSpPr>
        <p:spPr>
          <a:xfrm>
            <a:off x="-101925" y="5143500"/>
            <a:ext cx="10808100" cy="1430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293"/>
          <p:cNvSpPr/>
          <p:nvPr/>
        </p:nvSpPr>
        <p:spPr>
          <a:xfrm>
            <a:off x="-1796850" y="-962025"/>
            <a:ext cx="1797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Blue Basic / No text 1 1 1 1 1">
  <p:cSld name="Cover Slide - Brands_6_2_1_1_1_1_1">
    <p:bg>
      <p:bgPr>
        <a:solidFill>
          <a:schemeClr val="dk1"/>
        </a:solidFill>
      </p:bgPr>
    </p:bg>
    <p:spTree>
      <p:nvGrpSpPr>
        <p:cNvPr id="1191" name="Shape 1191"/>
        <p:cNvGrpSpPr/>
        <p:nvPr/>
      </p:nvGrpSpPr>
      <p:grpSpPr>
        <a:xfrm>
          <a:off x="0" y="0"/>
          <a:ext cx="0" cy="0"/>
          <a:chOff x="0" y="0"/>
          <a:chExt cx="0" cy="0"/>
        </a:xfrm>
      </p:grpSpPr>
      <p:sp>
        <p:nvSpPr>
          <p:cNvPr id="1192" name="Google Shape;1192;p294"/>
          <p:cNvSpPr/>
          <p:nvPr/>
        </p:nvSpPr>
        <p:spPr>
          <a:xfrm rot="5796468">
            <a:off x="-3648034" y="-3060830"/>
            <a:ext cx="5855176" cy="6526047"/>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294"/>
          <p:cNvSpPr/>
          <p:nvPr/>
        </p:nvSpPr>
        <p:spPr>
          <a:xfrm rot="9442979">
            <a:off x="-2057771" y="1067260"/>
            <a:ext cx="2520650" cy="1522475"/>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294"/>
          <p:cNvSpPr/>
          <p:nvPr/>
        </p:nvSpPr>
        <p:spPr>
          <a:xfrm rot="10800000">
            <a:off x="4422250" y="-930550"/>
            <a:ext cx="1846800" cy="1846800"/>
          </a:xfrm>
          <a:prstGeom prst="blockArc">
            <a:avLst>
              <a:gd fmla="val 10800000" name="adj1"/>
              <a:gd fmla="val 21587484" name="adj2"/>
              <a:gd fmla="val 17796" name="adj3"/>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95" name="Google Shape;1195;p294"/>
          <p:cNvPicPr preferRelativeResize="0"/>
          <p:nvPr/>
        </p:nvPicPr>
        <p:blipFill rotWithShape="1">
          <a:blip r:embed="rId2">
            <a:alphaModFix/>
          </a:blip>
          <a:srcRect b="0" l="0" r="0" t="0"/>
          <a:stretch/>
        </p:blipFill>
        <p:spPr>
          <a:xfrm>
            <a:off x="8046050" y="218415"/>
            <a:ext cx="801848" cy="331010"/>
          </a:xfrm>
          <a:prstGeom prst="rect">
            <a:avLst/>
          </a:prstGeom>
          <a:noFill/>
          <a:ln>
            <a:noFill/>
          </a:ln>
        </p:spPr>
      </p:pic>
      <p:sp>
        <p:nvSpPr>
          <p:cNvPr id="1196" name="Google Shape;1196;p294"/>
          <p:cNvSpPr txBox="1"/>
          <p:nvPr>
            <p:ph type="title"/>
          </p:nvPr>
        </p:nvSpPr>
        <p:spPr>
          <a:xfrm>
            <a:off x="568025" y="1444650"/>
            <a:ext cx="5098200" cy="22542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lt1"/>
              </a:buClr>
              <a:buSzPts val="5000"/>
              <a:buNone/>
              <a:defRPr sz="5000">
                <a:solidFill>
                  <a:srgbClr val="FFFFFF"/>
                </a:solidFill>
                <a:latin typeface="Lora Medium"/>
                <a:ea typeface="Lora Medium"/>
                <a:cs typeface="Lora Medium"/>
                <a:sym typeface="Lora Medium"/>
              </a:defRPr>
            </a:lvl1pPr>
            <a:lvl2pPr lvl="1" algn="l">
              <a:lnSpc>
                <a:spcPct val="80000"/>
              </a:lnSpc>
              <a:spcBef>
                <a:spcPts val="0"/>
              </a:spcBef>
              <a:spcAft>
                <a:spcPts val="0"/>
              </a:spcAft>
              <a:buSzPts val="5000"/>
              <a:buNone/>
              <a:defRPr sz="5000">
                <a:latin typeface="Work Sans"/>
                <a:ea typeface="Work Sans"/>
                <a:cs typeface="Work Sans"/>
                <a:sym typeface="Work Sans"/>
              </a:defRPr>
            </a:lvl2pPr>
            <a:lvl3pPr lvl="2" algn="l">
              <a:lnSpc>
                <a:spcPct val="80000"/>
              </a:lnSpc>
              <a:spcBef>
                <a:spcPts val="0"/>
              </a:spcBef>
              <a:spcAft>
                <a:spcPts val="0"/>
              </a:spcAft>
              <a:buSzPts val="5000"/>
              <a:buNone/>
              <a:defRPr sz="5000">
                <a:latin typeface="Work Sans"/>
                <a:ea typeface="Work Sans"/>
                <a:cs typeface="Work Sans"/>
                <a:sym typeface="Work Sans"/>
              </a:defRPr>
            </a:lvl3pPr>
            <a:lvl4pPr lvl="3" algn="l">
              <a:lnSpc>
                <a:spcPct val="80000"/>
              </a:lnSpc>
              <a:spcBef>
                <a:spcPts val="0"/>
              </a:spcBef>
              <a:spcAft>
                <a:spcPts val="0"/>
              </a:spcAft>
              <a:buSzPts val="5000"/>
              <a:buNone/>
              <a:defRPr sz="5000">
                <a:latin typeface="Work Sans"/>
                <a:ea typeface="Work Sans"/>
                <a:cs typeface="Work Sans"/>
                <a:sym typeface="Work Sans"/>
              </a:defRPr>
            </a:lvl4pPr>
            <a:lvl5pPr lvl="4" algn="l">
              <a:lnSpc>
                <a:spcPct val="80000"/>
              </a:lnSpc>
              <a:spcBef>
                <a:spcPts val="0"/>
              </a:spcBef>
              <a:spcAft>
                <a:spcPts val="0"/>
              </a:spcAft>
              <a:buSzPts val="5000"/>
              <a:buNone/>
              <a:defRPr sz="5000">
                <a:latin typeface="Work Sans"/>
                <a:ea typeface="Work Sans"/>
                <a:cs typeface="Work Sans"/>
                <a:sym typeface="Work Sans"/>
              </a:defRPr>
            </a:lvl5pPr>
            <a:lvl6pPr lvl="5" algn="l">
              <a:lnSpc>
                <a:spcPct val="80000"/>
              </a:lnSpc>
              <a:spcBef>
                <a:spcPts val="0"/>
              </a:spcBef>
              <a:spcAft>
                <a:spcPts val="0"/>
              </a:spcAft>
              <a:buSzPts val="5000"/>
              <a:buNone/>
              <a:defRPr sz="5000">
                <a:latin typeface="Work Sans"/>
                <a:ea typeface="Work Sans"/>
                <a:cs typeface="Work Sans"/>
                <a:sym typeface="Work Sans"/>
              </a:defRPr>
            </a:lvl6pPr>
            <a:lvl7pPr lvl="6" algn="l">
              <a:lnSpc>
                <a:spcPct val="80000"/>
              </a:lnSpc>
              <a:spcBef>
                <a:spcPts val="0"/>
              </a:spcBef>
              <a:spcAft>
                <a:spcPts val="0"/>
              </a:spcAft>
              <a:buSzPts val="5000"/>
              <a:buNone/>
              <a:defRPr sz="5000">
                <a:latin typeface="Work Sans"/>
                <a:ea typeface="Work Sans"/>
                <a:cs typeface="Work Sans"/>
                <a:sym typeface="Work Sans"/>
              </a:defRPr>
            </a:lvl7pPr>
            <a:lvl8pPr lvl="7" algn="l">
              <a:lnSpc>
                <a:spcPct val="80000"/>
              </a:lnSpc>
              <a:spcBef>
                <a:spcPts val="0"/>
              </a:spcBef>
              <a:spcAft>
                <a:spcPts val="0"/>
              </a:spcAft>
              <a:buSzPts val="5000"/>
              <a:buNone/>
              <a:defRPr sz="5000">
                <a:latin typeface="Work Sans"/>
                <a:ea typeface="Work Sans"/>
                <a:cs typeface="Work Sans"/>
                <a:sym typeface="Work Sans"/>
              </a:defRPr>
            </a:lvl8pPr>
            <a:lvl9pPr lvl="8" algn="l">
              <a:lnSpc>
                <a:spcPct val="80000"/>
              </a:lnSpc>
              <a:spcBef>
                <a:spcPts val="0"/>
              </a:spcBef>
              <a:spcAft>
                <a:spcPts val="0"/>
              </a:spcAft>
              <a:buSzPts val="5000"/>
              <a:buNone/>
              <a:defRPr sz="5000">
                <a:latin typeface="Work Sans"/>
                <a:ea typeface="Work Sans"/>
                <a:cs typeface="Work Sans"/>
                <a:sym typeface="Work Sans"/>
              </a:defRPr>
            </a:lvl9pPr>
          </a:lstStyle>
          <a:p/>
        </p:txBody>
      </p:sp>
      <p:sp>
        <p:nvSpPr>
          <p:cNvPr id="1197" name="Google Shape;1197;p294"/>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2021</a:t>
            </a:r>
            <a:endParaRPr b="0" i="0" sz="600" u="none" cap="none" strike="noStrike">
              <a:solidFill>
                <a:srgbClr val="FFFFFF"/>
              </a:solidFill>
              <a:latin typeface="Work Sans"/>
              <a:ea typeface="Work Sans"/>
              <a:cs typeface="Work Sans"/>
              <a:sym typeface="Work Sans"/>
            </a:endParaRPr>
          </a:p>
        </p:txBody>
      </p:sp>
      <p:sp>
        <p:nvSpPr>
          <p:cNvPr id="1198" name="Google Shape;1198;p294"/>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1199" name="Google Shape;1199;p294"/>
          <p:cNvSpPr/>
          <p:nvPr/>
        </p:nvSpPr>
        <p:spPr>
          <a:xfrm>
            <a:off x="-2063550" y="-1293575"/>
            <a:ext cx="13163400" cy="1293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294"/>
          <p:cNvSpPr/>
          <p:nvPr/>
        </p:nvSpPr>
        <p:spPr>
          <a:xfrm>
            <a:off x="9144000" y="-962025"/>
            <a:ext cx="1956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294"/>
          <p:cNvSpPr/>
          <p:nvPr/>
        </p:nvSpPr>
        <p:spPr>
          <a:xfrm>
            <a:off x="-101925" y="5143500"/>
            <a:ext cx="10808100" cy="1430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294"/>
          <p:cNvSpPr/>
          <p:nvPr/>
        </p:nvSpPr>
        <p:spPr>
          <a:xfrm>
            <a:off x="-2063550" y="-962025"/>
            <a:ext cx="20637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Basic Light 2">
  <p:cSld name="CUSTOM_1_1_4">
    <p:spTree>
      <p:nvGrpSpPr>
        <p:cNvPr id="1203" name="Shape 1203"/>
        <p:cNvGrpSpPr/>
        <p:nvPr/>
      </p:nvGrpSpPr>
      <p:grpSpPr>
        <a:xfrm>
          <a:off x="0" y="0"/>
          <a:ext cx="0" cy="0"/>
          <a:chOff x="0" y="0"/>
          <a:chExt cx="0" cy="0"/>
        </a:xfrm>
      </p:grpSpPr>
      <p:sp>
        <p:nvSpPr>
          <p:cNvPr id="1204" name="Google Shape;1204;p295"/>
          <p:cNvSpPr/>
          <p:nvPr/>
        </p:nvSpPr>
        <p:spPr>
          <a:xfrm rot="10800000">
            <a:off x="2773907" y="3067331"/>
            <a:ext cx="2112600" cy="1491900"/>
          </a:xfrm>
          <a:prstGeom prst="rect">
            <a:avLst/>
          </a:prstGeom>
          <a:solidFill>
            <a:srgbClr val="F6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295"/>
          <p:cNvSpPr/>
          <p:nvPr/>
        </p:nvSpPr>
        <p:spPr>
          <a:xfrm rot="10800000">
            <a:off x="2773907" y="1468401"/>
            <a:ext cx="2112600" cy="1491900"/>
          </a:xfrm>
          <a:prstGeom prst="rect">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295"/>
          <p:cNvSpPr/>
          <p:nvPr/>
        </p:nvSpPr>
        <p:spPr>
          <a:xfrm>
            <a:off x="568032" y="1468401"/>
            <a:ext cx="2112600" cy="1491900"/>
          </a:xfrm>
          <a:prstGeom prst="rect">
            <a:avLst/>
          </a:prstGeom>
          <a:solidFill>
            <a:srgbClr val="F6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295"/>
          <p:cNvSpPr/>
          <p:nvPr/>
        </p:nvSpPr>
        <p:spPr>
          <a:xfrm>
            <a:off x="568032" y="3067331"/>
            <a:ext cx="2112600" cy="1491900"/>
          </a:xfrm>
          <a:prstGeom prst="rect">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295"/>
          <p:cNvSpPr txBox="1"/>
          <p:nvPr>
            <p:ph type="title"/>
          </p:nvPr>
        </p:nvSpPr>
        <p:spPr>
          <a:xfrm>
            <a:off x="5550450" y="3067325"/>
            <a:ext cx="1187400" cy="330900"/>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SzPts val="2800"/>
              <a:buNone/>
              <a:defRPr b="1" sz="1000">
                <a:solidFill>
                  <a:schemeClr val="lt1"/>
                </a:solidFill>
                <a:latin typeface="Work Sans"/>
                <a:ea typeface="Work Sans"/>
                <a:cs typeface="Work Sans"/>
                <a:sym typeface="Work Sans"/>
              </a:defRPr>
            </a:lvl1pPr>
            <a:lvl2pPr lvl="1" algn="ctr">
              <a:lnSpc>
                <a:spcPct val="80000"/>
              </a:lnSpc>
              <a:spcBef>
                <a:spcPts val="0"/>
              </a:spcBef>
              <a:spcAft>
                <a:spcPts val="0"/>
              </a:spcAft>
              <a:buSzPts val="1100"/>
              <a:buNone/>
              <a:defRPr sz="1100">
                <a:latin typeface="Work Sans"/>
                <a:ea typeface="Work Sans"/>
                <a:cs typeface="Work Sans"/>
                <a:sym typeface="Work Sans"/>
              </a:defRPr>
            </a:lvl2pPr>
            <a:lvl3pPr lvl="2" algn="ctr">
              <a:lnSpc>
                <a:spcPct val="80000"/>
              </a:lnSpc>
              <a:spcBef>
                <a:spcPts val="0"/>
              </a:spcBef>
              <a:spcAft>
                <a:spcPts val="0"/>
              </a:spcAft>
              <a:buSzPts val="1100"/>
              <a:buNone/>
              <a:defRPr sz="1100">
                <a:latin typeface="Work Sans"/>
                <a:ea typeface="Work Sans"/>
                <a:cs typeface="Work Sans"/>
                <a:sym typeface="Work Sans"/>
              </a:defRPr>
            </a:lvl3pPr>
            <a:lvl4pPr lvl="3" algn="ctr">
              <a:lnSpc>
                <a:spcPct val="80000"/>
              </a:lnSpc>
              <a:spcBef>
                <a:spcPts val="0"/>
              </a:spcBef>
              <a:spcAft>
                <a:spcPts val="0"/>
              </a:spcAft>
              <a:buSzPts val="1100"/>
              <a:buNone/>
              <a:defRPr sz="1100">
                <a:latin typeface="Work Sans"/>
                <a:ea typeface="Work Sans"/>
                <a:cs typeface="Work Sans"/>
                <a:sym typeface="Work Sans"/>
              </a:defRPr>
            </a:lvl4pPr>
            <a:lvl5pPr lvl="4" algn="ctr">
              <a:lnSpc>
                <a:spcPct val="80000"/>
              </a:lnSpc>
              <a:spcBef>
                <a:spcPts val="0"/>
              </a:spcBef>
              <a:spcAft>
                <a:spcPts val="0"/>
              </a:spcAft>
              <a:buSzPts val="1100"/>
              <a:buNone/>
              <a:defRPr sz="1100">
                <a:latin typeface="Work Sans"/>
                <a:ea typeface="Work Sans"/>
                <a:cs typeface="Work Sans"/>
                <a:sym typeface="Work Sans"/>
              </a:defRPr>
            </a:lvl5pPr>
            <a:lvl6pPr lvl="5" algn="ctr">
              <a:lnSpc>
                <a:spcPct val="80000"/>
              </a:lnSpc>
              <a:spcBef>
                <a:spcPts val="0"/>
              </a:spcBef>
              <a:spcAft>
                <a:spcPts val="0"/>
              </a:spcAft>
              <a:buSzPts val="1100"/>
              <a:buNone/>
              <a:defRPr sz="1100">
                <a:latin typeface="Work Sans"/>
                <a:ea typeface="Work Sans"/>
                <a:cs typeface="Work Sans"/>
                <a:sym typeface="Work Sans"/>
              </a:defRPr>
            </a:lvl6pPr>
            <a:lvl7pPr lvl="6" algn="ctr">
              <a:lnSpc>
                <a:spcPct val="80000"/>
              </a:lnSpc>
              <a:spcBef>
                <a:spcPts val="0"/>
              </a:spcBef>
              <a:spcAft>
                <a:spcPts val="0"/>
              </a:spcAft>
              <a:buSzPts val="1100"/>
              <a:buNone/>
              <a:defRPr sz="1100">
                <a:latin typeface="Work Sans"/>
                <a:ea typeface="Work Sans"/>
                <a:cs typeface="Work Sans"/>
                <a:sym typeface="Work Sans"/>
              </a:defRPr>
            </a:lvl7pPr>
            <a:lvl8pPr lvl="7" algn="ctr">
              <a:lnSpc>
                <a:spcPct val="80000"/>
              </a:lnSpc>
              <a:spcBef>
                <a:spcPts val="0"/>
              </a:spcBef>
              <a:spcAft>
                <a:spcPts val="0"/>
              </a:spcAft>
              <a:buSzPts val="1100"/>
              <a:buNone/>
              <a:defRPr sz="1100">
                <a:latin typeface="Work Sans"/>
                <a:ea typeface="Work Sans"/>
                <a:cs typeface="Work Sans"/>
                <a:sym typeface="Work Sans"/>
              </a:defRPr>
            </a:lvl8pPr>
            <a:lvl9pPr lvl="8" algn="ctr">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209" name="Google Shape;1209;p295"/>
          <p:cNvSpPr txBox="1"/>
          <p:nvPr>
            <p:ph idx="2" type="title"/>
          </p:nvPr>
        </p:nvSpPr>
        <p:spPr>
          <a:xfrm>
            <a:off x="5505575" y="2607775"/>
            <a:ext cx="1266000" cy="432900"/>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SzPts val="2800"/>
              <a:buNone/>
              <a:defRPr sz="800">
                <a:solidFill>
                  <a:srgbClr val="FFFFFF"/>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210" name="Google Shape;1210;p295"/>
          <p:cNvSpPr txBox="1"/>
          <p:nvPr>
            <p:ph idx="3" type="title"/>
          </p:nvPr>
        </p:nvSpPr>
        <p:spPr>
          <a:xfrm>
            <a:off x="5550450" y="3459063"/>
            <a:ext cx="1187400" cy="330900"/>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SzPts val="2800"/>
              <a:buNone/>
              <a:defRPr b="1" sz="1000">
                <a:solidFill>
                  <a:schemeClr val="lt1"/>
                </a:solidFill>
                <a:latin typeface="Work Sans"/>
                <a:ea typeface="Work Sans"/>
                <a:cs typeface="Work Sans"/>
                <a:sym typeface="Work Sans"/>
              </a:defRPr>
            </a:lvl1pPr>
            <a:lvl2pPr lvl="1" algn="ctr">
              <a:lnSpc>
                <a:spcPct val="80000"/>
              </a:lnSpc>
              <a:spcBef>
                <a:spcPts val="0"/>
              </a:spcBef>
              <a:spcAft>
                <a:spcPts val="0"/>
              </a:spcAft>
              <a:buSzPts val="1100"/>
              <a:buNone/>
              <a:defRPr sz="1100">
                <a:latin typeface="Work Sans"/>
                <a:ea typeface="Work Sans"/>
                <a:cs typeface="Work Sans"/>
                <a:sym typeface="Work Sans"/>
              </a:defRPr>
            </a:lvl2pPr>
            <a:lvl3pPr lvl="2" algn="ctr">
              <a:lnSpc>
                <a:spcPct val="80000"/>
              </a:lnSpc>
              <a:spcBef>
                <a:spcPts val="0"/>
              </a:spcBef>
              <a:spcAft>
                <a:spcPts val="0"/>
              </a:spcAft>
              <a:buSzPts val="1100"/>
              <a:buNone/>
              <a:defRPr sz="1100">
                <a:latin typeface="Work Sans"/>
                <a:ea typeface="Work Sans"/>
                <a:cs typeface="Work Sans"/>
                <a:sym typeface="Work Sans"/>
              </a:defRPr>
            </a:lvl3pPr>
            <a:lvl4pPr lvl="3" algn="ctr">
              <a:lnSpc>
                <a:spcPct val="80000"/>
              </a:lnSpc>
              <a:spcBef>
                <a:spcPts val="0"/>
              </a:spcBef>
              <a:spcAft>
                <a:spcPts val="0"/>
              </a:spcAft>
              <a:buSzPts val="1100"/>
              <a:buNone/>
              <a:defRPr sz="1100">
                <a:latin typeface="Work Sans"/>
                <a:ea typeface="Work Sans"/>
                <a:cs typeface="Work Sans"/>
                <a:sym typeface="Work Sans"/>
              </a:defRPr>
            </a:lvl4pPr>
            <a:lvl5pPr lvl="4" algn="ctr">
              <a:lnSpc>
                <a:spcPct val="80000"/>
              </a:lnSpc>
              <a:spcBef>
                <a:spcPts val="0"/>
              </a:spcBef>
              <a:spcAft>
                <a:spcPts val="0"/>
              </a:spcAft>
              <a:buSzPts val="1100"/>
              <a:buNone/>
              <a:defRPr sz="1100">
                <a:latin typeface="Work Sans"/>
                <a:ea typeface="Work Sans"/>
                <a:cs typeface="Work Sans"/>
                <a:sym typeface="Work Sans"/>
              </a:defRPr>
            </a:lvl5pPr>
            <a:lvl6pPr lvl="5" algn="ctr">
              <a:lnSpc>
                <a:spcPct val="80000"/>
              </a:lnSpc>
              <a:spcBef>
                <a:spcPts val="0"/>
              </a:spcBef>
              <a:spcAft>
                <a:spcPts val="0"/>
              </a:spcAft>
              <a:buSzPts val="1100"/>
              <a:buNone/>
              <a:defRPr sz="1100">
                <a:latin typeface="Work Sans"/>
                <a:ea typeface="Work Sans"/>
                <a:cs typeface="Work Sans"/>
                <a:sym typeface="Work Sans"/>
              </a:defRPr>
            </a:lvl6pPr>
            <a:lvl7pPr lvl="6" algn="ctr">
              <a:lnSpc>
                <a:spcPct val="80000"/>
              </a:lnSpc>
              <a:spcBef>
                <a:spcPts val="0"/>
              </a:spcBef>
              <a:spcAft>
                <a:spcPts val="0"/>
              </a:spcAft>
              <a:buSzPts val="1100"/>
              <a:buNone/>
              <a:defRPr sz="1100">
                <a:latin typeface="Work Sans"/>
                <a:ea typeface="Work Sans"/>
                <a:cs typeface="Work Sans"/>
                <a:sym typeface="Work Sans"/>
              </a:defRPr>
            </a:lvl7pPr>
            <a:lvl8pPr lvl="7" algn="ctr">
              <a:lnSpc>
                <a:spcPct val="80000"/>
              </a:lnSpc>
              <a:spcBef>
                <a:spcPts val="0"/>
              </a:spcBef>
              <a:spcAft>
                <a:spcPts val="0"/>
              </a:spcAft>
              <a:buSzPts val="1100"/>
              <a:buNone/>
              <a:defRPr sz="1100">
                <a:latin typeface="Work Sans"/>
                <a:ea typeface="Work Sans"/>
                <a:cs typeface="Work Sans"/>
                <a:sym typeface="Work Sans"/>
              </a:defRPr>
            </a:lvl8pPr>
            <a:lvl9pPr lvl="8" algn="ctr">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211" name="Google Shape;1211;p295"/>
          <p:cNvSpPr txBox="1"/>
          <p:nvPr>
            <p:ph idx="4" type="title"/>
          </p:nvPr>
        </p:nvSpPr>
        <p:spPr>
          <a:xfrm>
            <a:off x="5550450" y="3850800"/>
            <a:ext cx="1187400" cy="330900"/>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SzPts val="2800"/>
              <a:buNone/>
              <a:defRPr b="1" sz="1000">
                <a:solidFill>
                  <a:schemeClr val="lt1"/>
                </a:solidFill>
                <a:latin typeface="Work Sans"/>
                <a:ea typeface="Work Sans"/>
                <a:cs typeface="Work Sans"/>
                <a:sym typeface="Work Sans"/>
              </a:defRPr>
            </a:lvl1pPr>
            <a:lvl2pPr lvl="1" algn="ctr">
              <a:lnSpc>
                <a:spcPct val="80000"/>
              </a:lnSpc>
              <a:spcBef>
                <a:spcPts val="0"/>
              </a:spcBef>
              <a:spcAft>
                <a:spcPts val="0"/>
              </a:spcAft>
              <a:buSzPts val="1100"/>
              <a:buNone/>
              <a:defRPr sz="1100">
                <a:latin typeface="Work Sans"/>
                <a:ea typeface="Work Sans"/>
                <a:cs typeface="Work Sans"/>
                <a:sym typeface="Work Sans"/>
              </a:defRPr>
            </a:lvl2pPr>
            <a:lvl3pPr lvl="2" algn="ctr">
              <a:lnSpc>
                <a:spcPct val="80000"/>
              </a:lnSpc>
              <a:spcBef>
                <a:spcPts val="0"/>
              </a:spcBef>
              <a:spcAft>
                <a:spcPts val="0"/>
              </a:spcAft>
              <a:buSzPts val="1100"/>
              <a:buNone/>
              <a:defRPr sz="1100">
                <a:latin typeface="Work Sans"/>
                <a:ea typeface="Work Sans"/>
                <a:cs typeface="Work Sans"/>
                <a:sym typeface="Work Sans"/>
              </a:defRPr>
            </a:lvl3pPr>
            <a:lvl4pPr lvl="3" algn="ctr">
              <a:lnSpc>
                <a:spcPct val="80000"/>
              </a:lnSpc>
              <a:spcBef>
                <a:spcPts val="0"/>
              </a:spcBef>
              <a:spcAft>
                <a:spcPts val="0"/>
              </a:spcAft>
              <a:buSzPts val="1100"/>
              <a:buNone/>
              <a:defRPr sz="1100">
                <a:latin typeface="Work Sans"/>
                <a:ea typeface="Work Sans"/>
                <a:cs typeface="Work Sans"/>
                <a:sym typeface="Work Sans"/>
              </a:defRPr>
            </a:lvl4pPr>
            <a:lvl5pPr lvl="4" algn="ctr">
              <a:lnSpc>
                <a:spcPct val="80000"/>
              </a:lnSpc>
              <a:spcBef>
                <a:spcPts val="0"/>
              </a:spcBef>
              <a:spcAft>
                <a:spcPts val="0"/>
              </a:spcAft>
              <a:buSzPts val="1100"/>
              <a:buNone/>
              <a:defRPr sz="1100">
                <a:latin typeface="Work Sans"/>
                <a:ea typeface="Work Sans"/>
                <a:cs typeface="Work Sans"/>
                <a:sym typeface="Work Sans"/>
              </a:defRPr>
            </a:lvl5pPr>
            <a:lvl6pPr lvl="5" algn="ctr">
              <a:lnSpc>
                <a:spcPct val="80000"/>
              </a:lnSpc>
              <a:spcBef>
                <a:spcPts val="0"/>
              </a:spcBef>
              <a:spcAft>
                <a:spcPts val="0"/>
              </a:spcAft>
              <a:buSzPts val="1100"/>
              <a:buNone/>
              <a:defRPr sz="1100">
                <a:latin typeface="Work Sans"/>
                <a:ea typeface="Work Sans"/>
                <a:cs typeface="Work Sans"/>
                <a:sym typeface="Work Sans"/>
              </a:defRPr>
            </a:lvl6pPr>
            <a:lvl7pPr lvl="6" algn="ctr">
              <a:lnSpc>
                <a:spcPct val="80000"/>
              </a:lnSpc>
              <a:spcBef>
                <a:spcPts val="0"/>
              </a:spcBef>
              <a:spcAft>
                <a:spcPts val="0"/>
              </a:spcAft>
              <a:buSzPts val="1100"/>
              <a:buNone/>
              <a:defRPr sz="1100">
                <a:latin typeface="Work Sans"/>
                <a:ea typeface="Work Sans"/>
                <a:cs typeface="Work Sans"/>
                <a:sym typeface="Work Sans"/>
              </a:defRPr>
            </a:lvl7pPr>
            <a:lvl8pPr lvl="7" algn="ctr">
              <a:lnSpc>
                <a:spcPct val="80000"/>
              </a:lnSpc>
              <a:spcBef>
                <a:spcPts val="0"/>
              </a:spcBef>
              <a:spcAft>
                <a:spcPts val="0"/>
              </a:spcAft>
              <a:buSzPts val="1100"/>
              <a:buNone/>
              <a:defRPr sz="1100">
                <a:latin typeface="Work Sans"/>
                <a:ea typeface="Work Sans"/>
                <a:cs typeface="Work Sans"/>
                <a:sym typeface="Work Sans"/>
              </a:defRPr>
            </a:lvl8pPr>
            <a:lvl9pPr lvl="8" algn="ctr">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212" name="Google Shape;1212;p295"/>
          <p:cNvSpPr txBox="1"/>
          <p:nvPr>
            <p:ph idx="5" type="title"/>
          </p:nvPr>
        </p:nvSpPr>
        <p:spPr>
          <a:xfrm>
            <a:off x="796800" y="1688400"/>
            <a:ext cx="1812600" cy="4584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b="1" sz="1000">
                <a:solidFill>
                  <a:srgbClr val="00334E"/>
                </a:solidFill>
                <a:latin typeface="Work Sans"/>
                <a:ea typeface="Work Sans"/>
                <a:cs typeface="Work Sans"/>
                <a:sym typeface="Work Sans"/>
              </a:defRPr>
            </a:lvl1pPr>
            <a:lvl2pPr lvl="1" algn="ctr">
              <a:lnSpc>
                <a:spcPct val="80000"/>
              </a:lnSpc>
              <a:spcBef>
                <a:spcPts val="0"/>
              </a:spcBef>
              <a:spcAft>
                <a:spcPts val="0"/>
              </a:spcAft>
              <a:buSzPts val="1100"/>
              <a:buNone/>
              <a:defRPr sz="1100">
                <a:latin typeface="Work Sans"/>
                <a:ea typeface="Work Sans"/>
                <a:cs typeface="Work Sans"/>
                <a:sym typeface="Work Sans"/>
              </a:defRPr>
            </a:lvl2pPr>
            <a:lvl3pPr lvl="2" algn="ctr">
              <a:lnSpc>
                <a:spcPct val="80000"/>
              </a:lnSpc>
              <a:spcBef>
                <a:spcPts val="0"/>
              </a:spcBef>
              <a:spcAft>
                <a:spcPts val="0"/>
              </a:spcAft>
              <a:buSzPts val="1100"/>
              <a:buNone/>
              <a:defRPr sz="1100">
                <a:latin typeface="Work Sans"/>
                <a:ea typeface="Work Sans"/>
                <a:cs typeface="Work Sans"/>
                <a:sym typeface="Work Sans"/>
              </a:defRPr>
            </a:lvl3pPr>
            <a:lvl4pPr lvl="3" algn="ctr">
              <a:lnSpc>
                <a:spcPct val="80000"/>
              </a:lnSpc>
              <a:spcBef>
                <a:spcPts val="0"/>
              </a:spcBef>
              <a:spcAft>
                <a:spcPts val="0"/>
              </a:spcAft>
              <a:buSzPts val="1100"/>
              <a:buNone/>
              <a:defRPr sz="1100">
                <a:latin typeface="Work Sans"/>
                <a:ea typeface="Work Sans"/>
                <a:cs typeface="Work Sans"/>
                <a:sym typeface="Work Sans"/>
              </a:defRPr>
            </a:lvl4pPr>
            <a:lvl5pPr lvl="4" algn="ctr">
              <a:lnSpc>
                <a:spcPct val="80000"/>
              </a:lnSpc>
              <a:spcBef>
                <a:spcPts val="0"/>
              </a:spcBef>
              <a:spcAft>
                <a:spcPts val="0"/>
              </a:spcAft>
              <a:buSzPts val="1100"/>
              <a:buNone/>
              <a:defRPr sz="1100">
                <a:latin typeface="Work Sans"/>
                <a:ea typeface="Work Sans"/>
                <a:cs typeface="Work Sans"/>
                <a:sym typeface="Work Sans"/>
              </a:defRPr>
            </a:lvl5pPr>
            <a:lvl6pPr lvl="5" algn="ctr">
              <a:lnSpc>
                <a:spcPct val="80000"/>
              </a:lnSpc>
              <a:spcBef>
                <a:spcPts val="0"/>
              </a:spcBef>
              <a:spcAft>
                <a:spcPts val="0"/>
              </a:spcAft>
              <a:buSzPts val="1100"/>
              <a:buNone/>
              <a:defRPr sz="1100">
                <a:latin typeface="Work Sans"/>
                <a:ea typeface="Work Sans"/>
                <a:cs typeface="Work Sans"/>
                <a:sym typeface="Work Sans"/>
              </a:defRPr>
            </a:lvl6pPr>
            <a:lvl7pPr lvl="6" algn="ctr">
              <a:lnSpc>
                <a:spcPct val="80000"/>
              </a:lnSpc>
              <a:spcBef>
                <a:spcPts val="0"/>
              </a:spcBef>
              <a:spcAft>
                <a:spcPts val="0"/>
              </a:spcAft>
              <a:buSzPts val="1100"/>
              <a:buNone/>
              <a:defRPr sz="1100">
                <a:latin typeface="Work Sans"/>
                <a:ea typeface="Work Sans"/>
                <a:cs typeface="Work Sans"/>
                <a:sym typeface="Work Sans"/>
              </a:defRPr>
            </a:lvl7pPr>
            <a:lvl8pPr lvl="7" algn="ctr">
              <a:lnSpc>
                <a:spcPct val="80000"/>
              </a:lnSpc>
              <a:spcBef>
                <a:spcPts val="0"/>
              </a:spcBef>
              <a:spcAft>
                <a:spcPts val="0"/>
              </a:spcAft>
              <a:buSzPts val="1100"/>
              <a:buNone/>
              <a:defRPr sz="1100">
                <a:latin typeface="Work Sans"/>
                <a:ea typeface="Work Sans"/>
                <a:cs typeface="Work Sans"/>
                <a:sym typeface="Work Sans"/>
              </a:defRPr>
            </a:lvl8pPr>
            <a:lvl9pPr lvl="8" algn="ctr">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213" name="Google Shape;1213;p295"/>
          <p:cNvSpPr txBox="1"/>
          <p:nvPr>
            <p:ph idx="6" type="title"/>
          </p:nvPr>
        </p:nvSpPr>
        <p:spPr>
          <a:xfrm>
            <a:off x="796800" y="2186600"/>
            <a:ext cx="1742400" cy="6846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800">
                <a:solidFill>
                  <a:srgbClr val="00334E"/>
                </a:solidFill>
                <a:latin typeface="Work Sans"/>
                <a:ea typeface="Work Sans"/>
                <a:cs typeface="Work Sans"/>
                <a:sym typeface="Work Sans"/>
              </a:defRPr>
            </a:lvl1pPr>
            <a:lvl2pPr lvl="1" algn="ctr">
              <a:lnSpc>
                <a:spcPct val="80000"/>
              </a:lnSpc>
              <a:spcBef>
                <a:spcPts val="0"/>
              </a:spcBef>
              <a:spcAft>
                <a:spcPts val="0"/>
              </a:spcAft>
              <a:buSzPts val="1100"/>
              <a:buNone/>
              <a:defRPr sz="1100">
                <a:latin typeface="Work Sans"/>
                <a:ea typeface="Work Sans"/>
                <a:cs typeface="Work Sans"/>
                <a:sym typeface="Work Sans"/>
              </a:defRPr>
            </a:lvl2pPr>
            <a:lvl3pPr lvl="2" algn="ctr">
              <a:lnSpc>
                <a:spcPct val="80000"/>
              </a:lnSpc>
              <a:spcBef>
                <a:spcPts val="0"/>
              </a:spcBef>
              <a:spcAft>
                <a:spcPts val="0"/>
              </a:spcAft>
              <a:buSzPts val="1100"/>
              <a:buNone/>
              <a:defRPr sz="1100">
                <a:latin typeface="Work Sans"/>
                <a:ea typeface="Work Sans"/>
                <a:cs typeface="Work Sans"/>
                <a:sym typeface="Work Sans"/>
              </a:defRPr>
            </a:lvl3pPr>
            <a:lvl4pPr lvl="3" algn="ctr">
              <a:lnSpc>
                <a:spcPct val="80000"/>
              </a:lnSpc>
              <a:spcBef>
                <a:spcPts val="0"/>
              </a:spcBef>
              <a:spcAft>
                <a:spcPts val="0"/>
              </a:spcAft>
              <a:buSzPts val="1100"/>
              <a:buNone/>
              <a:defRPr sz="1100">
                <a:latin typeface="Work Sans"/>
                <a:ea typeface="Work Sans"/>
                <a:cs typeface="Work Sans"/>
                <a:sym typeface="Work Sans"/>
              </a:defRPr>
            </a:lvl4pPr>
            <a:lvl5pPr lvl="4" algn="ctr">
              <a:lnSpc>
                <a:spcPct val="80000"/>
              </a:lnSpc>
              <a:spcBef>
                <a:spcPts val="0"/>
              </a:spcBef>
              <a:spcAft>
                <a:spcPts val="0"/>
              </a:spcAft>
              <a:buSzPts val="1100"/>
              <a:buNone/>
              <a:defRPr sz="1100">
                <a:latin typeface="Work Sans"/>
                <a:ea typeface="Work Sans"/>
                <a:cs typeface="Work Sans"/>
                <a:sym typeface="Work Sans"/>
              </a:defRPr>
            </a:lvl5pPr>
            <a:lvl6pPr lvl="5" algn="ctr">
              <a:lnSpc>
                <a:spcPct val="80000"/>
              </a:lnSpc>
              <a:spcBef>
                <a:spcPts val="0"/>
              </a:spcBef>
              <a:spcAft>
                <a:spcPts val="0"/>
              </a:spcAft>
              <a:buSzPts val="1100"/>
              <a:buNone/>
              <a:defRPr sz="1100">
                <a:latin typeface="Work Sans"/>
                <a:ea typeface="Work Sans"/>
                <a:cs typeface="Work Sans"/>
                <a:sym typeface="Work Sans"/>
              </a:defRPr>
            </a:lvl6pPr>
            <a:lvl7pPr lvl="6" algn="ctr">
              <a:lnSpc>
                <a:spcPct val="80000"/>
              </a:lnSpc>
              <a:spcBef>
                <a:spcPts val="0"/>
              </a:spcBef>
              <a:spcAft>
                <a:spcPts val="0"/>
              </a:spcAft>
              <a:buSzPts val="1100"/>
              <a:buNone/>
              <a:defRPr sz="1100">
                <a:latin typeface="Work Sans"/>
                <a:ea typeface="Work Sans"/>
                <a:cs typeface="Work Sans"/>
                <a:sym typeface="Work Sans"/>
              </a:defRPr>
            </a:lvl7pPr>
            <a:lvl8pPr lvl="7" algn="ctr">
              <a:lnSpc>
                <a:spcPct val="80000"/>
              </a:lnSpc>
              <a:spcBef>
                <a:spcPts val="0"/>
              </a:spcBef>
              <a:spcAft>
                <a:spcPts val="0"/>
              </a:spcAft>
              <a:buSzPts val="1100"/>
              <a:buNone/>
              <a:defRPr sz="1100">
                <a:latin typeface="Work Sans"/>
                <a:ea typeface="Work Sans"/>
                <a:cs typeface="Work Sans"/>
                <a:sym typeface="Work Sans"/>
              </a:defRPr>
            </a:lvl8pPr>
            <a:lvl9pPr lvl="8" algn="ctr">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214" name="Google Shape;1214;p295"/>
          <p:cNvSpPr txBox="1"/>
          <p:nvPr>
            <p:ph idx="7" type="title"/>
          </p:nvPr>
        </p:nvSpPr>
        <p:spPr>
          <a:xfrm>
            <a:off x="2978850" y="1688400"/>
            <a:ext cx="1812600" cy="4584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b="1" sz="1000">
                <a:solidFill>
                  <a:srgbClr val="EEEEEE"/>
                </a:solidFill>
                <a:latin typeface="Work Sans"/>
                <a:ea typeface="Work Sans"/>
                <a:cs typeface="Work Sans"/>
                <a:sym typeface="Work Sans"/>
              </a:defRPr>
            </a:lvl1pPr>
            <a:lvl2pPr lvl="1" algn="ctr">
              <a:lnSpc>
                <a:spcPct val="80000"/>
              </a:lnSpc>
              <a:spcBef>
                <a:spcPts val="0"/>
              </a:spcBef>
              <a:spcAft>
                <a:spcPts val="0"/>
              </a:spcAft>
              <a:buSzPts val="1100"/>
              <a:buNone/>
              <a:defRPr sz="1100">
                <a:latin typeface="Work Sans"/>
                <a:ea typeface="Work Sans"/>
                <a:cs typeface="Work Sans"/>
                <a:sym typeface="Work Sans"/>
              </a:defRPr>
            </a:lvl2pPr>
            <a:lvl3pPr lvl="2" algn="ctr">
              <a:lnSpc>
                <a:spcPct val="80000"/>
              </a:lnSpc>
              <a:spcBef>
                <a:spcPts val="0"/>
              </a:spcBef>
              <a:spcAft>
                <a:spcPts val="0"/>
              </a:spcAft>
              <a:buSzPts val="1100"/>
              <a:buNone/>
              <a:defRPr sz="1100">
                <a:latin typeface="Work Sans"/>
                <a:ea typeface="Work Sans"/>
                <a:cs typeface="Work Sans"/>
                <a:sym typeface="Work Sans"/>
              </a:defRPr>
            </a:lvl3pPr>
            <a:lvl4pPr lvl="3" algn="ctr">
              <a:lnSpc>
                <a:spcPct val="80000"/>
              </a:lnSpc>
              <a:spcBef>
                <a:spcPts val="0"/>
              </a:spcBef>
              <a:spcAft>
                <a:spcPts val="0"/>
              </a:spcAft>
              <a:buSzPts val="1100"/>
              <a:buNone/>
              <a:defRPr sz="1100">
                <a:latin typeface="Work Sans"/>
                <a:ea typeface="Work Sans"/>
                <a:cs typeface="Work Sans"/>
                <a:sym typeface="Work Sans"/>
              </a:defRPr>
            </a:lvl4pPr>
            <a:lvl5pPr lvl="4" algn="ctr">
              <a:lnSpc>
                <a:spcPct val="80000"/>
              </a:lnSpc>
              <a:spcBef>
                <a:spcPts val="0"/>
              </a:spcBef>
              <a:spcAft>
                <a:spcPts val="0"/>
              </a:spcAft>
              <a:buSzPts val="1100"/>
              <a:buNone/>
              <a:defRPr sz="1100">
                <a:latin typeface="Work Sans"/>
                <a:ea typeface="Work Sans"/>
                <a:cs typeface="Work Sans"/>
                <a:sym typeface="Work Sans"/>
              </a:defRPr>
            </a:lvl5pPr>
            <a:lvl6pPr lvl="5" algn="ctr">
              <a:lnSpc>
                <a:spcPct val="80000"/>
              </a:lnSpc>
              <a:spcBef>
                <a:spcPts val="0"/>
              </a:spcBef>
              <a:spcAft>
                <a:spcPts val="0"/>
              </a:spcAft>
              <a:buSzPts val="1100"/>
              <a:buNone/>
              <a:defRPr sz="1100">
                <a:latin typeface="Work Sans"/>
                <a:ea typeface="Work Sans"/>
                <a:cs typeface="Work Sans"/>
                <a:sym typeface="Work Sans"/>
              </a:defRPr>
            </a:lvl6pPr>
            <a:lvl7pPr lvl="6" algn="ctr">
              <a:lnSpc>
                <a:spcPct val="80000"/>
              </a:lnSpc>
              <a:spcBef>
                <a:spcPts val="0"/>
              </a:spcBef>
              <a:spcAft>
                <a:spcPts val="0"/>
              </a:spcAft>
              <a:buSzPts val="1100"/>
              <a:buNone/>
              <a:defRPr sz="1100">
                <a:latin typeface="Work Sans"/>
                <a:ea typeface="Work Sans"/>
                <a:cs typeface="Work Sans"/>
                <a:sym typeface="Work Sans"/>
              </a:defRPr>
            </a:lvl7pPr>
            <a:lvl8pPr lvl="7" algn="ctr">
              <a:lnSpc>
                <a:spcPct val="80000"/>
              </a:lnSpc>
              <a:spcBef>
                <a:spcPts val="0"/>
              </a:spcBef>
              <a:spcAft>
                <a:spcPts val="0"/>
              </a:spcAft>
              <a:buSzPts val="1100"/>
              <a:buNone/>
              <a:defRPr sz="1100">
                <a:latin typeface="Work Sans"/>
                <a:ea typeface="Work Sans"/>
                <a:cs typeface="Work Sans"/>
                <a:sym typeface="Work Sans"/>
              </a:defRPr>
            </a:lvl8pPr>
            <a:lvl9pPr lvl="8" algn="ctr">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215" name="Google Shape;1215;p295"/>
          <p:cNvSpPr txBox="1"/>
          <p:nvPr>
            <p:ph idx="8" type="title"/>
          </p:nvPr>
        </p:nvSpPr>
        <p:spPr>
          <a:xfrm>
            <a:off x="2978850" y="2186600"/>
            <a:ext cx="1742400" cy="6846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800">
                <a:solidFill>
                  <a:srgbClr val="FFFFFF"/>
                </a:solidFill>
                <a:latin typeface="Work Sans"/>
                <a:ea typeface="Work Sans"/>
                <a:cs typeface="Work Sans"/>
                <a:sym typeface="Work Sans"/>
              </a:defRPr>
            </a:lvl1pPr>
            <a:lvl2pPr lvl="1" algn="ctr">
              <a:lnSpc>
                <a:spcPct val="80000"/>
              </a:lnSpc>
              <a:spcBef>
                <a:spcPts val="0"/>
              </a:spcBef>
              <a:spcAft>
                <a:spcPts val="0"/>
              </a:spcAft>
              <a:buSzPts val="1100"/>
              <a:buNone/>
              <a:defRPr sz="1100">
                <a:latin typeface="Work Sans"/>
                <a:ea typeface="Work Sans"/>
                <a:cs typeface="Work Sans"/>
                <a:sym typeface="Work Sans"/>
              </a:defRPr>
            </a:lvl2pPr>
            <a:lvl3pPr lvl="2" algn="ctr">
              <a:lnSpc>
                <a:spcPct val="80000"/>
              </a:lnSpc>
              <a:spcBef>
                <a:spcPts val="0"/>
              </a:spcBef>
              <a:spcAft>
                <a:spcPts val="0"/>
              </a:spcAft>
              <a:buSzPts val="1100"/>
              <a:buNone/>
              <a:defRPr sz="1100">
                <a:latin typeface="Work Sans"/>
                <a:ea typeface="Work Sans"/>
                <a:cs typeface="Work Sans"/>
                <a:sym typeface="Work Sans"/>
              </a:defRPr>
            </a:lvl3pPr>
            <a:lvl4pPr lvl="3" algn="ctr">
              <a:lnSpc>
                <a:spcPct val="80000"/>
              </a:lnSpc>
              <a:spcBef>
                <a:spcPts val="0"/>
              </a:spcBef>
              <a:spcAft>
                <a:spcPts val="0"/>
              </a:spcAft>
              <a:buSzPts val="1100"/>
              <a:buNone/>
              <a:defRPr sz="1100">
                <a:latin typeface="Work Sans"/>
                <a:ea typeface="Work Sans"/>
                <a:cs typeface="Work Sans"/>
                <a:sym typeface="Work Sans"/>
              </a:defRPr>
            </a:lvl4pPr>
            <a:lvl5pPr lvl="4" algn="ctr">
              <a:lnSpc>
                <a:spcPct val="80000"/>
              </a:lnSpc>
              <a:spcBef>
                <a:spcPts val="0"/>
              </a:spcBef>
              <a:spcAft>
                <a:spcPts val="0"/>
              </a:spcAft>
              <a:buSzPts val="1100"/>
              <a:buNone/>
              <a:defRPr sz="1100">
                <a:latin typeface="Work Sans"/>
                <a:ea typeface="Work Sans"/>
                <a:cs typeface="Work Sans"/>
                <a:sym typeface="Work Sans"/>
              </a:defRPr>
            </a:lvl5pPr>
            <a:lvl6pPr lvl="5" algn="ctr">
              <a:lnSpc>
                <a:spcPct val="80000"/>
              </a:lnSpc>
              <a:spcBef>
                <a:spcPts val="0"/>
              </a:spcBef>
              <a:spcAft>
                <a:spcPts val="0"/>
              </a:spcAft>
              <a:buSzPts val="1100"/>
              <a:buNone/>
              <a:defRPr sz="1100">
                <a:latin typeface="Work Sans"/>
                <a:ea typeface="Work Sans"/>
                <a:cs typeface="Work Sans"/>
                <a:sym typeface="Work Sans"/>
              </a:defRPr>
            </a:lvl6pPr>
            <a:lvl7pPr lvl="6" algn="ctr">
              <a:lnSpc>
                <a:spcPct val="80000"/>
              </a:lnSpc>
              <a:spcBef>
                <a:spcPts val="0"/>
              </a:spcBef>
              <a:spcAft>
                <a:spcPts val="0"/>
              </a:spcAft>
              <a:buSzPts val="1100"/>
              <a:buNone/>
              <a:defRPr sz="1100">
                <a:latin typeface="Work Sans"/>
                <a:ea typeface="Work Sans"/>
                <a:cs typeface="Work Sans"/>
                <a:sym typeface="Work Sans"/>
              </a:defRPr>
            </a:lvl7pPr>
            <a:lvl8pPr lvl="7" algn="ctr">
              <a:lnSpc>
                <a:spcPct val="80000"/>
              </a:lnSpc>
              <a:spcBef>
                <a:spcPts val="0"/>
              </a:spcBef>
              <a:spcAft>
                <a:spcPts val="0"/>
              </a:spcAft>
              <a:buSzPts val="1100"/>
              <a:buNone/>
              <a:defRPr sz="1100">
                <a:latin typeface="Work Sans"/>
                <a:ea typeface="Work Sans"/>
                <a:cs typeface="Work Sans"/>
                <a:sym typeface="Work Sans"/>
              </a:defRPr>
            </a:lvl8pPr>
            <a:lvl9pPr lvl="8" algn="ctr">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216" name="Google Shape;1216;p295"/>
          <p:cNvSpPr txBox="1"/>
          <p:nvPr>
            <p:ph idx="9" type="title"/>
          </p:nvPr>
        </p:nvSpPr>
        <p:spPr>
          <a:xfrm>
            <a:off x="2978850" y="3285600"/>
            <a:ext cx="1812600" cy="4584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b="1" sz="1000">
                <a:solidFill>
                  <a:srgbClr val="00334E"/>
                </a:solidFill>
                <a:latin typeface="Work Sans"/>
                <a:ea typeface="Work Sans"/>
                <a:cs typeface="Work Sans"/>
                <a:sym typeface="Work Sans"/>
              </a:defRPr>
            </a:lvl1pPr>
            <a:lvl2pPr lvl="1" algn="ctr">
              <a:lnSpc>
                <a:spcPct val="80000"/>
              </a:lnSpc>
              <a:spcBef>
                <a:spcPts val="0"/>
              </a:spcBef>
              <a:spcAft>
                <a:spcPts val="0"/>
              </a:spcAft>
              <a:buSzPts val="1100"/>
              <a:buNone/>
              <a:defRPr sz="1100">
                <a:latin typeface="Work Sans"/>
                <a:ea typeface="Work Sans"/>
                <a:cs typeface="Work Sans"/>
                <a:sym typeface="Work Sans"/>
              </a:defRPr>
            </a:lvl2pPr>
            <a:lvl3pPr lvl="2" algn="ctr">
              <a:lnSpc>
                <a:spcPct val="80000"/>
              </a:lnSpc>
              <a:spcBef>
                <a:spcPts val="0"/>
              </a:spcBef>
              <a:spcAft>
                <a:spcPts val="0"/>
              </a:spcAft>
              <a:buSzPts val="1100"/>
              <a:buNone/>
              <a:defRPr sz="1100">
                <a:latin typeface="Work Sans"/>
                <a:ea typeface="Work Sans"/>
                <a:cs typeface="Work Sans"/>
                <a:sym typeface="Work Sans"/>
              </a:defRPr>
            </a:lvl3pPr>
            <a:lvl4pPr lvl="3" algn="ctr">
              <a:lnSpc>
                <a:spcPct val="80000"/>
              </a:lnSpc>
              <a:spcBef>
                <a:spcPts val="0"/>
              </a:spcBef>
              <a:spcAft>
                <a:spcPts val="0"/>
              </a:spcAft>
              <a:buSzPts val="1100"/>
              <a:buNone/>
              <a:defRPr sz="1100">
                <a:latin typeface="Work Sans"/>
                <a:ea typeface="Work Sans"/>
                <a:cs typeface="Work Sans"/>
                <a:sym typeface="Work Sans"/>
              </a:defRPr>
            </a:lvl4pPr>
            <a:lvl5pPr lvl="4" algn="ctr">
              <a:lnSpc>
                <a:spcPct val="80000"/>
              </a:lnSpc>
              <a:spcBef>
                <a:spcPts val="0"/>
              </a:spcBef>
              <a:spcAft>
                <a:spcPts val="0"/>
              </a:spcAft>
              <a:buSzPts val="1100"/>
              <a:buNone/>
              <a:defRPr sz="1100">
                <a:latin typeface="Work Sans"/>
                <a:ea typeface="Work Sans"/>
                <a:cs typeface="Work Sans"/>
                <a:sym typeface="Work Sans"/>
              </a:defRPr>
            </a:lvl5pPr>
            <a:lvl6pPr lvl="5" algn="ctr">
              <a:lnSpc>
                <a:spcPct val="80000"/>
              </a:lnSpc>
              <a:spcBef>
                <a:spcPts val="0"/>
              </a:spcBef>
              <a:spcAft>
                <a:spcPts val="0"/>
              </a:spcAft>
              <a:buSzPts val="1100"/>
              <a:buNone/>
              <a:defRPr sz="1100">
                <a:latin typeface="Work Sans"/>
                <a:ea typeface="Work Sans"/>
                <a:cs typeface="Work Sans"/>
                <a:sym typeface="Work Sans"/>
              </a:defRPr>
            </a:lvl6pPr>
            <a:lvl7pPr lvl="6" algn="ctr">
              <a:lnSpc>
                <a:spcPct val="80000"/>
              </a:lnSpc>
              <a:spcBef>
                <a:spcPts val="0"/>
              </a:spcBef>
              <a:spcAft>
                <a:spcPts val="0"/>
              </a:spcAft>
              <a:buSzPts val="1100"/>
              <a:buNone/>
              <a:defRPr sz="1100">
                <a:latin typeface="Work Sans"/>
                <a:ea typeface="Work Sans"/>
                <a:cs typeface="Work Sans"/>
                <a:sym typeface="Work Sans"/>
              </a:defRPr>
            </a:lvl7pPr>
            <a:lvl8pPr lvl="7" algn="ctr">
              <a:lnSpc>
                <a:spcPct val="80000"/>
              </a:lnSpc>
              <a:spcBef>
                <a:spcPts val="0"/>
              </a:spcBef>
              <a:spcAft>
                <a:spcPts val="0"/>
              </a:spcAft>
              <a:buSzPts val="1100"/>
              <a:buNone/>
              <a:defRPr sz="1100">
                <a:latin typeface="Work Sans"/>
                <a:ea typeface="Work Sans"/>
                <a:cs typeface="Work Sans"/>
                <a:sym typeface="Work Sans"/>
              </a:defRPr>
            </a:lvl8pPr>
            <a:lvl9pPr lvl="8" algn="ctr">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217" name="Google Shape;1217;p295"/>
          <p:cNvSpPr txBox="1"/>
          <p:nvPr>
            <p:ph idx="13" type="title"/>
          </p:nvPr>
        </p:nvSpPr>
        <p:spPr>
          <a:xfrm>
            <a:off x="2978850" y="3783800"/>
            <a:ext cx="1742400" cy="6846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800">
                <a:solidFill>
                  <a:srgbClr val="00334E"/>
                </a:solidFill>
                <a:latin typeface="Work Sans"/>
                <a:ea typeface="Work Sans"/>
                <a:cs typeface="Work Sans"/>
                <a:sym typeface="Work Sans"/>
              </a:defRPr>
            </a:lvl1pPr>
            <a:lvl2pPr lvl="1" algn="ctr">
              <a:lnSpc>
                <a:spcPct val="80000"/>
              </a:lnSpc>
              <a:spcBef>
                <a:spcPts val="0"/>
              </a:spcBef>
              <a:spcAft>
                <a:spcPts val="0"/>
              </a:spcAft>
              <a:buSzPts val="1100"/>
              <a:buNone/>
              <a:defRPr sz="1100">
                <a:latin typeface="Work Sans"/>
                <a:ea typeface="Work Sans"/>
                <a:cs typeface="Work Sans"/>
                <a:sym typeface="Work Sans"/>
              </a:defRPr>
            </a:lvl2pPr>
            <a:lvl3pPr lvl="2" algn="ctr">
              <a:lnSpc>
                <a:spcPct val="80000"/>
              </a:lnSpc>
              <a:spcBef>
                <a:spcPts val="0"/>
              </a:spcBef>
              <a:spcAft>
                <a:spcPts val="0"/>
              </a:spcAft>
              <a:buSzPts val="1100"/>
              <a:buNone/>
              <a:defRPr sz="1100">
                <a:latin typeface="Work Sans"/>
                <a:ea typeface="Work Sans"/>
                <a:cs typeface="Work Sans"/>
                <a:sym typeface="Work Sans"/>
              </a:defRPr>
            </a:lvl3pPr>
            <a:lvl4pPr lvl="3" algn="ctr">
              <a:lnSpc>
                <a:spcPct val="80000"/>
              </a:lnSpc>
              <a:spcBef>
                <a:spcPts val="0"/>
              </a:spcBef>
              <a:spcAft>
                <a:spcPts val="0"/>
              </a:spcAft>
              <a:buSzPts val="1100"/>
              <a:buNone/>
              <a:defRPr sz="1100">
                <a:latin typeface="Work Sans"/>
                <a:ea typeface="Work Sans"/>
                <a:cs typeface="Work Sans"/>
                <a:sym typeface="Work Sans"/>
              </a:defRPr>
            </a:lvl4pPr>
            <a:lvl5pPr lvl="4" algn="ctr">
              <a:lnSpc>
                <a:spcPct val="80000"/>
              </a:lnSpc>
              <a:spcBef>
                <a:spcPts val="0"/>
              </a:spcBef>
              <a:spcAft>
                <a:spcPts val="0"/>
              </a:spcAft>
              <a:buSzPts val="1100"/>
              <a:buNone/>
              <a:defRPr sz="1100">
                <a:latin typeface="Work Sans"/>
                <a:ea typeface="Work Sans"/>
                <a:cs typeface="Work Sans"/>
                <a:sym typeface="Work Sans"/>
              </a:defRPr>
            </a:lvl5pPr>
            <a:lvl6pPr lvl="5" algn="ctr">
              <a:lnSpc>
                <a:spcPct val="80000"/>
              </a:lnSpc>
              <a:spcBef>
                <a:spcPts val="0"/>
              </a:spcBef>
              <a:spcAft>
                <a:spcPts val="0"/>
              </a:spcAft>
              <a:buSzPts val="1100"/>
              <a:buNone/>
              <a:defRPr sz="1100">
                <a:latin typeface="Work Sans"/>
                <a:ea typeface="Work Sans"/>
                <a:cs typeface="Work Sans"/>
                <a:sym typeface="Work Sans"/>
              </a:defRPr>
            </a:lvl6pPr>
            <a:lvl7pPr lvl="6" algn="ctr">
              <a:lnSpc>
                <a:spcPct val="80000"/>
              </a:lnSpc>
              <a:spcBef>
                <a:spcPts val="0"/>
              </a:spcBef>
              <a:spcAft>
                <a:spcPts val="0"/>
              </a:spcAft>
              <a:buSzPts val="1100"/>
              <a:buNone/>
              <a:defRPr sz="1100">
                <a:latin typeface="Work Sans"/>
                <a:ea typeface="Work Sans"/>
                <a:cs typeface="Work Sans"/>
                <a:sym typeface="Work Sans"/>
              </a:defRPr>
            </a:lvl7pPr>
            <a:lvl8pPr lvl="7" algn="ctr">
              <a:lnSpc>
                <a:spcPct val="80000"/>
              </a:lnSpc>
              <a:spcBef>
                <a:spcPts val="0"/>
              </a:spcBef>
              <a:spcAft>
                <a:spcPts val="0"/>
              </a:spcAft>
              <a:buSzPts val="1100"/>
              <a:buNone/>
              <a:defRPr sz="1100">
                <a:latin typeface="Work Sans"/>
                <a:ea typeface="Work Sans"/>
                <a:cs typeface="Work Sans"/>
                <a:sym typeface="Work Sans"/>
              </a:defRPr>
            </a:lvl8pPr>
            <a:lvl9pPr lvl="8" algn="ctr">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218" name="Google Shape;1218;p295"/>
          <p:cNvSpPr txBox="1"/>
          <p:nvPr>
            <p:ph idx="14" type="title"/>
          </p:nvPr>
        </p:nvSpPr>
        <p:spPr>
          <a:xfrm>
            <a:off x="761700" y="3285588"/>
            <a:ext cx="1812600" cy="4584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b="1" sz="1000">
                <a:solidFill>
                  <a:srgbClr val="EEEEEE"/>
                </a:solidFill>
                <a:latin typeface="Work Sans"/>
                <a:ea typeface="Work Sans"/>
                <a:cs typeface="Work Sans"/>
                <a:sym typeface="Work Sans"/>
              </a:defRPr>
            </a:lvl1pPr>
            <a:lvl2pPr lvl="1" algn="ctr">
              <a:lnSpc>
                <a:spcPct val="80000"/>
              </a:lnSpc>
              <a:spcBef>
                <a:spcPts val="0"/>
              </a:spcBef>
              <a:spcAft>
                <a:spcPts val="0"/>
              </a:spcAft>
              <a:buSzPts val="1100"/>
              <a:buNone/>
              <a:defRPr sz="1100">
                <a:latin typeface="Work Sans"/>
                <a:ea typeface="Work Sans"/>
                <a:cs typeface="Work Sans"/>
                <a:sym typeface="Work Sans"/>
              </a:defRPr>
            </a:lvl2pPr>
            <a:lvl3pPr lvl="2" algn="ctr">
              <a:lnSpc>
                <a:spcPct val="80000"/>
              </a:lnSpc>
              <a:spcBef>
                <a:spcPts val="0"/>
              </a:spcBef>
              <a:spcAft>
                <a:spcPts val="0"/>
              </a:spcAft>
              <a:buSzPts val="1100"/>
              <a:buNone/>
              <a:defRPr sz="1100">
                <a:latin typeface="Work Sans"/>
                <a:ea typeface="Work Sans"/>
                <a:cs typeface="Work Sans"/>
                <a:sym typeface="Work Sans"/>
              </a:defRPr>
            </a:lvl3pPr>
            <a:lvl4pPr lvl="3" algn="ctr">
              <a:lnSpc>
                <a:spcPct val="80000"/>
              </a:lnSpc>
              <a:spcBef>
                <a:spcPts val="0"/>
              </a:spcBef>
              <a:spcAft>
                <a:spcPts val="0"/>
              </a:spcAft>
              <a:buSzPts val="1100"/>
              <a:buNone/>
              <a:defRPr sz="1100">
                <a:latin typeface="Work Sans"/>
                <a:ea typeface="Work Sans"/>
                <a:cs typeface="Work Sans"/>
                <a:sym typeface="Work Sans"/>
              </a:defRPr>
            </a:lvl4pPr>
            <a:lvl5pPr lvl="4" algn="ctr">
              <a:lnSpc>
                <a:spcPct val="80000"/>
              </a:lnSpc>
              <a:spcBef>
                <a:spcPts val="0"/>
              </a:spcBef>
              <a:spcAft>
                <a:spcPts val="0"/>
              </a:spcAft>
              <a:buSzPts val="1100"/>
              <a:buNone/>
              <a:defRPr sz="1100">
                <a:latin typeface="Work Sans"/>
                <a:ea typeface="Work Sans"/>
                <a:cs typeface="Work Sans"/>
                <a:sym typeface="Work Sans"/>
              </a:defRPr>
            </a:lvl5pPr>
            <a:lvl6pPr lvl="5" algn="ctr">
              <a:lnSpc>
                <a:spcPct val="80000"/>
              </a:lnSpc>
              <a:spcBef>
                <a:spcPts val="0"/>
              </a:spcBef>
              <a:spcAft>
                <a:spcPts val="0"/>
              </a:spcAft>
              <a:buSzPts val="1100"/>
              <a:buNone/>
              <a:defRPr sz="1100">
                <a:latin typeface="Work Sans"/>
                <a:ea typeface="Work Sans"/>
                <a:cs typeface="Work Sans"/>
                <a:sym typeface="Work Sans"/>
              </a:defRPr>
            </a:lvl6pPr>
            <a:lvl7pPr lvl="6" algn="ctr">
              <a:lnSpc>
                <a:spcPct val="80000"/>
              </a:lnSpc>
              <a:spcBef>
                <a:spcPts val="0"/>
              </a:spcBef>
              <a:spcAft>
                <a:spcPts val="0"/>
              </a:spcAft>
              <a:buSzPts val="1100"/>
              <a:buNone/>
              <a:defRPr sz="1100">
                <a:latin typeface="Work Sans"/>
                <a:ea typeface="Work Sans"/>
                <a:cs typeface="Work Sans"/>
                <a:sym typeface="Work Sans"/>
              </a:defRPr>
            </a:lvl7pPr>
            <a:lvl8pPr lvl="7" algn="ctr">
              <a:lnSpc>
                <a:spcPct val="80000"/>
              </a:lnSpc>
              <a:spcBef>
                <a:spcPts val="0"/>
              </a:spcBef>
              <a:spcAft>
                <a:spcPts val="0"/>
              </a:spcAft>
              <a:buSzPts val="1100"/>
              <a:buNone/>
              <a:defRPr sz="1100">
                <a:latin typeface="Work Sans"/>
                <a:ea typeface="Work Sans"/>
                <a:cs typeface="Work Sans"/>
                <a:sym typeface="Work Sans"/>
              </a:defRPr>
            </a:lvl8pPr>
            <a:lvl9pPr lvl="8" algn="ctr">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219" name="Google Shape;1219;p295"/>
          <p:cNvSpPr txBox="1"/>
          <p:nvPr>
            <p:ph idx="15" type="title"/>
          </p:nvPr>
        </p:nvSpPr>
        <p:spPr>
          <a:xfrm>
            <a:off x="761700" y="3783788"/>
            <a:ext cx="1742400" cy="6846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800">
                <a:solidFill>
                  <a:srgbClr val="FFFFFF"/>
                </a:solidFill>
                <a:latin typeface="Work Sans"/>
                <a:ea typeface="Work Sans"/>
                <a:cs typeface="Work Sans"/>
                <a:sym typeface="Work Sans"/>
              </a:defRPr>
            </a:lvl1pPr>
            <a:lvl2pPr lvl="1" algn="ctr">
              <a:lnSpc>
                <a:spcPct val="80000"/>
              </a:lnSpc>
              <a:spcBef>
                <a:spcPts val="0"/>
              </a:spcBef>
              <a:spcAft>
                <a:spcPts val="0"/>
              </a:spcAft>
              <a:buSzPts val="1100"/>
              <a:buNone/>
              <a:defRPr sz="1100">
                <a:latin typeface="Work Sans"/>
                <a:ea typeface="Work Sans"/>
                <a:cs typeface="Work Sans"/>
                <a:sym typeface="Work Sans"/>
              </a:defRPr>
            </a:lvl2pPr>
            <a:lvl3pPr lvl="2" algn="ctr">
              <a:lnSpc>
                <a:spcPct val="80000"/>
              </a:lnSpc>
              <a:spcBef>
                <a:spcPts val="0"/>
              </a:spcBef>
              <a:spcAft>
                <a:spcPts val="0"/>
              </a:spcAft>
              <a:buSzPts val="1100"/>
              <a:buNone/>
              <a:defRPr sz="1100">
                <a:latin typeface="Work Sans"/>
                <a:ea typeface="Work Sans"/>
                <a:cs typeface="Work Sans"/>
                <a:sym typeface="Work Sans"/>
              </a:defRPr>
            </a:lvl3pPr>
            <a:lvl4pPr lvl="3" algn="ctr">
              <a:lnSpc>
                <a:spcPct val="80000"/>
              </a:lnSpc>
              <a:spcBef>
                <a:spcPts val="0"/>
              </a:spcBef>
              <a:spcAft>
                <a:spcPts val="0"/>
              </a:spcAft>
              <a:buSzPts val="1100"/>
              <a:buNone/>
              <a:defRPr sz="1100">
                <a:latin typeface="Work Sans"/>
                <a:ea typeface="Work Sans"/>
                <a:cs typeface="Work Sans"/>
                <a:sym typeface="Work Sans"/>
              </a:defRPr>
            </a:lvl4pPr>
            <a:lvl5pPr lvl="4" algn="ctr">
              <a:lnSpc>
                <a:spcPct val="80000"/>
              </a:lnSpc>
              <a:spcBef>
                <a:spcPts val="0"/>
              </a:spcBef>
              <a:spcAft>
                <a:spcPts val="0"/>
              </a:spcAft>
              <a:buSzPts val="1100"/>
              <a:buNone/>
              <a:defRPr sz="1100">
                <a:latin typeface="Work Sans"/>
                <a:ea typeface="Work Sans"/>
                <a:cs typeface="Work Sans"/>
                <a:sym typeface="Work Sans"/>
              </a:defRPr>
            </a:lvl5pPr>
            <a:lvl6pPr lvl="5" algn="ctr">
              <a:lnSpc>
                <a:spcPct val="80000"/>
              </a:lnSpc>
              <a:spcBef>
                <a:spcPts val="0"/>
              </a:spcBef>
              <a:spcAft>
                <a:spcPts val="0"/>
              </a:spcAft>
              <a:buSzPts val="1100"/>
              <a:buNone/>
              <a:defRPr sz="1100">
                <a:latin typeface="Work Sans"/>
                <a:ea typeface="Work Sans"/>
                <a:cs typeface="Work Sans"/>
                <a:sym typeface="Work Sans"/>
              </a:defRPr>
            </a:lvl6pPr>
            <a:lvl7pPr lvl="6" algn="ctr">
              <a:lnSpc>
                <a:spcPct val="80000"/>
              </a:lnSpc>
              <a:spcBef>
                <a:spcPts val="0"/>
              </a:spcBef>
              <a:spcAft>
                <a:spcPts val="0"/>
              </a:spcAft>
              <a:buSzPts val="1100"/>
              <a:buNone/>
              <a:defRPr sz="1100">
                <a:latin typeface="Work Sans"/>
                <a:ea typeface="Work Sans"/>
                <a:cs typeface="Work Sans"/>
                <a:sym typeface="Work Sans"/>
              </a:defRPr>
            </a:lvl7pPr>
            <a:lvl8pPr lvl="7" algn="ctr">
              <a:lnSpc>
                <a:spcPct val="80000"/>
              </a:lnSpc>
              <a:spcBef>
                <a:spcPts val="0"/>
              </a:spcBef>
              <a:spcAft>
                <a:spcPts val="0"/>
              </a:spcAft>
              <a:buSzPts val="1100"/>
              <a:buNone/>
              <a:defRPr sz="1100">
                <a:latin typeface="Work Sans"/>
                <a:ea typeface="Work Sans"/>
                <a:cs typeface="Work Sans"/>
                <a:sym typeface="Work Sans"/>
              </a:defRPr>
            </a:lvl8pPr>
            <a:lvl9pPr lvl="8" algn="ctr">
              <a:lnSpc>
                <a:spcPct val="80000"/>
              </a:lnSpc>
              <a:spcBef>
                <a:spcPts val="0"/>
              </a:spcBef>
              <a:spcAft>
                <a:spcPts val="0"/>
              </a:spcAft>
              <a:buSzPts val="1100"/>
              <a:buNone/>
              <a:defRPr sz="1100">
                <a:latin typeface="Work Sans"/>
                <a:ea typeface="Work Sans"/>
                <a:cs typeface="Work Sans"/>
                <a:sym typeface="Work Sans"/>
              </a:defRPr>
            </a:lvl9pPr>
          </a:lstStyle>
          <a:p/>
        </p:txBody>
      </p:sp>
      <p:cxnSp>
        <p:nvCxnSpPr>
          <p:cNvPr id="1220" name="Google Shape;1220;p295"/>
          <p:cNvCxnSpPr/>
          <p:nvPr/>
        </p:nvCxnSpPr>
        <p:spPr>
          <a:xfrm flipH="1" rot="10800000">
            <a:off x="0" y="636325"/>
            <a:ext cx="445800" cy="1500"/>
          </a:xfrm>
          <a:prstGeom prst="straightConnector1">
            <a:avLst/>
          </a:prstGeom>
          <a:noFill/>
          <a:ln cap="flat" cmpd="sng" w="28575">
            <a:solidFill>
              <a:srgbClr val="00334E"/>
            </a:solidFill>
            <a:prstDash val="solid"/>
            <a:round/>
            <a:headEnd len="sm" w="sm" type="none"/>
            <a:tailEnd len="sm" w="sm" type="none"/>
          </a:ln>
        </p:spPr>
      </p:cxnSp>
      <p:sp>
        <p:nvSpPr>
          <p:cNvPr id="1221" name="Google Shape;1221;p295"/>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2021</a:t>
            </a:r>
            <a:endParaRPr b="0" i="0" sz="600" u="none" cap="none" strike="noStrike">
              <a:solidFill>
                <a:srgbClr val="666666"/>
              </a:solidFill>
              <a:latin typeface="Work Sans"/>
              <a:ea typeface="Work Sans"/>
              <a:cs typeface="Work Sans"/>
              <a:sym typeface="Work Sans"/>
            </a:endParaRPr>
          </a:p>
        </p:txBody>
      </p:sp>
      <p:sp>
        <p:nvSpPr>
          <p:cNvPr id="1222" name="Google Shape;1222;p295"/>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1223" name="Google Shape;1223;p295"/>
          <p:cNvSpPr txBox="1"/>
          <p:nvPr>
            <p:ph idx="16" type="title"/>
          </p:nvPr>
        </p:nvSpPr>
        <p:spPr>
          <a:xfrm>
            <a:off x="568025" y="895600"/>
            <a:ext cx="7108500" cy="2769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1500">
                <a:solidFill>
                  <a:srgbClr val="00334E"/>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224" name="Google Shape;1224;p295"/>
          <p:cNvSpPr txBox="1"/>
          <p:nvPr>
            <p:ph idx="17" type="title"/>
          </p:nvPr>
        </p:nvSpPr>
        <p:spPr>
          <a:xfrm>
            <a:off x="568023" y="488800"/>
            <a:ext cx="7108500" cy="468900"/>
          </a:xfrm>
          <a:prstGeom prst="rect">
            <a:avLst/>
          </a:prstGeom>
          <a:noFill/>
          <a:ln>
            <a:noFill/>
          </a:ln>
        </p:spPr>
        <p:txBody>
          <a:bodyPr anchorCtr="0" anchor="t" bIns="0" lIns="0" spcFirstLastPara="1" rIns="0" wrap="square" tIns="0">
            <a:noAutofit/>
          </a:bodyPr>
          <a:lstStyle>
            <a:lvl1pPr lvl="0" marR="0" algn="l">
              <a:lnSpc>
                <a:spcPct val="80000"/>
              </a:lnSpc>
              <a:spcBef>
                <a:spcPts val="0"/>
              </a:spcBef>
              <a:spcAft>
                <a:spcPts val="0"/>
              </a:spcAft>
              <a:buSzPts val="2800"/>
              <a:buNone/>
              <a:defRPr sz="2800">
                <a:solidFill>
                  <a:srgbClr val="00334E"/>
                </a:solidFill>
                <a:latin typeface="Lora SemiBold"/>
                <a:ea typeface="Lora SemiBold"/>
                <a:cs typeface="Lora SemiBold"/>
                <a:sym typeface="Lora SemiBold"/>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Tree>
  </p:cSld>
  <p:clrMapOvr>
    <a:masterClrMapping/>
  </p:clrMapOvr>
  <p:extLst>
    <p:ext uri="{DCECCB84-F9BA-43D5-87BE-67443E8EF086}">
      <p15:sldGuideLst>
        <p15:guide id="1" orient="horz" pos="401">
          <p15:clr>
            <a:srgbClr val="FA7B17"/>
          </p15:clr>
        </p15:guide>
        <p15:guide id="2" orient="horz" pos="477">
          <p15:clr>
            <a:srgbClr val="FA7B17"/>
          </p15:clr>
        </p15:guide>
        <p15:guide id="3" orient="horz" pos="684">
          <p15:clr>
            <a:srgbClr val="FA7B17"/>
          </p15:clr>
        </p15:guide>
      </p15:sldGuideLst>
    </p:ext>
  </p:extLs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Basic Light 3">
  <p:cSld name="CUSTOM_1_1_5">
    <p:spTree>
      <p:nvGrpSpPr>
        <p:cNvPr id="1225" name="Shape 1225"/>
        <p:cNvGrpSpPr/>
        <p:nvPr/>
      </p:nvGrpSpPr>
      <p:grpSpPr>
        <a:xfrm>
          <a:off x="0" y="0"/>
          <a:ext cx="0" cy="0"/>
          <a:chOff x="0" y="0"/>
          <a:chExt cx="0" cy="0"/>
        </a:xfrm>
      </p:grpSpPr>
      <p:sp>
        <p:nvSpPr>
          <p:cNvPr id="1226" name="Google Shape;1226;p296"/>
          <p:cNvSpPr/>
          <p:nvPr/>
        </p:nvSpPr>
        <p:spPr>
          <a:xfrm rot="-3352489">
            <a:off x="-3601803" y="1362164"/>
            <a:ext cx="3905425" cy="4352898"/>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296"/>
          <p:cNvSpPr/>
          <p:nvPr/>
        </p:nvSpPr>
        <p:spPr>
          <a:xfrm rot="-454686">
            <a:off x="6971087" y="-426097"/>
            <a:ext cx="3049329" cy="1841833"/>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28" name="Google Shape;1228;p296"/>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1229" name="Google Shape;1229;p296"/>
          <p:cNvSpPr txBox="1"/>
          <p:nvPr>
            <p:ph idx="1" type="body"/>
          </p:nvPr>
        </p:nvSpPr>
        <p:spPr>
          <a:xfrm>
            <a:off x="568020" y="1918975"/>
            <a:ext cx="3485700" cy="19086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SzPts val="1000"/>
              <a:buChar char="●"/>
              <a:defRPr sz="1000"/>
            </a:lvl1pPr>
            <a:lvl2pPr indent="-292100" lvl="1" marL="914400" algn="l">
              <a:lnSpc>
                <a:spcPct val="100000"/>
              </a:lnSpc>
              <a:spcBef>
                <a:spcPts val="0"/>
              </a:spcBef>
              <a:spcAft>
                <a:spcPts val="0"/>
              </a:spcAft>
              <a:buSzPts val="1000"/>
              <a:buChar char="○"/>
              <a:defRPr sz="1000"/>
            </a:lvl2pPr>
            <a:lvl3pPr indent="-292100" lvl="2" marL="1371600" algn="l">
              <a:lnSpc>
                <a:spcPct val="100000"/>
              </a:lnSpc>
              <a:spcBef>
                <a:spcPts val="0"/>
              </a:spcBef>
              <a:spcAft>
                <a:spcPts val="0"/>
              </a:spcAft>
              <a:buSzPts val="1000"/>
              <a:buChar char="■"/>
              <a:defRPr sz="1000"/>
            </a:lvl3pPr>
            <a:lvl4pPr indent="-292100" lvl="3" marL="1828800" algn="l">
              <a:lnSpc>
                <a:spcPct val="100000"/>
              </a:lnSpc>
              <a:spcBef>
                <a:spcPts val="0"/>
              </a:spcBef>
              <a:spcAft>
                <a:spcPts val="0"/>
              </a:spcAft>
              <a:buSzPts val="1000"/>
              <a:buChar char="●"/>
              <a:defRPr sz="1000"/>
            </a:lvl4pPr>
            <a:lvl5pPr indent="-292100" lvl="4" marL="2286000" algn="l">
              <a:lnSpc>
                <a:spcPct val="100000"/>
              </a:lnSpc>
              <a:spcBef>
                <a:spcPts val="0"/>
              </a:spcBef>
              <a:spcAft>
                <a:spcPts val="0"/>
              </a:spcAft>
              <a:buSzPts val="1000"/>
              <a:buChar char="○"/>
              <a:defRPr/>
            </a:lvl5pPr>
            <a:lvl6pPr indent="-292100" lvl="5" marL="2743200" algn="l">
              <a:lnSpc>
                <a:spcPct val="100000"/>
              </a:lnSpc>
              <a:spcBef>
                <a:spcPts val="0"/>
              </a:spcBef>
              <a:spcAft>
                <a:spcPts val="0"/>
              </a:spcAft>
              <a:buSzPts val="1000"/>
              <a:buChar char="■"/>
              <a:defRPr sz="1000"/>
            </a:lvl6pPr>
            <a:lvl7pPr indent="-292100" lvl="6" marL="3200400" algn="l">
              <a:lnSpc>
                <a:spcPct val="100000"/>
              </a:lnSpc>
              <a:spcBef>
                <a:spcPts val="0"/>
              </a:spcBef>
              <a:spcAft>
                <a:spcPts val="0"/>
              </a:spcAft>
              <a:buSzPts val="1000"/>
              <a:buChar char="●"/>
              <a:defRPr sz="1000"/>
            </a:lvl7pPr>
            <a:lvl8pPr indent="-292100" lvl="7" marL="3657600" algn="l">
              <a:lnSpc>
                <a:spcPct val="100000"/>
              </a:lnSpc>
              <a:spcBef>
                <a:spcPts val="0"/>
              </a:spcBef>
              <a:spcAft>
                <a:spcPts val="0"/>
              </a:spcAft>
              <a:buSzPts val="1000"/>
              <a:buChar char="○"/>
              <a:defRPr sz="1000"/>
            </a:lvl8pPr>
            <a:lvl9pPr indent="-292100" lvl="8" marL="4114800" algn="l">
              <a:lnSpc>
                <a:spcPct val="100000"/>
              </a:lnSpc>
              <a:spcBef>
                <a:spcPts val="0"/>
              </a:spcBef>
              <a:spcAft>
                <a:spcPts val="0"/>
              </a:spcAft>
              <a:buSzPts val="1000"/>
              <a:buChar char="■"/>
              <a:defRPr sz="1000"/>
            </a:lvl9pPr>
          </a:lstStyle>
          <a:p/>
        </p:txBody>
      </p:sp>
      <p:cxnSp>
        <p:nvCxnSpPr>
          <p:cNvPr id="1230" name="Google Shape;1230;p296"/>
          <p:cNvCxnSpPr/>
          <p:nvPr/>
        </p:nvCxnSpPr>
        <p:spPr>
          <a:xfrm flipH="1" rot="10800000">
            <a:off x="0" y="1271725"/>
            <a:ext cx="445800" cy="1500"/>
          </a:xfrm>
          <a:prstGeom prst="straightConnector1">
            <a:avLst/>
          </a:prstGeom>
          <a:noFill/>
          <a:ln cap="flat" cmpd="sng" w="28575">
            <a:solidFill>
              <a:srgbClr val="00334E"/>
            </a:solidFill>
            <a:prstDash val="solid"/>
            <a:round/>
            <a:headEnd len="sm" w="sm" type="none"/>
            <a:tailEnd len="sm" w="sm" type="none"/>
          </a:ln>
        </p:spPr>
      </p:cxnSp>
      <p:sp>
        <p:nvSpPr>
          <p:cNvPr id="1231" name="Google Shape;1231;p296"/>
          <p:cNvSpPr txBox="1"/>
          <p:nvPr>
            <p:ph type="title"/>
          </p:nvPr>
        </p:nvSpPr>
        <p:spPr>
          <a:xfrm>
            <a:off x="568021" y="1107042"/>
            <a:ext cx="5662500" cy="790800"/>
          </a:xfrm>
          <a:prstGeom prst="rect">
            <a:avLst/>
          </a:prstGeom>
          <a:noFill/>
          <a:ln>
            <a:noFill/>
          </a:ln>
        </p:spPr>
        <p:txBody>
          <a:bodyPr anchorCtr="0" anchor="t" bIns="0" lIns="0" spcFirstLastPara="1" rIns="0" wrap="square" tIns="0">
            <a:noAutofit/>
          </a:bodyPr>
          <a:lstStyle>
            <a:lvl1pPr lvl="0" marR="0" algn="l">
              <a:lnSpc>
                <a:spcPct val="80000"/>
              </a:lnSpc>
              <a:spcBef>
                <a:spcPts val="0"/>
              </a:spcBef>
              <a:spcAft>
                <a:spcPts val="0"/>
              </a:spcAft>
              <a:buSzPts val="2800"/>
              <a:buNone/>
              <a:defRPr sz="2800">
                <a:solidFill>
                  <a:srgbClr val="00334E"/>
                </a:solidFill>
                <a:latin typeface="Lora SemiBold"/>
                <a:ea typeface="Lora SemiBold"/>
                <a:cs typeface="Lora SemiBold"/>
                <a:sym typeface="Lora SemiBold"/>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232" name="Google Shape;1232;p296"/>
          <p:cNvSpPr txBox="1"/>
          <p:nvPr>
            <p:ph idx="2" type="subTitle"/>
          </p:nvPr>
        </p:nvSpPr>
        <p:spPr>
          <a:xfrm>
            <a:off x="568013" y="627875"/>
            <a:ext cx="7566900" cy="24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sz="1500">
                <a:solidFill>
                  <a:srgbClr val="00334E"/>
                </a:solidFill>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600"/>
              <a:buNone/>
              <a:defRPr/>
            </a:lvl9pPr>
          </a:lstStyle>
          <a:p/>
        </p:txBody>
      </p:sp>
      <p:sp>
        <p:nvSpPr>
          <p:cNvPr id="1233" name="Google Shape;1233;p296"/>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2021</a:t>
            </a:r>
            <a:endParaRPr b="0" i="0" sz="600" u="none" cap="none" strike="noStrike">
              <a:solidFill>
                <a:srgbClr val="666666"/>
              </a:solidFill>
              <a:latin typeface="Work Sans"/>
              <a:ea typeface="Work Sans"/>
              <a:cs typeface="Work Sans"/>
              <a:sym typeface="Work Sans"/>
            </a:endParaRPr>
          </a:p>
        </p:txBody>
      </p:sp>
      <p:sp>
        <p:nvSpPr>
          <p:cNvPr id="1234" name="Google Shape;1234;p296"/>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1235" name="Google Shape;1235;p296"/>
          <p:cNvSpPr/>
          <p:nvPr/>
        </p:nvSpPr>
        <p:spPr>
          <a:xfrm>
            <a:off x="-101925" y="-962025"/>
            <a:ext cx="10808100" cy="961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296"/>
          <p:cNvSpPr/>
          <p:nvPr/>
        </p:nvSpPr>
        <p:spPr>
          <a:xfrm>
            <a:off x="9144000" y="-962025"/>
            <a:ext cx="1956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296"/>
          <p:cNvSpPr/>
          <p:nvPr/>
        </p:nvSpPr>
        <p:spPr>
          <a:xfrm>
            <a:off x="-101925" y="5143500"/>
            <a:ext cx="10808100" cy="1430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296"/>
          <p:cNvSpPr/>
          <p:nvPr/>
        </p:nvSpPr>
        <p:spPr>
          <a:xfrm>
            <a:off x="-3378000" y="-962025"/>
            <a:ext cx="33783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871">
          <p15:clr>
            <a:srgbClr val="FA7B17"/>
          </p15:clr>
        </p15:guide>
        <p15:guide id="2" orient="horz" pos="802">
          <p15:clr>
            <a:srgbClr val="FA7B17"/>
          </p15:clr>
        </p15:guide>
        <p15:guide id="3" orient="horz" pos="504">
          <p15:clr>
            <a:srgbClr val="FA7B17"/>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Basic Light 3 1">
  <p:cSld name="CUSTOM_1_1_5_1">
    <p:spTree>
      <p:nvGrpSpPr>
        <p:cNvPr id="1239" name="Shape 1239"/>
        <p:cNvGrpSpPr/>
        <p:nvPr/>
      </p:nvGrpSpPr>
      <p:grpSpPr>
        <a:xfrm>
          <a:off x="0" y="0"/>
          <a:ext cx="0" cy="0"/>
          <a:chOff x="0" y="0"/>
          <a:chExt cx="0" cy="0"/>
        </a:xfrm>
      </p:grpSpPr>
      <p:sp>
        <p:nvSpPr>
          <p:cNvPr id="1240" name="Google Shape;1240;p297"/>
          <p:cNvSpPr/>
          <p:nvPr/>
        </p:nvSpPr>
        <p:spPr>
          <a:xfrm rot="6983414">
            <a:off x="8342898" y="962415"/>
            <a:ext cx="2356984" cy="2109245"/>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297"/>
          <p:cNvSpPr/>
          <p:nvPr/>
        </p:nvSpPr>
        <p:spPr>
          <a:xfrm rot="-454686">
            <a:off x="-2183363" y="1992053"/>
            <a:ext cx="3049329" cy="1841833"/>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42" name="Google Shape;1242;p297"/>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1243" name="Google Shape;1243;p297"/>
          <p:cNvSpPr txBox="1"/>
          <p:nvPr>
            <p:ph idx="1" type="body"/>
          </p:nvPr>
        </p:nvSpPr>
        <p:spPr>
          <a:xfrm>
            <a:off x="568020" y="1918975"/>
            <a:ext cx="3485700" cy="19086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SzPts val="1000"/>
              <a:buChar char="●"/>
              <a:defRPr sz="1000"/>
            </a:lvl1pPr>
            <a:lvl2pPr indent="-292100" lvl="1" marL="914400" algn="l">
              <a:lnSpc>
                <a:spcPct val="100000"/>
              </a:lnSpc>
              <a:spcBef>
                <a:spcPts val="0"/>
              </a:spcBef>
              <a:spcAft>
                <a:spcPts val="0"/>
              </a:spcAft>
              <a:buSzPts val="1000"/>
              <a:buChar char="○"/>
              <a:defRPr sz="1000"/>
            </a:lvl2pPr>
            <a:lvl3pPr indent="-292100" lvl="2" marL="1371600" algn="l">
              <a:lnSpc>
                <a:spcPct val="100000"/>
              </a:lnSpc>
              <a:spcBef>
                <a:spcPts val="0"/>
              </a:spcBef>
              <a:spcAft>
                <a:spcPts val="0"/>
              </a:spcAft>
              <a:buSzPts val="1000"/>
              <a:buChar char="■"/>
              <a:defRPr sz="1000"/>
            </a:lvl3pPr>
            <a:lvl4pPr indent="-292100" lvl="3" marL="1828800" algn="l">
              <a:lnSpc>
                <a:spcPct val="100000"/>
              </a:lnSpc>
              <a:spcBef>
                <a:spcPts val="0"/>
              </a:spcBef>
              <a:spcAft>
                <a:spcPts val="0"/>
              </a:spcAft>
              <a:buSzPts val="1000"/>
              <a:buChar char="●"/>
              <a:defRPr sz="1000"/>
            </a:lvl4pPr>
            <a:lvl5pPr indent="-292100" lvl="4" marL="2286000" algn="l">
              <a:lnSpc>
                <a:spcPct val="100000"/>
              </a:lnSpc>
              <a:spcBef>
                <a:spcPts val="0"/>
              </a:spcBef>
              <a:spcAft>
                <a:spcPts val="0"/>
              </a:spcAft>
              <a:buSzPts val="1000"/>
              <a:buChar char="○"/>
              <a:defRPr/>
            </a:lvl5pPr>
            <a:lvl6pPr indent="-292100" lvl="5" marL="2743200" algn="l">
              <a:lnSpc>
                <a:spcPct val="100000"/>
              </a:lnSpc>
              <a:spcBef>
                <a:spcPts val="0"/>
              </a:spcBef>
              <a:spcAft>
                <a:spcPts val="0"/>
              </a:spcAft>
              <a:buSzPts val="1000"/>
              <a:buChar char="■"/>
              <a:defRPr sz="1000"/>
            </a:lvl6pPr>
            <a:lvl7pPr indent="-292100" lvl="6" marL="3200400" algn="l">
              <a:lnSpc>
                <a:spcPct val="100000"/>
              </a:lnSpc>
              <a:spcBef>
                <a:spcPts val="0"/>
              </a:spcBef>
              <a:spcAft>
                <a:spcPts val="0"/>
              </a:spcAft>
              <a:buSzPts val="1000"/>
              <a:buChar char="●"/>
              <a:defRPr sz="1000"/>
            </a:lvl7pPr>
            <a:lvl8pPr indent="-292100" lvl="7" marL="3657600" algn="l">
              <a:lnSpc>
                <a:spcPct val="100000"/>
              </a:lnSpc>
              <a:spcBef>
                <a:spcPts val="0"/>
              </a:spcBef>
              <a:spcAft>
                <a:spcPts val="0"/>
              </a:spcAft>
              <a:buSzPts val="1000"/>
              <a:buChar char="○"/>
              <a:defRPr sz="1000"/>
            </a:lvl8pPr>
            <a:lvl9pPr indent="-292100" lvl="8" marL="4114800" algn="l">
              <a:lnSpc>
                <a:spcPct val="100000"/>
              </a:lnSpc>
              <a:spcBef>
                <a:spcPts val="0"/>
              </a:spcBef>
              <a:spcAft>
                <a:spcPts val="0"/>
              </a:spcAft>
              <a:buSzPts val="1000"/>
              <a:buChar char="■"/>
              <a:defRPr sz="1000"/>
            </a:lvl9pPr>
          </a:lstStyle>
          <a:p/>
        </p:txBody>
      </p:sp>
      <p:sp>
        <p:nvSpPr>
          <p:cNvPr id="1244" name="Google Shape;1244;p297"/>
          <p:cNvSpPr txBox="1"/>
          <p:nvPr>
            <p:ph type="title"/>
          </p:nvPr>
        </p:nvSpPr>
        <p:spPr>
          <a:xfrm>
            <a:off x="568025" y="1107050"/>
            <a:ext cx="3574800" cy="761100"/>
          </a:xfrm>
          <a:prstGeom prst="rect">
            <a:avLst/>
          </a:prstGeom>
          <a:noFill/>
          <a:ln>
            <a:noFill/>
          </a:ln>
        </p:spPr>
        <p:txBody>
          <a:bodyPr anchorCtr="0" anchor="t" bIns="0" lIns="0" spcFirstLastPara="1" rIns="0" wrap="square" tIns="0">
            <a:noAutofit/>
          </a:bodyPr>
          <a:lstStyle>
            <a:lvl1pPr lvl="0" marR="0" algn="l">
              <a:lnSpc>
                <a:spcPct val="80000"/>
              </a:lnSpc>
              <a:spcBef>
                <a:spcPts val="0"/>
              </a:spcBef>
              <a:spcAft>
                <a:spcPts val="0"/>
              </a:spcAft>
              <a:buSzPts val="2800"/>
              <a:buNone/>
              <a:defRPr sz="2800">
                <a:solidFill>
                  <a:srgbClr val="00334E"/>
                </a:solidFill>
                <a:latin typeface="Lora SemiBold"/>
                <a:ea typeface="Lora SemiBold"/>
                <a:cs typeface="Lora SemiBold"/>
                <a:sym typeface="Lora SemiBold"/>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245" name="Google Shape;1245;p297"/>
          <p:cNvSpPr txBox="1"/>
          <p:nvPr>
            <p:ph idx="2" type="subTitle"/>
          </p:nvPr>
        </p:nvSpPr>
        <p:spPr>
          <a:xfrm>
            <a:off x="568013" y="627875"/>
            <a:ext cx="7566900" cy="24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sz="1500">
                <a:solidFill>
                  <a:srgbClr val="00334E"/>
                </a:solidFill>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600"/>
              <a:buNone/>
              <a:defRPr/>
            </a:lvl9pPr>
          </a:lstStyle>
          <a:p/>
        </p:txBody>
      </p:sp>
      <p:cxnSp>
        <p:nvCxnSpPr>
          <p:cNvPr id="1246" name="Google Shape;1246;p297"/>
          <p:cNvCxnSpPr/>
          <p:nvPr/>
        </p:nvCxnSpPr>
        <p:spPr>
          <a:xfrm flipH="1" rot="10800000">
            <a:off x="0" y="1271725"/>
            <a:ext cx="445800" cy="1500"/>
          </a:xfrm>
          <a:prstGeom prst="straightConnector1">
            <a:avLst/>
          </a:prstGeom>
          <a:noFill/>
          <a:ln cap="flat" cmpd="sng" w="28575">
            <a:solidFill>
              <a:srgbClr val="00334E"/>
            </a:solidFill>
            <a:prstDash val="solid"/>
            <a:round/>
            <a:headEnd len="sm" w="sm" type="none"/>
            <a:tailEnd len="sm" w="sm" type="none"/>
          </a:ln>
        </p:spPr>
      </p:cxnSp>
      <p:sp>
        <p:nvSpPr>
          <p:cNvPr id="1247" name="Google Shape;1247;p297"/>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2021</a:t>
            </a:r>
            <a:endParaRPr b="0" i="0" sz="600" u="none" cap="none" strike="noStrike">
              <a:solidFill>
                <a:srgbClr val="666666"/>
              </a:solidFill>
              <a:latin typeface="Work Sans"/>
              <a:ea typeface="Work Sans"/>
              <a:cs typeface="Work Sans"/>
              <a:sym typeface="Work Sans"/>
            </a:endParaRPr>
          </a:p>
        </p:txBody>
      </p:sp>
      <p:sp>
        <p:nvSpPr>
          <p:cNvPr id="1248" name="Google Shape;1248;p297"/>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1249" name="Google Shape;1249;p297"/>
          <p:cNvSpPr/>
          <p:nvPr/>
        </p:nvSpPr>
        <p:spPr>
          <a:xfrm>
            <a:off x="-101925" y="-962025"/>
            <a:ext cx="10808100" cy="961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297"/>
          <p:cNvSpPr/>
          <p:nvPr/>
        </p:nvSpPr>
        <p:spPr>
          <a:xfrm>
            <a:off x="9144000" y="-962025"/>
            <a:ext cx="1956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297"/>
          <p:cNvSpPr/>
          <p:nvPr/>
        </p:nvSpPr>
        <p:spPr>
          <a:xfrm>
            <a:off x="-101925" y="5143500"/>
            <a:ext cx="10808100" cy="1430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297"/>
          <p:cNvSpPr/>
          <p:nvPr/>
        </p:nvSpPr>
        <p:spPr>
          <a:xfrm>
            <a:off x="-2291400" y="-962025"/>
            <a:ext cx="22917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802">
          <p15:clr>
            <a:srgbClr val="FA7B17"/>
          </p15:clr>
        </p15:guide>
        <p15:guide id="2" orient="horz" pos="864">
          <p15:clr>
            <a:srgbClr val="FA7B17"/>
          </p15:clr>
        </p15:guide>
        <p15:guide id="3" orient="horz" pos="504">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 Brands 1 1">
  <p:cSld name="Cover Slide - Brands_5_1">
    <p:bg>
      <p:bgPr>
        <a:solidFill>
          <a:srgbClr val="00334E"/>
        </a:solidFill>
      </p:bgPr>
    </p:bg>
    <p:spTree>
      <p:nvGrpSpPr>
        <p:cNvPr id="123" name="Shape 123"/>
        <p:cNvGrpSpPr/>
        <p:nvPr/>
      </p:nvGrpSpPr>
      <p:grpSpPr>
        <a:xfrm>
          <a:off x="0" y="0"/>
          <a:ext cx="0" cy="0"/>
          <a:chOff x="0" y="0"/>
          <a:chExt cx="0" cy="0"/>
        </a:xfrm>
      </p:grpSpPr>
      <p:sp>
        <p:nvSpPr>
          <p:cNvPr id="124" name="Google Shape;124;p43"/>
          <p:cNvSpPr/>
          <p:nvPr/>
        </p:nvSpPr>
        <p:spPr>
          <a:xfrm rot="9604128">
            <a:off x="6717674" y="2122922"/>
            <a:ext cx="6032101" cy="3643424"/>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0D4D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43"/>
          <p:cNvSpPr/>
          <p:nvPr/>
        </p:nvSpPr>
        <p:spPr>
          <a:xfrm rot="9604128">
            <a:off x="-2216776" y="-715528"/>
            <a:ext cx="6032101" cy="3643424"/>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0D4D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43"/>
          <p:cNvSpPr txBox="1"/>
          <p:nvPr>
            <p:ph idx="12" type="sldNum"/>
          </p:nvPr>
        </p:nvSpPr>
        <p:spPr>
          <a:xfrm>
            <a:off x="7666042" y="4693444"/>
            <a:ext cx="1336800" cy="285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chemeClr val="lt1"/>
              </a:buClr>
              <a:buSzPts val="900"/>
              <a:buFont typeface="Questrial"/>
              <a:buNone/>
              <a:defRPr b="0" i="0" sz="900" u="none" cap="none" strike="noStrike">
                <a:solidFill>
                  <a:schemeClr val="lt1"/>
                </a:solidFill>
                <a:latin typeface="Questrial"/>
                <a:ea typeface="Questrial"/>
                <a:cs typeface="Questrial"/>
                <a:sym typeface="Questrial"/>
              </a:defRPr>
            </a:lvl1pPr>
            <a:lvl2pPr indent="0" lvl="1" marL="0" marR="0" algn="r">
              <a:lnSpc>
                <a:spcPct val="100000"/>
              </a:lnSpc>
              <a:spcBef>
                <a:spcPts val="0"/>
              </a:spcBef>
              <a:spcAft>
                <a:spcPts val="0"/>
              </a:spcAft>
              <a:buClr>
                <a:schemeClr val="lt1"/>
              </a:buClr>
              <a:buSzPts val="900"/>
              <a:buFont typeface="Questrial"/>
              <a:buNone/>
              <a:defRPr b="0" i="0" sz="900" u="none" cap="none" strike="noStrike">
                <a:solidFill>
                  <a:schemeClr val="lt1"/>
                </a:solidFill>
                <a:latin typeface="Questrial"/>
                <a:ea typeface="Questrial"/>
                <a:cs typeface="Questrial"/>
                <a:sym typeface="Questrial"/>
              </a:defRPr>
            </a:lvl2pPr>
            <a:lvl3pPr indent="0" lvl="2" marL="0" marR="0" algn="r">
              <a:lnSpc>
                <a:spcPct val="100000"/>
              </a:lnSpc>
              <a:spcBef>
                <a:spcPts val="0"/>
              </a:spcBef>
              <a:spcAft>
                <a:spcPts val="0"/>
              </a:spcAft>
              <a:buClr>
                <a:schemeClr val="lt1"/>
              </a:buClr>
              <a:buSzPts val="900"/>
              <a:buFont typeface="Questrial"/>
              <a:buNone/>
              <a:defRPr b="0" i="0" sz="900" u="none" cap="none" strike="noStrike">
                <a:solidFill>
                  <a:schemeClr val="lt1"/>
                </a:solidFill>
                <a:latin typeface="Questrial"/>
                <a:ea typeface="Questrial"/>
                <a:cs typeface="Questrial"/>
                <a:sym typeface="Questrial"/>
              </a:defRPr>
            </a:lvl3pPr>
            <a:lvl4pPr indent="0" lvl="3" marL="0" marR="0" algn="r">
              <a:lnSpc>
                <a:spcPct val="100000"/>
              </a:lnSpc>
              <a:spcBef>
                <a:spcPts val="0"/>
              </a:spcBef>
              <a:spcAft>
                <a:spcPts val="0"/>
              </a:spcAft>
              <a:buClr>
                <a:schemeClr val="lt1"/>
              </a:buClr>
              <a:buSzPts val="900"/>
              <a:buFont typeface="Questrial"/>
              <a:buNone/>
              <a:defRPr b="0" i="0" sz="900" u="none" cap="none" strike="noStrike">
                <a:solidFill>
                  <a:schemeClr val="lt1"/>
                </a:solidFill>
                <a:latin typeface="Questrial"/>
                <a:ea typeface="Questrial"/>
                <a:cs typeface="Questrial"/>
                <a:sym typeface="Questrial"/>
              </a:defRPr>
            </a:lvl4pPr>
            <a:lvl5pPr indent="0" lvl="4" marL="0" marR="0" algn="r">
              <a:lnSpc>
                <a:spcPct val="100000"/>
              </a:lnSpc>
              <a:spcBef>
                <a:spcPts val="0"/>
              </a:spcBef>
              <a:spcAft>
                <a:spcPts val="0"/>
              </a:spcAft>
              <a:buClr>
                <a:schemeClr val="lt1"/>
              </a:buClr>
              <a:buSzPts val="900"/>
              <a:buFont typeface="Questrial"/>
              <a:buNone/>
              <a:defRPr b="0" i="0" sz="900" u="none" cap="none" strike="noStrike">
                <a:solidFill>
                  <a:schemeClr val="lt1"/>
                </a:solidFill>
                <a:latin typeface="Questrial"/>
                <a:ea typeface="Questrial"/>
                <a:cs typeface="Questrial"/>
                <a:sym typeface="Questrial"/>
              </a:defRPr>
            </a:lvl5pPr>
            <a:lvl6pPr indent="0" lvl="5" marL="0" marR="0" algn="r">
              <a:lnSpc>
                <a:spcPct val="100000"/>
              </a:lnSpc>
              <a:spcBef>
                <a:spcPts val="0"/>
              </a:spcBef>
              <a:spcAft>
                <a:spcPts val="0"/>
              </a:spcAft>
              <a:buClr>
                <a:schemeClr val="lt1"/>
              </a:buClr>
              <a:buSzPts val="900"/>
              <a:buFont typeface="Questrial"/>
              <a:buNone/>
              <a:defRPr b="0" i="0" sz="900" u="none" cap="none" strike="noStrike">
                <a:solidFill>
                  <a:schemeClr val="lt1"/>
                </a:solidFill>
                <a:latin typeface="Questrial"/>
                <a:ea typeface="Questrial"/>
                <a:cs typeface="Questrial"/>
                <a:sym typeface="Questrial"/>
              </a:defRPr>
            </a:lvl6pPr>
            <a:lvl7pPr indent="0" lvl="6" marL="0" marR="0" algn="r">
              <a:lnSpc>
                <a:spcPct val="100000"/>
              </a:lnSpc>
              <a:spcBef>
                <a:spcPts val="0"/>
              </a:spcBef>
              <a:spcAft>
                <a:spcPts val="0"/>
              </a:spcAft>
              <a:buClr>
                <a:schemeClr val="lt1"/>
              </a:buClr>
              <a:buSzPts val="900"/>
              <a:buFont typeface="Questrial"/>
              <a:buNone/>
              <a:defRPr b="0" i="0" sz="900" u="none" cap="none" strike="noStrike">
                <a:solidFill>
                  <a:schemeClr val="lt1"/>
                </a:solidFill>
                <a:latin typeface="Questrial"/>
                <a:ea typeface="Questrial"/>
                <a:cs typeface="Questrial"/>
                <a:sym typeface="Questrial"/>
              </a:defRPr>
            </a:lvl7pPr>
            <a:lvl8pPr indent="0" lvl="7" marL="0" marR="0" algn="r">
              <a:lnSpc>
                <a:spcPct val="100000"/>
              </a:lnSpc>
              <a:spcBef>
                <a:spcPts val="0"/>
              </a:spcBef>
              <a:spcAft>
                <a:spcPts val="0"/>
              </a:spcAft>
              <a:buClr>
                <a:schemeClr val="lt1"/>
              </a:buClr>
              <a:buSzPts val="900"/>
              <a:buFont typeface="Questrial"/>
              <a:buNone/>
              <a:defRPr b="0" i="0" sz="900" u="none" cap="none" strike="noStrike">
                <a:solidFill>
                  <a:schemeClr val="lt1"/>
                </a:solidFill>
                <a:latin typeface="Questrial"/>
                <a:ea typeface="Questrial"/>
                <a:cs typeface="Questrial"/>
                <a:sym typeface="Questrial"/>
              </a:defRPr>
            </a:lvl8pPr>
            <a:lvl9pPr indent="0" lvl="8" marL="0" marR="0" algn="r">
              <a:lnSpc>
                <a:spcPct val="100000"/>
              </a:lnSpc>
              <a:spcBef>
                <a:spcPts val="0"/>
              </a:spcBef>
              <a:spcAft>
                <a:spcPts val="0"/>
              </a:spcAft>
              <a:buClr>
                <a:schemeClr val="lt1"/>
              </a:buClr>
              <a:buSzPts val="900"/>
              <a:buFont typeface="Questrial"/>
              <a:buNone/>
              <a:defRPr b="0" i="0" sz="900" u="none" cap="none" strike="noStrike">
                <a:solidFill>
                  <a:schemeClr val="lt1"/>
                </a:solidFill>
                <a:latin typeface="Questrial"/>
                <a:ea typeface="Questrial"/>
                <a:cs typeface="Questrial"/>
                <a:sym typeface="Questrial"/>
              </a:defRPr>
            </a:lvl9pPr>
          </a:lstStyle>
          <a:p>
            <a:pPr indent="0" lvl="0" marL="0" rtl="0" algn="r">
              <a:spcBef>
                <a:spcPts val="0"/>
              </a:spcBef>
              <a:spcAft>
                <a:spcPts val="0"/>
              </a:spcAft>
              <a:buNone/>
            </a:pPr>
            <a:fld id="{00000000-1234-1234-1234-123412341234}" type="slidenum">
              <a:rPr lang="en"/>
              <a:t>‹#›</a:t>
            </a:fld>
            <a:endParaRPr/>
          </a:p>
        </p:txBody>
      </p:sp>
      <p:grpSp>
        <p:nvGrpSpPr>
          <p:cNvPr id="127" name="Google Shape;127;p43"/>
          <p:cNvGrpSpPr/>
          <p:nvPr/>
        </p:nvGrpSpPr>
        <p:grpSpPr>
          <a:xfrm rot="5400000">
            <a:off x="3513402" y="33740"/>
            <a:ext cx="367164" cy="1116748"/>
            <a:chOff x="4257275" y="306450"/>
            <a:chExt cx="488575" cy="1486025"/>
          </a:xfrm>
        </p:grpSpPr>
        <p:grpSp>
          <p:nvGrpSpPr>
            <p:cNvPr id="128" name="Google Shape;128;p43"/>
            <p:cNvGrpSpPr/>
            <p:nvPr/>
          </p:nvGrpSpPr>
          <p:grpSpPr>
            <a:xfrm>
              <a:off x="4257275" y="306450"/>
              <a:ext cx="488575" cy="140700"/>
              <a:chOff x="4257275" y="306450"/>
              <a:chExt cx="488575" cy="140700"/>
            </a:xfrm>
          </p:grpSpPr>
          <p:sp>
            <p:nvSpPr>
              <p:cNvPr id="129" name="Google Shape;129;p43"/>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43"/>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1" name="Google Shape;131;p43"/>
            <p:cNvGrpSpPr/>
            <p:nvPr/>
          </p:nvGrpSpPr>
          <p:grpSpPr>
            <a:xfrm>
              <a:off x="4257275" y="575515"/>
              <a:ext cx="488575" cy="140700"/>
              <a:chOff x="4257275" y="306450"/>
              <a:chExt cx="488575" cy="140700"/>
            </a:xfrm>
          </p:grpSpPr>
          <p:sp>
            <p:nvSpPr>
              <p:cNvPr id="132" name="Google Shape;132;p43"/>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43"/>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4" name="Google Shape;134;p43"/>
            <p:cNvGrpSpPr/>
            <p:nvPr/>
          </p:nvGrpSpPr>
          <p:grpSpPr>
            <a:xfrm>
              <a:off x="4257275" y="844580"/>
              <a:ext cx="488575" cy="140700"/>
              <a:chOff x="4257275" y="306450"/>
              <a:chExt cx="488575" cy="140700"/>
            </a:xfrm>
          </p:grpSpPr>
          <p:sp>
            <p:nvSpPr>
              <p:cNvPr id="135" name="Google Shape;135;p43"/>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43"/>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7" name="Google Shape;137;p43"/>
            <p:cNvGrpSpPr/>
            <p:nvPr/>
          </p:nvGrpSpPr>
          <p:grpSpPr>
            <a:xfrm>
              <a:off x="4257275" y="1113645"/>
              <a:ext cx="488575" cy="140700"/>
              <a:chOff x="4257275" y="306450"/>
              <a:chExt cx="488575" cy="140700"/>
            </a:xfrm>
          </p:grpSpPr>
          <p:sp>
            <p:nvSpPr>
              <p:cNvPr id="138" name="Google Shape;138;p43"/>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43"/>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0" name="Google Shape;140;p43"/>
            <p:cNvGrpSpPr/>
            <p:nvPr/>
          </p:nvGrpSpPr>
          <p:grpSpPr>
            <a:xfrm>
              <a:off x="4257275" y="1382710"/>
              <a:ext cx="488575" cy="140700"/>
              <a:chOff x="4257275" y="306450"/>
              <a:chExt cx="488575" cy="140700"/>
            </a:xfrm>
          </p:grpSpPr>
          <p:sp>
            <p:nvSpPr>
              <p:cNvPr id="141" name="Google Shape;141;p43"/>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43"/>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3" name="Google Shape;143;p43"/>
            <p:cNvGrpSpPr/>
            <p:nvPr/>
          </p:nvGrpSpPr>
          <p:grpSpPr>
            <a:xfrm>
              <a:off x="4257275" y="1651775"/>
              <a:ext cx="488575" cy="140700"/>
              <a:chOff x="4257275" y="306450"/>
              <a:chExt cx="488575" cy="140700"/>
            </a:xfrm>
          </p:grpSpPr>
          <p:sp>
            <p:nvSpPr>
              <p:cNvPr id="144" name="Google Shape;144;p43"/>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43"/>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46" name="Google Shape;146;p43"/>
          <p:cNvSpPr/>
          <p:nvPr/>
        </p:nvSpPr>
        <p:spPr>
          <a:xfrm>
            <a:off x="-101925" y="-2364300"/>
            <a:ext cx="61809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43"/>
          <p:cNvSpPr/>
          <p:nvPr/>
        </p:nvSpPr>
        <p:spPr>
          <a:xfrm>
            <a:off x="-3574800" y="-962025"/>
            <a:ext cx="3574800" cy="6852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43"/>
          <p:cNvSpPr/>
          <p:nvPr/>
        </p:nvSpPr>
        <p:spPr>
          <a:xfrm rot="-5400000">
            <a:off x="8633325" y="2787375"/>
            <a:ext cx="1207200" cy="1207200"/>
          </a:xfrm>
          <a:prstGeom prst="blockArc">
            <a:avLst>
              <a:gd fmla="val 10800000" name="adj1"/>
              <a:gd fmla="val 21587484" name="adj2"/>
              <a:gd fmla="val 17796" name="adj3"/>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43"/>
          <p:cNvSpPr/>
          <p:nvPr/>
        </p:nvSpPr>
        <p:spPr>
          <a:xfrm>
            <a:off x="5479725" y="5143500"/>
            <a:ext cx="61809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43"/>
          <p:cNvSpPr/>
          <p:nvPr/>
        </p:nvSpPr>
        <p:spPr>
          <a:xfrm>
            <a:off x="9144000" y="-1285875"/>
            <a:ext cx="3574800" cy="6852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Basic Light 3 1 1">
  <p:cSld name="CUSTOM_1_1_5_1_1">
    <p:spTree>
      <p:nvGrpSpPr>
        <p:cNvPr id="1253" name="Shape 1253"/>
        <p:cNvGrpSpPr/>
        <p:nvPr/>
      </p:nvGrpSpPr>
      <p:grpSpPr>
        <a:xfrm>
          <a:off x="0" y="0"/>
          <a:ext cx="0" cy="0"/>
          <a:chOff x="0" y="0"/>
          <a:chExt cx="0" cy="0"/>
        </a:xfrm>
      </p:grpSpPr>
      <p:sp>
        <p:nvSpPr>
          <p:cNvPr id="1254" name="Google Shape;1254;p298"/>
          <p:cNvSpPr/>
          <p:nvPr/>
        </p:nvSpPr>
        <p:spPr>
          <a:xfrm>
            <a:off x="8055575" y="-895500"/>
            <a:ext cx="1929300" cy="1929300"/>
          </a:xfrm>
          <a:prstGeom prst="donut">
            <a:avLst>
              <a:gd fmla="val 25000" name="adj"/>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55" name="Google Shape;1255;p298"/>
          <p:cNvGrpSpPr/>
          <p:nvPr/>
        </p:nvGrpSpPr>
        <p:grpSpPr>
          <a:xfrm>
            <a:off x="-461912" y="3393327"/>
            <a:ext cx="1173665" cy="1138147"/>
            <a:chOff x="3213650" y="306450"/>
            <a:chExt cx="1532200" cy="1486025"/>
          </a:xfrm>
        </p:grpSpPr>
        <p:grpSp>
          <p:nvGrpSpPr>
            <p:cNvPr id="1256" name="Google Shape;1256;p298"/>
            <p:cNvGrpSpPr/>
            <p:nvPr/>
          </p:nvGrpSpPr>
          <p:grpSpPr>
            <a:xfrm>
              <a:off x="3213650" y="306450"/>
              <a:ext cx="1532200" cy="140700"/>
              <a:chOff x="3213650" y="306450"/>
              <a:chExt cx="1532200" cy="140700"/>
            </a:xfrm>
          </p:grpSpPr>
          <p:sp>
            <p:nvSpPr>
              <p:cNvPr id="1257" name="Google Shape;1257;p298"/>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298"/>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298"/>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298"/>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298"/>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2" name="Google Shape;1262;p298"/>
            <p:cNvGrpSpPr/>
            <p:nvPr/>
          </p:nvGrpSpPr>
          <p:grpSpPr>
            <a:xfrm>
              <a:off x="3213650" y="575515"/>
              <a:ext cx="1532200" cy="140700"/>
              <a:chOff x="3213650" y="306450"/>
              <a:chExt cx="1532200" cy="140700"/>
            </a:xfrm>
          </p:grpSpPr>
          <p:sp>
            <p:nvSpPr>
              <p:cNvPr id="1263" name="Google Shape;1263;p298"/>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298"/>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298"/>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298"/>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298"/>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8" name="Google Shape;1268;p298"/>
            <p:cNvGrpSpPr/>
            <p:nvPr/>
          </p:nvGrpSpPr>
          <p:grpSpPr>
            <a:xfrm>
              <a:off x="3213650" y="844580"/>
              <a:ext cx="1532200" cy="140700"/>
              <a:chOff x="3213650" y="306450"/>
              <a:chExt cx="1532200" cy="140700"/>
            </a:xfrm>
          </p:grpSpPr>
          <p:sp>
            <p:nvSpPr>
              <p:cNvPr id="1269" name="Google Shape;1269;p298"/>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298"/>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298"/>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298"/>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298"/>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74" name="Google Shape;1274;p298"/>
            <p:cNvGrpSpPr/>
            <p:nvPr/>
          </p:nvGrpSpPr>
          <p:grpSpPr>
            <a:xfrm>
              <a:off x="3213650" y="1113645"/>
              <a:ext cx="1532200" cy="140700"/>
              <a:chOff x="3213650" y="306450"/>
              <a:chExt cx="1532200" cy="140700"/>
            </a:xfrm>
          </p:grpSpPr>
          <p:sp>
            <p:nvSpPr>
              <p:cNvPr id="1275" name="Google Shape;1275;p298"/>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298"/>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298"/>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298"/>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298"/>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80" name="Google Shape;1280;p298"/>
            <p:cNvGrpSpPr/>
            <p:nvPr/>
          </p:nvGrpSpPr>
          <p:grpSpPr>
            <a:xfrm>
              <a:off x="3213650" y="1382710"/>
              <a:ext cx="1532200" cy="140700"/>
              <a:chOff x="3213650" y="306450"/>
              <a:chExt cx="1532200" cy="140700"/>
            </a:xfrm>
          </p:grpSpPr>
          <p:sp>
            <p:nvSpPr>
              <p:cNvPr id="1281" name="Google Shape;1281;p298"/>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298"/>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298"/>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298"/>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298"/>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86" name="Google Shape;1286;p298"/>
            <p:cNvGrpSpPr/>
            <p:nvPr/>
          </p:nvGrpSpPr>
          <p:grpSpPr>
            <a:xfrm>
              <a:off x="3213650" y="1651775"/>
              <a:ext cx="1532200" cy="140700"/>
              <a:chOff x="3213650" y="306450"/>
              <a:chExt cx="1532200" cy="140700"/>
            </a:xfrm>
          </p:grpSpPr>
          <p:sp>
            <p:nvSpPr>
              <p:cNvPr id="1287" name="Google Shape;1287;p298"/>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298"/>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298"/>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298"/>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298"/>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1292" name="Google Shape;1292;p298"/>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1293" name="Google Shape;1293;p298"/>
          <p:cNvSpPr/>
          <p:nvPr/>
        </p:nvSpPr>
        <p:spPr>
          <a:xfrm>
            <a:off x="6636272" y="1907450"/>
            <a:ext cx="1864200" cy="2645400"/>
          </a:xfrm>
          <a:prstGeom prst="rect">
            <a:avLst/>
          </a:prstGeom>
          <a:noFill/>
          <a:ln cap="flat" cmpd="sng" w="9525">
            <a:solidFill>
              <a:srgbClr val="356D8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C6E83"/>
              </a:solidFill>
              <a:latin typeface="Arial"/>
              <a:ea typeface="Arial"/>
              <a:cs typeface="Arial"/>
              <a:sym typeface="Arial"/>
            </a:endParaRPr>
          </a:p>
        </p:txBody>
      </p:sp>
      <p:sp>
        <p:nvSpPr>
          <p:cNvPr id="1294" name="Google Shape;1294;p298"/>
          <p:cNvSpPr/>
          <p:nvPr/>
        </p:nvSpPr>
        <p:spPr>
          <a:xfrm>
            <a:off x="6923650" y="1271725"/>
            <a:ext cx="1146000" cy="857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298"/>
          <p:cNvSpPr/>
          <p:nvPr/>
        </p:nvSpPr>
        <p:spPr>
          <a:xfrm>
            <a:off x="4625775" y="1907450"/>
            <a:ext cx="1864200" cy="2645400"/>
          </a:xfrm>
          <a:prstGeom prst="rect">
            <a:avLst/>
          </a:prstGeom>
          <a:noFill/>
          <a:ln cap="flat" cmpd="sng" w="9525">
            <a:solidFill>
              <a:srgbClr val="356D8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C6E83"/>
              </a:solidFill>
              <a:latin typeface="Arial"/>
              <a:ea typeface="Arial"/>
              <a:cs typeface="Arial"/>
              <a:sym typeface="Arial"/>
            </a:endParaRPr>
          </a:p>
        </p:txBody>
      </p:sp>
      <p:sp>
        <p:nvSpPr>
          <p:cNvPr id="1296" name="Google Shape;1296;p298"/>
          <p:cNvSpPr/>
          <p:nvPr/>
        </p:nvSpPr>
        <p:spPr>
          <a:xfrm>
            <a:off x="4997475" y="1271725"/>
            <a:ext cx="1146000" cy="857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298"/>
          <p:cNvSpPr txBox="1"/>
          <p:nvPr>
            <p:ph type="title"/>
          </p:nvPr>
        </p:nvSpPr>
        <p:spPr>
          <a:xfrm>
            <a:off x="5101975" y="1615963"/>
            <a:ext cx="960300" cy="6087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2800"/>
              <a:buNone/>
              <a:defRPr b="1" sz="900">
                <a:solidFill>
                  <a:srgbClr val="00334E"/>
                </a:solidFill>
                <a:latin typeface="Work Sans"/>
                <a:ea typeface="Work Sans"/>
                <a:cs typeface="Work Sans"/>
                <a:sym typeface="Work Sans"/>
              </a:defRPr>
            </a:lvl1pPr>
            <a:lvl2pPr lvl="1" algn="ctr">
              <a:lnSpc>
                <a:spcPct val="80000"/>
              </a:lnSpc>
              <a:spcBef>
                <a:spcPts val="0"/>
              </a:spcBef>
              <a:spcAft>
                <a:spcPts val="0"/>
              </a:spcAft>
              <a:buSzPts val="1100"/>
              <a:buNone/>
              <a:defRPr sz="1100">
                <a:latin typeface="Work Sans"/>
                <a:ea typeface="Work Sans"/>
                <a:cs typeface="Work Sans"/>
                <a:sym typeface="Work Sans"/>
              </a:defRPr>
            </a:lvl2pPr>
            <a:lvl3pPr lvl="2" algn="ctr">
              <a:lnSpc>
                <a:spcPct val="80000"/>
              </a:lnSpc>
              <a:spcBef>
                <a:spcPts val="0"/>
              </a:spcBef>
              <a:spcAft>
                <a:spcPts val="0"/>
              </a:spcAft>
              <a:buSzPts val="1100"/>
              <a:buNone/>
              <a:defRPr sz="1100">
                <a:latin typeface="Work Sans"/>
                <a:ea typeface="Work Sans"/>
                <a:cs typeface="Work Sans"/>
                <a:sym typeface="Work Sans"/>
              </a:defRPr>
            </a:lvl3pPr>
            <a:lvl4pPr lvl="3" algn="ctr">
              <a:lnSpc>
                <a:spcPct val="80000"/>
              </a:lnSpc>
              <a:spcBef>
                <a:spcPts val="0"/>
              </a:spcBef>
              <a:spcAft>
                <a:spcPts val="0"/>
              </a:spcAft>
              <a:buSzPts val="1100"/>
              <a:buNone/>
              <a:defRPr sz="1100">
                <a:latin typeface="Work Sans"/>
                <a:ea typeface="Work Sans"/>
                <a:cs typeface="Work Sans"/>
                <a:sym typeface="Work Sans"/>
              </a:defRPr>
            </a:lvl4pPr>
            <a:lvl5pPr lvl="4" algn="ctr">
              <a:lnSpc>
                <a:spcPct val="80000"/>
              </a:lnSpc>
              <a:spcBef>
                <a:spcPts val="0"/>
              </a:spcBef>
              <a:spcAft>
                <a:spcPts val="0"/>
              </a:spcAft>
              <a:buSzPts val="1100"/>
              <a:buNone/>
              <a:defRPr sz="1100">
                <a:latin typeface="Work Sans"/>
                <a:ea typeface="Work Sans"/>
                <a:cs typeface="Work Sans"/>
                <a:sym typeface="Work Sans"/>
              </a:defRPr>
            </a:lvl5pPr>
            <a:lvl6pPr lvl="5" algn="ctr">
              <a:lnSpc>
                <a:spcPct val="80000"/>
              </a:lnSpc>
              <a:spcBef>
                <a:spcPts val="0"/>
              </a:spcBef>
              <a:spcAft>
                <a:spcPts val="0"/>
              </a:spcAft>
              <a:buSzPts val="1100"/>
              <a:buNone/>
              <a:defRPr sz="1100">
                <a:latin typeface="Work Sans"/>
                <a:ea typeface="Work Sans"/>
                <a:cs typeface="Work Sans"/>
                <a:sym typeface="Work Sans"/>
              </a:defRPr>
            </a:lvl6pPr>
            <a:lvl7pPr lvl="6" algn="ctr">
              <a:lnSpc>
                <a:spcPct val="80000"/>
              </a:lnSpc>
              <a:spcBef>
                <a:spcPts val="0"/>
              </a:spcBef>
              <a:spcAft>
                <a:spcPts val="0"/>
              </a:spcAft>
              <a:buSzPts val="1100"/>
              <a:buNone/>
              <a:defRPr sz="1100">
                <a:latin typeface="Work Sans"/>
                <a:ea typeface="Work Sans"/>
                <a:cs typeface="Work Sans"/>
                <a:sym typeface="Work Sans"/>
              </a:defRPr>
            </a:lvl7pPr>
            <a:lvl8pPr lvl="7" algn="ctr">
              <a:lnSpc>
                <a:spcPct val="80000"/>
              </a:lnSpc>
              <a:spcBef>
                <a:spcPts val="0"/>
              </a:spcBef>
              <a:spcAft>
                <a:spcPts val="0"/>
              </a:spcAft>
              <a:buSzPts val="1100"/>
              <a:buNone/>
              <a:defRPr sz="1100">
                <a:latin typeface="Work Sans"/>
                <a:ea typeface="Work Sans"/>
                <a:cs typeface="Work Sans"/>
                <a:sym typeface="Work Sans"/>
              </a:defRPr>
            </a:lvl8pPr>
            <a:lvl9pPr lvl="8" algn="ctr">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298" name="Google Shape;1298;p298"/>
          <p:cNvSpPr txBox="1"/>
          <p:nvPr>
            <p:ph idx="2" type="title"/>
          </p:nvPr>
        </p:nvSpPr>
        <p:spPr>
          <a:xfrm>
            <a:off x="7016500" y="1590238"/>
            <a:ext cx="960300" cy="6087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2800"/>
              <a:buNone/>
              <a:defRPr b="1" sz="900">
                <a:solidFill>
                  <a:srgbClr val="00334E"/>
                </a:solidFill>
                <a:latin typeface="Work Sans"/>
                <a:ea typeface="Work Sans"/>
                <a:cs typeface="Work Sans"/>
                <a:sym typeface="Work Sans"/>
              </a:defRPr>
            </a:lvl1pPr>
            <a:lvl2pPr lvl="1" algn="ctr">
              <a:lnSpc>
                <a:spcPct val="80000"/>
              </a:lnSpc>
              <a:spcBef>
                <a:spcPts val="0"/>
              </a:spcBef>
              <a:spcAft>
                <a:spcPts val="0"/>
              </a:spcAft>
              <a:buSzPts val="1100"/>
              <a:buNone/>
              <a:defRPr sz="1100">
                <a:latin typeface="Work Sans"/>
                <a:ea typeface="Work Sans"/>
                <a:cs typeface="Work Sans"/>
                <a:sym typeface="Work Sans"/>
              </a:defRPr>
            </a:lvl2pPr>
            <a:lvl3pPr lvl="2" algn="ctr">
              <a:lnSpc>
                <a:spcPct val="80000"/>
              </a:lnSpc>
              <a:spcBef>
                <a:spcPts val="0"/>
              </a:spcBef>
              <a:spcAft>
                <a:spcPts val="0"/>
              </a:spcAft>
              <a:buSzPts val="1100"/>
              <a:buNone/>
              <a:defRPr sz="1100">
                <a:latin typeface="Work Sans"/>
                <a:ea typeface="Work Sans"/>
                <a:cs typeface="Work Sans"/>
                <a:sym typeface="Work Sans"/>
              </a:defRPr>
            </a:lvl3pPr>
            <a:lvl4pPr lvl="3" algn="ctr">
              <a:lnSpc>
                <a:spcPct val="80000"/>
              </a:lnSpc>
              <a:spcBef>
                <a:spcPts val="0"/>
              </a:spcBef>
              <a:spcAft>
                <a:spcPts val="0"/>
              </a:spcAft>
              <a:buSzPts val="1100"/>
              <a:buNone/>
              <a:defRPr sz="1100">
                <a:latin typeface="Work Sans"/>
                <a:ea typeface="Work Sans"/>
                <a:cs typeface="Work Sans"/>
                <a:sym typeface="Work Sans"/>
              </a:defRPr>
            </a:lvl4pPr>
            <a:lvl5pPr lvl="4" algn="ctr">
              <a:lnSpc>
                <a:spcPct val="80000"/>
              </a:lnSpc>
              <a:spcBef>
                <a:spcPts val="0"/>
              </a:spcBef>
              <a:spcAft>
                <a:spcPts val="0"/>
              </a:spcAft>
              <a:buSzPts val="1100"/>
              <a:buNone/>
              <a:defRPr sz="1100">
                <a:latin typeface="Work Sans"/>
                <a:ea typeface="Work Sans"/>
                <a:cs typeface="Work Sans"/>
                <a:sym typeface="Work Sans"/>
              </a:defRPr>
            </a:lvl5pPr>
            <a:lvl6pPr lvl="5" algn="ctr">
              <a:lnSpc>
                <a:spcPct val="80000"/>
              </a:lnSpc>
              <a:spcBef>
                <a:spcPts val="0"/>
              </a:spcBef>
              <a:spcAft>
                <a:spcPts val="0"/>
              </a:spcAft>
              <a:buSzPts val="1100"/>
              <a:buNone/>
              <a:defRPr sz="1100">
                <a:latin typeface="Work Sans"/>
                <a:ea typeface="Work Sans"/>
                <a:cs typeface="Work Sans"/>
                <a:sym typeface="Work Sans"/>
              </a:defRPr>
            </a:lvl6pPr>
            <a:lvl7pPr lvl="6" algn="ctr">
              <a:lnSpc>
                <a:spcPct val="80000"/>
              </a:lnSpc>
              <a:spcBef>
                <a:spcPts val="0"/>
              </a:spcBef>
              <a:spcAft>
                <a:spcPts val="0"/>
              </a:spcAft>
              <a:buSzPts val="1100"/>
              <a:buNone/>
              <a:defRPr sz="1100">
                <a:latin typeface="Work Sans"/>
                <a:ea typeface="Work Sans"/>
                <a:cs typeface="Work Sans"/>
                <a:sym typeface="Work Sans"/>
              </a:defRPr>
            </a:lvl7pPr>
            <a:lvl8pPr lvl="7" algn="ctr">
              <a:lnSpc>
                <a:spcPct val="80000"/>
              </a:lnSpc>
              <a:spcBef>
                <a:spcPts val="0"/>
              </a:spcBef>
              <a:spcAft>
                <a:spcPts val="0"/>
              </a:spcAft>
              <a:buSzPts val="1100"/>
              <a:buNone/>
              <a:defRPr sz="1100">
                <a:latin typeface="Work Sans"/>
                <a:ea typeface="Work Sans"/>
                <a:cs typeface="Work Sans"/>
                <a:sym typeface="Work Sans"/>
              </a:defRPr>
            </a:lvl8pPr>
            <a:lvl9pPr lvl="8" algn="ctr">
              <a:lnSpc>
                <a:spcPct val="80000"/>
              </a:lnSpc>
              <a:spcBef>
                <a:spcPts val="0"/>
              </a:spcBef>
              <a:spcAft>
                <a:spcPts val="0"/>
              </a:spcAft>
              <a:buSzPts val="1100"/>
              <a:buNone/>
              <a:defRPr sz="1100">
                <a:latin typeface="Work Sans"/>
                <a:ea typeface="Work Sans"/>
                <a:cs typeface="Work Sans"/>
                <a:sym typeface="Work Sans"/>
              </a:defRPr>
            </a:lvl9pPr>
          </a:lstStyle>
          <a:p/>
        </p:txBody>
      </p:sp>
      <p:cxnSp>
        <p:nvCxnSpPr>
          <p:cNvPr id="1299" name="Google Shape;1299;p298"/>
          <p:cNvCxnSpPr/>
          <p:nvPr/>
        </p:nvCxnSpPr>
        <p:spPr>
          <a:xfrm flipH="1" rot="10800000">
            <a:off x="0" y="1271725"/>
            <a:ext cx="445800" cy="1500"/>
          </a:xfrm>
          <a:prstGeom prst="straightConnector1">
            <a:avLst/>
          </a:prstGeom>
          <a:noFill/>
          <a:ln cap="flat" cmpd="sng" w="28575">
            <a:solidFill>
              <a:srgbClr val="00334E"/>
            </a:solidFill>
            <a:prstDash val="solid"/>
            <a:round/>
            <a:headEnd len="sm" w="sm" type="none"/>
            <a:tailEnd len="sm" w="sm" type="none"/>
          </a:ln>
        </p:spPr>
      </p:cxnSp>
      <p:sp>
        <p:nvSpPr>
          <p:cNvPr id="1300" name="Google Shape;1300;p298"/>
          <p:cNvSpPr txBox="1"/>
          <p:nvPr>
            <p:ph idx="3" type="title"/>
          </p:nvPr>
        </p:nvSpPr>
        <p:spPr>
          <a:xfrm>
            <a:off x="568025" y="1107050"/>
            <a:ext cx="3958500" cy="761100"/>
          </a:xfrm>
          <a:prstGeom prst="rect">
            <a:avLst/>
          </a:prstGeom>
          <a:noFill/>
          <a:ln>
            <a:noFill/>
          </a:ln>
        </p:spPr>
        <p:txBody>
          <a:bodyPr anchorCtr="0" anchor="t" bIns="0" lIns="0" spcFirstLastPara="1" rIns="0" wrap="square" tIns="0">
            <a:noAutofit/>
          </a:bodyPr>
          <a:lstStyle>
            <a:lvl1pPr lvl="0" marR="0" algn="l">
              <a:lnSpc>
                <a:spcPct val="80000"/>
              </a:lnSpc>
              <a:spcBef>
                <a:spcPts val="0"/>
              </a:spcBef>
              <a:spcAft>
                <a:spcPts val="0"/>
              </a:spcAft>
              <a:buSzPts val="2800"/>
              <a:buNone/>
              <a:defRPr sz="2800">
                <a:solidFill>
                  <a:srgbClr val="00334E"/>
                </a:solidFill>
                <a:latin typeface="Lora SemiBold"/>
                <a:ea typeface="Lora SemiBold"/>
                <a:cs typeface="Lora SemiBold"/>
                <a:sym typeface="Lora SemiBold"/>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301" name="Google Shape;1301;p298"/>
          <p:cNvSpPr txBox="1"/>
          <p:nvPr>
            <p:ph idx="1" type="subTitle"/>
          </p:nvPr>
        </p:nvSpPr>
        <p:spPr>
          <a:xfrm>
            <a:off x="568013" y="627875"/>
            <a:ext cx="7566900" cy="24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sz="1500">
                <a:solidFill>
                  <a:srgbClr val="00334E"/>
                </a:solidFill>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600"/>
              <a:buNone/>
              <a:defRPr/>
            </a:lvl9pPr>
          </a:lstStyle>
          <a:p/>
        </p:txBody>
      </p:sp>
      <p:sp>
        <p:nvSpPr>
          <p:cNvPr id="1302" name="Google Shape;1302;p298"/>
          <p:cNvSpPr txBox="1"/>
          <p:nvPr>
            <p:ph idx="4" type="body"/>
          </p:nvPr>
        </p:nvSpPr>
        <p:spPr>
          <a:xfrm>
            <a:off x="570033" y="2571738"/>
            <a:ext cx="3485700" cy="19086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SzPts val="1000"/>
              <a:buChar char="●"/>
              <a:defRPr sz="1000"/>
            </a:lvl1pPr>
            <a:lvl2pPr indent="-292100" lvl="1" marL="914400" algn="l">
              <a:lnSpc>
                <a:spcPct val="100000"/>
              </a:lnSpc>
              <a:spcBef>
                <a:spcPts val="0"/>
              </a:spcBef>
              <a:spcAft>
                <a:spcPts val="0"/>
              </a:spcAft>
              <a:buSzPts val="1000"/>
              <a:buChar char="○"/>
              <a:defRPr sz="1000"/>
            </a:lvl2pPr>
            <a:lvl3pPr indent="-292100" lvl="2" marL="1371600" algn="l">
              <a:lnSpc>
                <a:spcPct val="100000"/>
              </a:lnSpc>
              <a:spcBef>
                <a:spcPts val="0"/>
              </a:spcBef>
              <a:spcAft>
                <a:spcPts val="0"/>
              </a:spcAft>
              <a:buSzPts val="1000"/>
              <a:buChar char="■"/>
              <a:defRPr sz="1000"/>
            </a:lvl3pPr>
            <a:lvl4pPr indent="-292100" lvl="3" marL="1828800" algn="l">
              <a:lnSpc>
                <a:spcPct val="100000"/>
              </a:lnSpc>
              <a:spcBef>
                <a:spcPts val="0"/>
              </a:spcBef>
              <a:spcAft>
                <a:spcPts val="0"/>
              </a:spcAft>
              <a:buSzPts val="1000"/>
              <a:buChar char="●"/>
              <a:defRPr sz="1000"/>
            </a:lvl4pPr>
            <a:lvl5pPr indent="-292100" lvl="4" marL="2286000" algn="l">
              <a:lnSpc>
                <a:spcPct val="100000"/>
              </a:lnSpc>
              <a:spcBef>
                <a:spcPts val="0"/>
              </a:spcBef>
              <a:spcAft>
                <a:spcPts val="0"/>
              </a:spcAft>
              <a:buSzPts val="1000"/>
              <a:buChar char="○"/>
              <a:defRPr/>
            </a:lvl5pPr>
            <a:lvl6pPr indent="-292100" lvl="5" marL="2743200" algn="l">
              <a:lnSpc>
                <a:spcPct val="100000"/>
              </a:lnSpc>
              <a:spcBef>
                <a:spcPts val="0"/>
              </a:spcBef>
              <a:spcAft>
                <a:spcPts val="0"/>
              </a:spcAft>
              <a:buSzPts val="1000"/>
              <a:buChar char="■"/>
              <a:defRPr sz="1000"/>
            </a:lvl6pPr>
            <a:lvl7pPr indent="-292100" lvl="6" marL="3200400" algn="l">
              <a:lnSpc>
                <a:spcPct val="100000"/>
              </a:lnSpc>
              <a:spcBef>
                <a:spcPts val="0"/>
              </a:spcBef>
              <a:spcAft>
                <a:spcPts val="0"/>
              </a:spcAft>
              <a:buSzPts val="1000"/>
              <a:buChar char="●"/>
              <a:defRPr sz="1000"/>
            </a:lvl7pPr>
            <a:lvl8pPr indent="-292100" lvl="7" marL="3657600" algn="l">
              <a:lnSpc>
                <a:spcPct val="100000"/>
              </a:lnSpc>
              <a:spcBef>
                <a:spcPts val="0"/>
              </a:spcBef>
              <a:spcAft>
                <a:spcPts val="0"/>
              </a:spcAft>
              <a:buSzPts val="1000"/>
              <a:buChar char="○"/>
              <a:defRPr sz="1000"/>
            </a:lvl8pPr>
            <a:lvl9pPr indent="-292100" lvl="8" marL="4114800" algn="l">
              <a:lnSpc>
                <a:spcPct val="100000"/>
              </a:lnSpc>
              <a:spcBef>
                <a:spcPts val="0"/>
              </a:spcBef>
              <a:spcAft>
                <a:spcPts val="0"/>
              </a:spcAft>
              <a:buSzPts val="1000"/>
              <a:buChar char="■"/>
              <a:defRPr sz="1000"/>
            </a:lvl9pPr>
          </a:lstStyle>
          <a:p/>
        </p:txBody>
      </p:sp>
      <p:sp>
        <p:nvSpPr>
          <p:cNvPr id="1303" name="Google Shape;1303;p298"/>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2021</a:t>
            </a:r>
            <a:endParaRPr b="0" i="0" sz="600" u="none" cap="none" strike="noStrike">
              <a:solidFill>
                <a:srgbClr val="666666"/>
              </a:solidFill>
              <a:latin typeface="Work Sans"/>
              <a:ea typeface="Work Sans"/>
              <a:cs typeface="Work Sans"/>
              <a:sym typeface="Work Sans"/>
            </a:endParaRPr>
          </a:p>
        </p:txBody>
      </p:sp>
      <p:sp>
        <p:nvSpPr>
          <p:cNvPr id="1304" name="Google Shape;1304;p298"/>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1305" name="Google Shape;1305;p298"/>
          <p:cNvSpPr/>
          <p:nvPr/>
        </p:nvSpPr>
        <p:spPr>
          <a:xfrm>
            <a:off x="-101925" y="-962025"/>
            <a:ext cx="10808100" cy="961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298"/>
          <p:cNvSpPr/>
          <p:nvPr/>
        </p:nvSpPr>
        <p:spPr>
          <a:xfrm>
            <a:off x="9144000" y="-962025"/>
            <a:ext cx="1956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298"/>
          <p:cNvSpPr/>
          <p:nvPr/>
        </p:nvSpPr>
        <p:spPr>
          <a:xfrm>
            <a:off x="-101925" y="5143500"/>
            <a:ext cx="10808100" cy="1430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298"/>
          <p:cNvSpPr/>
          <p:nvPr/>
        </p:nvSpPr>
        <p:spPr>
          <a:xfrm>
            <a:off x="-1796850" y="-962025"/>
            <a:ext cx="1797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504">
          <p15:clr>
            <a:srgbClr val="FA7B17"/>
          </p15:clr>
        </p15:guide>
        <p15:guide id="2" orient="horz" pos="804">
          <p15:clr>
            <a:srgbClr val="FA7B17"/>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Basic Light 3 2">
  <p:cSld name="CUSTOM_1_1_5_2">
    <p:spTree>
      <p:nvGrpSpPr>
        <p:cNvPr id="1309" name="Shape 1309"/>
        <p:cNvGrpSpPr/>
        <p:nvPr/>
      </p:nvGrpSpPr>
      <p:grpSpPr>
        <a:xfrm>
          <a:off x="0" y="0"/>
          <a:ext cx="0" cy="0"/>
          <a:chOff x="0" y="0"/>
          <a:chExt cx="0" cy="0"/>
        </a:xfrm>
      </p:grpSpPr>
      <p:sp>
        <p:nvSpPr>
          <p:cNvPr id="1310" name="Google Shape;1310;p299"/>
          <p:cNvSpPr/>
          <p:nvPr/>
        </p:nvSpPr>
        <p:spPr>
          <a:xfrm>
            <a:off x="5953325" y="-870150"/>
            <a:ext cx="1654200" cy="1654200"/>
          </a:xfrm>
          <a:prstGeom prst="donut">
            <a:avLst>
              <a:gd fmla="val 17088" name="adj"/>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11" name="Google Shape;1311;p299"/>
          <p:cNvGrpSpPr/>
          <p:nvPr/>
        </p:nvGrpSpPr>
        <p:grpSpPr>
          <a:xfrm>
            <a:off x="-1056050" y="3160975"/>
            <a:ext cx="1336800" cy="947700"/>
            <a:chOff x="861550" y="2377900"/>
            <a:chExt cx="1336800" cy="947700"/>
          </a:xfrm>
        </p:grpSpPr>
        <p:sp>
          <p:nvSpPr>
            <p:cNvPr id="1312" name="Google Shape;1312;p299"/>
            <p:cNvSpPr/>
            <p:nvPr/>
          </p:nvSpPr>
          <p:spPr>
            <a:xfrm>
              <a:off x="861550" y="2377900"/>
              <a:ext cx="1336800" cy="120600"/>
            </a:xfrm>
            <a:prstGeom prst="rect">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299"/>
            <p:cNvSpPr/>
            <p:nvPr/>
          </p:nvSpPr>
          <p:spPr>
            <a:xfrm>
              <a:off x="861550" y="2653600"/>
              <a:ext cx="1336800" cy="120600"/>
            </a:xfrm>
            <a:prstGeom prst="rect">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299"/>
            <p:cNvSpPr/>
            <p:nvPr/>
          </p:nvSpPr>
          <p:spPr>
            <a:xfrm>
              <a:off x="861550" y="2929300"/>
              <a:ext cx="1336800" cy="120600"/>
            </a:xfrm>
            <a:prstGeom prst="rect">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299"/>
            <p:cNvSpPr/>
            <p:nvPr/>
          </p:nvSpPr>
          <p:spPr>
            <a:xfrm>
              <a:off x="861550" y="3205000"/>
              <a:ext cx="1336800" cy="120600"/>
            </a:xfrm>
            <a:prstGeom prst="rect">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16" name="Google Shape;1316;p299"/>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1317" name="Google Shape;1317;p299"/>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2021</a:t>
            </a:r>
            <a:endParaRPr b="0" i="0" sz="600" u="none" cap="none" strike="noStrike">
              <a:solidFill>
                <a:srgbClr val="666666"/>
              </a:solidFill>
              <a:latin typeface="Work Sans"/>
              <a:ea typeface="Work Sans"/>
              <a:cs typeface="Work Sans"/>
              <a:sym typeface="Work Sans"/>
            </a:endParaRPr>
          </a:p>
        </p:txBody>
      </p:sp>
      <p:sp>
        <p:nvSpPr>
          <p:cNvPr id="1318" name="Google Shape;1318;p299"/>
          <p:cNvSpPr/>
          <p:nvPr/>
        </p:nvSpPr>
        <p:spPr>
          <a:xfrm>
            <a:off x="568027" y="3363745"/>
            <a:ext cx="1253100" cy="1206600"/>
          </a:xfrm>
          <a:prstGeom prst="rect">
            <a:avLst/>
          </a:prstGeom>
          <a:noFill/>
          <a:ln cap="flat" cmpd="sng" w="9525">
            <a:solidFill>
              <a:srgbClr val="356D8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299"/>
          <p:cNvSpPr/>
          <p:nvPr/>
        </p:nvSpPr>
        <p:spPr>
          <a:xfrm>
            <a:off x="4687226" y="3363758"/>
            <a:ext cx="1253100" cy="1206600"/>
          </a:xfrm>
          <a:prstGeom prst="rect">
            <a:avLst/>
          </a:prstGeom>
          <a:noFill/>
          <a:ln cap="flat" cmpd="sng" w="9525">
            <a:solidFill>
              <a:srgbClr val="356D8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299"/>
          <p:cNvSpPr/>
          <p:nvPr/>
        </p:nvSpPr>
        <p:spPr>
          <a:xfrm>
            <a:off x="1941093" y="3363758"/>
            <a:ext cx="1253100" cy="1206600"/>
          </a:xfrm>
          <a:prstGeom prst="rect">
            <a:avLst/>
          </a:prstGeom>
          <a:noFill/>
          <a:ln cap="flat" cmpd="sng" w="9525">
            <a:solidFill>
              <a:srgbClr val="356D8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299"/>
          <p:cNvSpPr/>
          <p:nvPr/>
        </p:nvSpPr>
        <p:spPr>
          <a:xfrm>
            <a:off x="3314160" y="3363758"/>
            <a:ext cx="1253100" cy="1206600"/>
          </a:xfrm>
          <a:prstGeom prst="rect">
            <a:avLst/>
          </a:prstGeom>
          <a:noFill/>
          <a:ln cap="flat" cmpd="sng" w="9525">
            <a:solidFill>
              <a:srgbClr val="356D8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299"/>
          <p:cNvSpPr txBox="1"/>
          <p:nvPr>
            <p:ph type="title"/>
          </p:nvPr>
        </p:nvSpPr>
        <p:spPr>
          <a:xfrm>
            <a:off x="612577" y="3781925"/>
            <a:ext cx="1164000" cy="135000"/>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SzPts val="2800"/>
              <a:buNone/>
              <a:defRPr b="1" sz="1000">
                <a:solidFill>
                  <a:srgbClr val="0D4D69"/>
                </a:solidFill>
                <a:latin typeface="Work Sans"/>
                <a:ea typeface="Work Sans"/>
                <a:cs typeface="Work Sans"/>
                <a:sym typeface="Work Sans"/>
              </a:defRPr>
            </a:lvl1pPr>
            <a:lvl2pPr lvl="1" algn="ctr">
              <a:lnSpc>
                <a:spcPct val="80000"/>
              </a:lnSpc>
              <a:spcBef>
                <a:spcPts val="0"/>
              </a:spcBef>
              <a:spcAft>
                <a:spcPts val="0"/>
              </a:spcAft>
              <a:buSzPts val="1100"/>
              <a:buNone/>
              <a:defRPr sz="1100">
                <a:latin typeface="Work Sans"/>
                <a:ea typeface="Work Sans"/>
                <a:cs typeface="Work Sans"/>
                <a:sym typeface="Work Sans"/>
              </a:defRPr>
            </a:lvl2pPr>
            <a:lvl3pPr lvl="2" algn="ctr">
              <a:lnSpc>
                <a:spcPct val="80000"/>
              </a:lnSpc>
              <a:spcBef>
                <a:spcPts val="0"/>
              </a:spcBef>
              <a:spcAft>
                <a:spcPts val="0"/>
              </a:spcAft>
              <a:buSzPts val="1100"/>
              <a:buNone/>
              <a:defRPr sz="1100">
                <a:latin typeface="Work Sans"/>
                <a:ea typeface="Work Sans"/>
                <a:cs typeface="Work Sans"/>
                <a:sym typeface="Work Sans"/>
              </a:defRPr>
            </a:lvl3pPr>
            <a:lvl4pPr lvl="3" algn="ctr">
              <a:lnSpc>
                <a:spcPct val="80000"/>
              </a:lnSpc>
              <a:spcBef>
                <a:spcPts val="0"/>
              </a:spcBef>
              <a:spcAft>
                <a:spcPts val="0"/>
              </a:spcAft>
              <a:buSzPts val="1100"/>
              <a:buNone/>
              <a:defRPr sz="1100">
                <a:latin typeface="Work Sans"/>
                <a:ea typeface="Work Sans"/>
                <a:cs typeface="Work Sans"/>
                <a:sym typeface="Work Sans"/>
              </a:defRPr>
            </a:lvl4pPr>
            <a:lvl5pPr lvl="4" algn="ctr">
              <a:lnSpc>
                <a:spcPct val="80000"/>
              </a:lnSpc>
              <a:spcBef>
                <a:spcPts val="0"/>
              </a:spcBef>
              <a:spcAft>
                <a:spcPts val="0"/>
              </a:spcAft>
              <a:buSzPts val="1100"/>
              <a:buNone/>
              <a:defRPr sz="1100">
                <a:latin typeface="Work Sans"/>
                <a:ea typeface="Work Sans"/>
                <a:cs typeface="Work Sans"/>
                <a:sym typeface="Work Sans"/>
              </a:defRPr>
            </a:lvl5pPr>
            <a:lvl6pPr lvl="5" algn="ctr">
              <a:lnSpc>
                <a:spcPct val="80000"/>
              </a:lnSpc>
              <a:spcBef>
                <a:spcPts val="0"/>
              </a:spcBef>
              <a:spcAft>
                <a:spcPts val="0"/>
              </a:spcAft>
              <a:buSzPts val="1100"/>
              <a:buNone/>
              <a:defRPr sz="1100">
                <a:latin typeface="Work Sans"/>
                <a:ea typeface="Work Sans"/>
                <a:cs typeface="Work Sans"/>
                <a:sym typeface="Work Sans"/>
              </a:defRPr>
            </a:lvl6pPr>
            <a:lvl7pPr lvl="6" algn="ctr">
              <a:lnSpc>
                <a:spcPct val="80000"/>
              </a:lnSpc>
              <a:spcBef>
                <a:spcPts val="0"/>
              </a:spcBef>
              <a:spcAft>
                <a:spcPts val="0"/>
              </a:spcAft>
              <a:buSzPts val="1100"/>
              <a:buNone/>
              <a:defRPr sz="1100">
                <a:latin typeface="Work Sans"/>
                <a:ea typeface="Work Sans"/>
                <a:cs typeface="Work Sans"/>
                <a:sym typeface="Work Sans"/>
              </a:defRPr>
            </a:lvl7pPr>
            <a:lvl8pPr lvl="7" algn="ctr">
              <a:lnSpc>
                <a:spcPct val="80000"/>
              </a:lnSpc>
              <a:spcBef>
                <a:spcPts val="0"/>
              </a:spcBef>
              <a:spcAft>
                <a:spcPts val="0"/>
              </a:spcAft>
              <a:buSzPts val="1100"/>
              <a:buNone/>
              <a:defRPr sz="1100">
                <a:latin typeface="Work Sans"/>
                <a:ea typeface="Work Sans"/>
                <a:cs typeface="Work Sans"/>
                <a:sym typeface="Work Sans"/>
              </a:defRPr>
            </a:lvl8pPr>
            <a:lvl9pPr lvl="8" algn="ctr">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323" name="Google Shape;1323;p299"/>
          <p:cNvSpPr txBox="1"/>
          <p:nvPr>
            <p:ph idx="2" type="title"/>
          </p:nvPr>
        </p:nvSpPr>
        <p:spPr>
          <a:xfrm>
            <a:off x="683977" y="4151175"/>
            <a:ext cx="1021200" cy="362700"/>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SzPts val="2800"/>
              <a:buNone/>
              <a:defRPr sz="800">
                <a:solidFill>
                  <a:srgbClr val="0D4D69"/>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324" name="Google Shape;1324;p299"/>
          <p:cNvSpPr txBox="1"/>
          <p:nvPr>
            <p:ph idx="3" type="title"/>
          </p:nvPr>
        </p:nvSpPr>
        <p:spPr>
          <a:xfrm>
            <a:off x="1985643" y="3781925"/>
            <a:ext cx="1164000" cy="135000"/>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SzPts val="2800"/>
              <a:buNone/>
              <a:defRPr b="1" sz="1000">
                <a:solidFill>
                  <a:srgbClr val="0D4D69"/>
                </a:solidFill>
                <a:latin typeface="Work Sans"/>
                <a:ea typeface="Work Sans"/>
                <a:cs typeface="Work Sans"/>
                <a:sym typeface="Work Sans"/>
              </a:defRPr>
            </a:lvl1pPr>
            <a:lvl2pPr lvl="1" algn="ctr">
              <a:lnSpc>
                <a:spcPct val="80000"/>
              </a:lnSpc>
              <a:spcBef>
                <a:spcPts val="0"/>
              </a:spcBef>
              <a:spcAft>
                <a:spcPts val="0"/>
              </a:spcAft>
              <a:buSzPts val="1100"/>
              <a:buNone/>
              <a:defRPr sz="1100">
                <a:latin typeface="Work Sans"/>
                <a:ea typeface="Work Sans"/>
                <a:cs typeface="Work Sans"/>
                <a:sym typeface="Work Sans"/>
              </a:defRPr>
            </a:lvl2pPr>
            <a:lvl3pPr lvl="2" algn="ctr">
              <a:lnSpc>
                <a:spcPct val="80000"/>
              </a:lnSpc>
              <a:spcBef>
                <a:spcPts val="0"/>
              </a:spcBef>
              <a:spcAft>
                <a:spcPts val="0"/>
              </a:spcAft>
              <a:buSzPts val="1100"/>
              <a:buNone/>
              <a:defRPr sz="1100">
                <a:latin typeface="Work Sans"/>
                <a:ea typeface="Work Sans"/>
                <a:cs typeface="Work Sans"/>
                <a:sym typeface="Work Sans"/>
              </a:defRPr>
            </a:lvl3pPr>
            <a:lvl4pPr lvl="3" algn="ctr">
              <a:lnSpc>
                <a:spcPct val="80000"/>
              </a:lnSpc>
              <a:spcBef>
                <a:spcPts val="0"/>
              </a:spcBef>
              <a:spcAft>
                <a:spcPts val="0"/>
              </a:spcAft>
              <a:buSzPts val="1100"/>
              <a:buNone/>
              <a:defRPr sz="1100">
                <a:latin typeface="Work Sans"/>
                <a:ea typeface="Work Sans"/>
                <a:cs typeface="Work Sans"/>
                <a:sym typeface="Work Sans"/>
              </a:defRPr>
            </a:lvl4pPr>
            <a:lvl5pPr lvl="4" algn="ctr">
              <a:lnSpc>
                <a:spcPct val="80000"/>
              </a:lnSpc>
              <a:spcBef>
                <a:spcPts val="0"/>
              </a:spcBef>
              <a:spcAft>
                <a:spcPts val="0"/>
              </a:spcAft>
              <a:buSzPts val="1100"/>
              <a:buNone/>
              <a:defRPr sz="1100">
                <a:latin typeface="Work Sans"/>
                <a:ea typeface="Work Sans"/>
                <a:cs typeface="Work Sans"/>
                <a:sym typeface="Work Sans"/>
              </a:defRPr>
            </a:lvl5pPr>
            <a:lvl6pPr lvl="5" algn="ctr">
              <a:lnSpc>
                <a:spcPct val="80000"/>
              </a:lnSpc>
              <a:spcBef>
                <a:spcPts val="0"/>
              </a:spcBef>
              <a:spcAft>
                <a:spcPts val="0"/>
              </a:spcAft>
              <a:buSzPts val="1100"/>
              <a:buNone/>
              <a:defRPr sz="1100">
                <a:latin typeface="Work Sans"/>
                <a:ea typeface="Work Sans"/>
                <a:cs typeface="Work Sans"/>
                <a:sym typeface="Work Sans"/>
              </a:defRPr>
            </a:lvl6pPr>
            <a:lvl7pPr lvl="6" algn="ctr">
              <a:lnSpc>
                <a:spcPct val="80000"/>
              </a:lnSpc>
              <a:spcBef>
                <a:spcPts val="0"/>
              </a:spcBef>
              <a:spcAft>
                <a:spcPts val="0"/>
              </a:spcAft>
              <a:buSzPts val="1100"/>
              <a:buNone/>
              <a:defRPr sz="1100">
                <a:latin typeface="Work Sans"/>
                <a:ea typeface="Work Sans"/>
                <a:cs typeface="Work Sans"/>
                <a:sym typeface="Work Sans"/>
              </a:defRPr>
            </a:lvl7pPr>
            <a:lvl8pPr lvl="7" algn="ctr">
              <a:lnSpc>
                <a:spcPct val="80000"/>
              </a:lnSpc>
              <a:spcBef>
                <a:spcPts val="0"/>
              </a:spcBef>
              <a:spcAft>
                <a:spcPts val="0"/>
              </a:spcAft>
              <a:buSzPts val="1100"/>
              <a:buNone/>
              <a:defRPr sz="1100">
                <a:latin typeface="Work Sans"/>
                <a:ea typeface="Work Sans"/>
                <a:cs typeface="Work Sans"/>
                <a:sym typeface="Work Sans"/>
              </a:defRPr>
            </a:lvl8pPr>
            <a:lvl9pPr lvl="8" algn="ctr">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325" name="Google Shape;1325;p299"/>
          <p:cNvSpPr txBox="1"/>
          <p:nvPr>
            <p:ph idx="4" type="title"/>
          </p:nvPr>
        </p:nvSpPr>
        <p:spPr>
          <a:xfrm>
            <a:off x="2057043" y="4151175"/>
            <a:ext cx="1021200" cy="362700"/>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SzPts val="2800"/>
              <a:buNone/>
              <a:defRPr sz="800">
                <a:solidFill>
                  <a:srgbClr val="0D4D69"/>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326" name="Google Shape;1326;p299"/>
          <p:cNvSpPr txBox="1"/>
          <p:nvPr>
            <p:ph idx="5" type="title"/>
          </p:nvPr>
        </p:nvSpPr>
        <p:spPr>
          <a:xfrm>
            <a:off x="3358710" y="3781925"/>
            <a:ext cx="1164000" cy="135000"/>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SzPts val="2800"/>
              <a:buNone/>
              <a:defRPr b="1" sz="1000">
                <a:solidFill>
                  <a:srgbClr val="0D4D69"/>
                </a:solidFill>
                <a:latin typeface="Work Sans"/>
                <a:ea typeface="Work Sans"/>
                <a:cs typeface="Work Sans"/>
                <a:sym typeface="Work Sans"/>
              </a:defRPr>
            </a:lvl1pPr>
            <a:lvl2pPr lvl="1" algn="ctr">
              <a:lnSpc>
                <a:spcPct val="80000"/>
              </a:lnSpc>
              <a:spcBef>
                <a:spcPts val="0"/>
              </a:spcBef>
              <a:spcAft>
                <a:spcPts val="0"/>
              </a:spcAft>
              <a:buSzPts val="1100"/>
              <a:buNone/>
              <a:defRPr sz="1100">
                <a:latin typeface="Work Sans"/>
                <a:ea typeface="Work Sans"/>
                <a:cs typeface="Work Sans"/>
                <a:sym typeface="Work Sans"/>
              </a:defRPr>
            </a:lvl2pPr>
            <a:lvl3pPr lvl="2" algn="ctr">
              <a:lnSpc>
                <a:spcPct val="80000"/>
              </a:lnSpc>
              <a:spcBef>
                <a:spcPts val="0"/>
              </a:spcBef>
              <a:spcAft>
                <a:spcPts val="0"/>
              </a:spcAft>
              <a:buSzPts val="1100"/>
              <a:buNone/>
              <a:defRPr sz="1100">
                <a:latin typeface="Work Sans"/>
                <a:ea typeface="Work Sans"/>
                <a:cs typeface="Work Sans"/>
                <a:sym typeface="Work Sans"/>
              </a:defRPr>
            </a:lvl3pPr>
            <a:lvl4pPr lvl="3" algn="ctr">
              <a:lnSpc>
                <a:spcPct val="80000"/>
              </a:lnSpc>
              <a:spcBef>
                <a:spcPts val="0"/>
              </a:spcBef>
              <a:spcAft>
                <a:spcPts val="0"/>
              </a:spcAft>
              <a:buSzPts val="1100"/>
              <a:buNone/>
              <a:defRPr sz="1100">
                <a:latin typeface="Work Sans"/>
                <a:ea typeface="Work Sans"/>
                <a:cs typeface="Work Sans"/>
                <a:sym typeface="Work Sans"/>
              </a:defRPr>
            </a:lvl4pPr>
            <a:lvl5pPr lvl="4" algn="ctr">
              <a:lnSpc>
                <a:spcPct val="80000"/>
              </a:lnSpc>
              <a:spcBef>
                <a:spcPts val="0"/>
              </a:spcBef>
              <a:spcAft>
                <a:spcPts val="0"/>
              </a:spcAft>
              <a:buSzPts val="1100"/>
              <a:buNone/>
              <a:defRPr sz="1100">
                <a:latin typeface="Work Sans"/>
                <a:ea typeface="Work Sans"/>
                <a:cs typeface="Work Sans"/>
                <a:sym typeface="Work Sans"/>
              </a:defRPr>
            </a:lvl5pPr>
            <a:lvl6pPr lvl="5" algn="ctr">
              <a:lnSpc>
                <a:spcPct val="80000"/>
              </a:lnSpc>
              <a:spcBef>
                <a:spcPts val="0"/>
              </a:spcBef>
              <a:spcAft>
                <a:spcPts val="0"/>
              </a:spcAft>
              <a:buSzPts val="1100"/>
              <a:buNone/>
              <a:defRPr sz="1100">
                <a:latin typeface="Work Sans"/>
                <a:ea typeface="Work Sans"/>
                <a:cs typeface="Work Sans"/>
                <a:sym typeface="Work Sans"/>
              </a:defRPr>
            </a:lvl6pPr>
            <a:lvl7pPr lvl="6" algn="ctr">
              <a:lnSpc>
                <a:spcPct val="80000"/>
              </a:lnSpc>
              <a:spcBef>
                <a:spcPts val="0"/>
              </a:spcBef>
              <a:spcAft>
                <a:spcPts val="0"/>
              </a:spcAft>
              <a:buSzPts val="1100"/>
              <a:buNone/>
              <a:defRPr sz="1100">
                <a:latin typeface="Work Sans"/>
                <a:ea typeface="Work Sans"/>
                <a:cs typeface="Work Sans"/>
                <a:sym typeface="Work Sans"/>
              </a:defRPr>
            </a:lvl7pPr>
            <a:lvl8pPr lvl="7" algn="ctr">
              <a:lnSpc>
                <a:spcPct val="80000"/>
              </a:lnSpc>
              <a:spcBef>
                <a:spcPts val="0"/>
              </a:spcBef>
              <a:spcAft>
                <a:spcPts val="0"/>
              </a:spcAft>
              <a:buSzPts val="1100"/>
              <a:buNone/>
              <a:defRPr sz="1100">
                <a:latin typeface="Work Sans"/>
                <a:ea typeface="Work Sans"/>
                <a:cs typeface="Work Sans"/>
                <a:sym typeface="Work Sans"/>
              </a:defRPr>
            </a:lvl8pPr>
            <a:lvl9pPr lvl="8" algn="ctr">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327" name="Google Shape;1327;p299"/>
          <p:cNvSpPr txBox="1"/>
          <p:nvPr>
            <p:ph idx="6" type="title"/>
          </p:nvPr>
        </p:nvSpPr>
        <p:spPr>
          <a:xfrm>
            <a:off x="3430110" y="4151175"/>
            <a:ext cx="1021200" cy="362700"/>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SzPts val="2800"/>
              <a:buNone/>
              <a:defRPr sz="800">
                <a:solidFill>
                  <a:srgbClr val="0D4D69"/>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328" name="Google Shape;1328;p299"/>
          <p:cNvSpPr txBox="1"/>
          <p:nvPr>
            <p:ph idx="7" type="title"/>
          </p:nvPr>
        </p:nvSpPr>
        <p:spPr>
          <a:xfrm>
            <a:off x="4731776" y="3781925"/>
            <a:ext cx="1164000" cy="135000"/>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SzPts val="2800"/>
              <a:buNone/>
              <a:defRPr b="1" sz="1000">
                <a:solidFill>
                  <a:srgbClr val="0D4D69"/>
                </a:solidFill>
                <a:latin typeface="Work Sans"/>
                <a:ea typeface="Work Sans"/>
                <a:cs typeface="Work Sans"/>
                <a:sym typeface="Work Sans"/>
              </a:defRPr>
            </a:lvl1pPr>
            <a:lvl2pPr lvl="1" algn="ctr">
              <a:lnSpc>
                <a:spcPct val="80000"/>
              </a:lnSpc>
              <a:spcBef>
                <a:spcPts val="0"/>
              </a:spcBef>
              <a:spcAft>
                <a:spcPts val="0"/>
              </a:spcAft>
              <a:buSzPts val="1100"/>
              <a:buNone/>
              <a:defRPr sz="1100">
                <a:latin typeface="Work Sans"/>
                <a:ea typeface="Work Sans"/>
                <a:cs typeface="Work Sans"/>
                <a:sym typeface="Work Sans"/>
              </a:defRPr>
            </a:lvl2pPr>
            <a:lvl3pPr lvl="2" algn="ctr">
              <a:lnSpc>
                <a:spcPct val="80000"/>
              </a:lnSpc>
              <a:spcBef>
                <a:spcPts val="0"/>
              </a:spcBef>
              <a:spcAft>
                <a:spcPts val="0"/>
              </a:spcAft>
              <a:buSzPts val="1100"/>
              <a:buNone/>
              <a:defRPr sz="1100">
                <a:latin typeface="Work Sans"/>
                <a:ea typeface="Work Sans"/>
                <a:cs typeface="Work Sans"/>
                <a:sym typeface="Work Sans"/>
              </a:defRPr>
            </a:lvl3pPr>
            <a:lvl4pPr lvl="3" algn="ctr">
              <a:lnSpc>
                <a:spcPct val="80000"/>
              </a:lnSpc>
              <a:spcBef>
                <a:spcPts val="0"/>
              </a:spcBef>
              <a:spcAft>
                <a:spcPts val="0"/>
              </a:spcAft>
              <a:buSzPts val="1100"/>
              <a:buNone/>
              <a:defRPr sz="1100">
                <a:latin typeface="Work Sans"/>
                <a:ea typeface="Work Sans"/>
                <a:cs typeface="Work Sans"/>
                <a:sym typeface="Work Sans"/>
              </a:defRPr>
            </a:lvl4pPr>
            <a:lvl5pPr lvl="4" algn="ctr">
              <a:lnSpc>
                <a:spcPct val="80000"/>
              </a:lnSpc>
              <a:spcBef>
                <a:spcPts val="0"/>
              </a:spcBef>
              <a:spcAft>
                <a:spcPts val="0"/>
              </a:spcAft>
              <a:buSzPts val="1100"/>
              <a:buNone/>
              <a:defRPr sz="1100">
                <a:latin typeface="Work Sans"/>
                <a:ea typeface="Work Sans"/>
                <a:cs typeface="Work Sans"/>
                <a:sym typeface="Work Sans"/>
              </a:defRPr>
            </a:lvl5pPr>
            <a:lvl6pPr lvl="5" algn="ctr">
              <a:lnSpc>
                <a:spcPct val="80000"/>
              </a:lnSpc>
              <a:spcBef>
                <a:spcPts val="0"/>
              </a:spcBef>
              <a:spcAft>
                <a:spcPts val="0"/>
              </a:spcAft>
              <a:buSzPts val="1100"/>
              <a:buNone/>
              <a:defRPr sz="1100">
                <a:latin typeface="Work Sans"/>
                <a:ea typeface="Work Sans"/>
                <a:cs typeface="Work Sans"/>
                <a:sym typeface="Work Sans"/>
              </a:defRPr>
            </a:lvl6pPr>
            <a:lvl7pPr lvl="6" algn="ctr">
              <a:lnSpc>
                <a:spcPct val="80000"/>
              </a:lnSpc>
              <a:spcBef>
                <a:spcPts val="0"/>
              </a:spcBef>
              <a:spcAft>
                <a:spcPts val="0"/>
              </a:spcAft>
              <a:buSzPts val="1100"/>
              <a:buNone/>
              <a:defRPr sz="1100">
                <a:latin typeface="Work Sans"/>
                <a:ea typeface="Work Sans"/>
                <a:cs typeface="Work Sans"/>
                <a:sym typeface="Work Sans"/>
              </a:defRPr>
            </a:lvl7pPr>
            <a:lvl8pPr lvl="7" algn="ctr">
              <a:lnSpc>
                <a:spcPct val="80000"/>
              </a:lnSpc>
              <a:spcBef>
                <a:spcPts val="0"/>
              </a:spcBef>
              <a:spcAft>
                <a:spcPts val="0"/>
              </a:spcAft>
              <a:buSzPts val="1100"/>
              <a:buNone/>
              <a:defRPr sz="1100">
                <a:latin typeface="Work Sans"/>
                <a:ea typeface="Work Sans"/>
                <a:cs typeface="Work Sans"/>
                <a:sym typeface="Work Sans"/>
              </a:defRPr>
            </a:lvl8pPr>
            <a:lvl9pPr lvl="8" algn="ctr">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329" name="Google Shape;1329;p299"/>
          <p:cNvSpPr txBox="1"/>
          <p:nvPr>
            <p:ph idx="8" type="title"/>
          </p:nvPr>
        </p:nvSpPr>
        <p:spPr>
          <a:xfrm>
            <a:off x="4803176" y="4151175"/>
            <a:ext cx="1021200" cy="362700"/>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SzPts val="2800"/>
              <a:buNone/>
              <a:defRPr sz="800">
                <a:solidFill>
                  <a:srgbClr val="0D4D69"/>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330" name="Google Shape;1330;p299"/>
          <p:cNvSpPr txBox="1"/>
          <p:nvPr>
            <p:ph idx="9" type="title"/>
          </p:nvPr>
        </p:nvSpPr>
        <p:spPr>
          <a:xfrm>
            <a:off x="568025" y="1393300"/>
            <a:ext cx="5372400" cy="240000"/>
          </a:xfrm>
          <a:prstGeom prst="rect">
            <a:avLst/>
          </a:prstGeom>
          <a:noFill/>
          <a:ln>
            <a:noFill/>
          </a:ln>
        </p:spPr>
        <p:txBody>
          <a:bodyPr anchorCtr="0" anchor="t" bIns="0" lIns="0" spcFirstLastPara="1" rIns="0" wrap="square" tIns="0">
            <a:noAutofit/>
          </a:bodyPr>
          <a:lstStyle>
            <a:lvl1pPr lvl="0" marR="0" algn="l">
              <a:lnSpc>
                <a:spcPct val="90000"/>
              </a:lnSpc>
              <a:spcBef>
                <a:spcPts val="0"/>
              </a:spcBef>
              <a:spcAft>
                <a:spcPts val="0"/>
              </a:spcAft>
              <a:buSzPts val="2800"/>
              <a:buNone/>
              <a:defRPr b="1" sz="900">
                <a:solidFill>
                  <a:srgbClr val="356D82"/>
                </a:solidFill>
                <a:latin typeface="Work Sans"/>
                <a:ea typeface="Work Sans"/>
                <a:cs typeface="Work Sans"/>
                <a:sym typeface="Work Sans"/>
              </a:defRPr>
            </a:lvl1pPr>
            <a:lvl2pPr lvl="1" algn="l">
              <a:lnSpc>
                <a:spcPct val="80000"/>
              </a:lnSpc>
              <a:spcBef>
                <a:spcPts val="0"/>
              </a:spcBef>
              <a:spcAft>
                <a:spcPts val="0"/>
              </a:spcAft>
              <a:buClr>
                <a:srgbClr val="FFFFFF"/>
              </a:buClr>
              <a:buSzPts val="4100"/>
              <a:buNone/>
              <a:defRPr b="1">
                <a:solidFill>
                  <a:srgbClr val="FFFFFF"/>
                </a:solidFill>
              </a:defRPr>
            </a:lvl2pPr>
            <a:lvl3pPr lvl="2" algn="l">
              <a:lnSpc>
                <a:spcPct val="80000"/>
              </a:lnSpc>
              <a:spcBef>
                <a:spcPts val="0"/>
              </a:spcBef>
              <a:spcAft>
                <a:spcPts val="0"/>
              </a:spcAft>
              <a:buClr>
                <a:srgbClr val="FFFFFF"/>
              </a:buClr>
              <a:buSzPts val="4100"/>
              <a:buNone/>
              <a:defRPr b="1">
                <a:solidFill>
                  <a:srgbClr val="FFFFFF"/>
                </a:solidFill>
              </a:defRPr>
            </a:lvl3pPr>
            <a:lvl4pPr lvl="3" algn="l">
              <a:lnSpc>
                <a:spcPct val="80000"/>
              </a:lnSpc>
              <a:spcBef>
                <a:spcPts val="0"/>
              </a:spcBef>
              <a:spcAft>
                <a:spcPts val="0"/>
              </a:spcAft>
              <a:buClr>
                <a:srgbClr val="FFFFFF"/>
              </a:buClr>
              <a:buSzPts val="4100"/>
              <a:buNone/>
              <a:defRPr b="1">
                <a:solidFill>
                  <a:srgbClr val="FFFFFF"/>
                </a:solidFill>
              </a:defRPr>
            </a:lvl4pPr>
            <a:lvl5pPr lvl="4" algn="l">
              <a:lnSpc>
                <a:spcPct val="80000"/>
              </a:lnSpc>
              <a:spcBef>
                <a:spcPts val="0"/>
              </a:spcBef>
              <a:spcAft>
                <a:spcPts val="0"/>
              </a:spcAft>
              <a:buClr>
                <a:srgbClr val="FFFFFF"/>
              </a:buClr>
              <a:buSzPts val="4100"/>
              <a:buNone/>
              <a:defRPr b="1">
                <a:solidFill>
                  <a:srgbClr val="FFFFFF"/>
                </a:solidFill>
              </a:defRPr>
            </a:lvl5pPr>
            <a:lvl6pPr lvl="5" algn="l">
              <a:lnSpc>
                <a:spcPct val="80000"/>
              </a:lnSpc>
              <a:spcBef>
                <a:spcPts val="0"/>
              </a:spcBef>
              <a:spcAft>
                <a:spcPts val="0"/>
              </a:spcAft>
              <a:buClr>
                <a:srgbClr val="FFFFFF"/>
              </a:buClr>
              <a:buSzPts val="4100"/>
              <a:buNone/>
              <a:defRPr b="1">
                <a:solidFill>
                  <a:srgbClr val="FFFFFF"/>
                </a:solidFill>
              </a:defRPr>
            </a:lvl6pPr>
            <a:lvl7pPr lvl="6" algn="l">
              <a:lnSpc>
                <a:spcPct val="80000"/>
              </a:lnSpc>
              <a:spcBef>
                <a:spcPts val="0"/>
              </a:spcBef>
              <a:spcAft>
                <a:spcPts val="0"/>
              </a:spcAft>
              <a:buClr>
                <a:srgbClr val="FFFFFF"/>
              </a:buClr>
              <a:buSzPts val="4100"/>
              <a:buNone/>
              <a:defRPr b="1">
                <a:solidFill>
                  <a:srgbClr val="FFFFFF"/>
                </a:solidFill>
              </a:defRPr>
            </a:lvl7pPr>
            <a:lvl8pPr lvl="7" algn="l">
              <a:lnSpc>
                <a:spcPct val="80000"/>
              </a:lnSpc>
              <a:spcBef>
                <a:spcPts val="0"/>
              </a:spcBef>
              <a:spcAft>
                <a:spcPts val="0"/>
              </a:spcAft>
              <a:buClr>
                <a:srgbClr val="FFFFFF"/>
              </a:buClr>
              <a:buSzPts val="4100"/>
              <a:buNone/>
              <a:defRPr b="1">
                <a:solidFill>
                  <a:srgbClr val="FFFFFF"/>
                </a:solidFill>
              </a:defRPr>
            </a:lvl8pPr>
            <a:lvl9pPr lvl="8" algn="l">
              <a:lnSpc>
                <a:spcPct val="80000"/>
              </a:lnSpc>
              <a:spcBef>
                <a:spcPts val="0"/>
              </a:spcBef>
              <a:spcAft>
                <a:spcPts val="0"/>
              </a:spcAft>
              <a:buClr>
                <a:srgbClr val="FFFFFF"/>
              </a:buClr>
              <a:buSzPts val="4100"/>
              <a:buNone/>
              <a:defRPr b="1">
                <a:solidFill>
                  <a:srgbClr val="FFFFFF"/>
                </a:solidFill>
              </a:defRPr>
            </a:lvl9pPr>
          </a:lstStyle>
          <a:p/>
        </p:txBody>
      </p:sp>
      <p:sp>
        <p:nvSpPr>
          <p:cNvPr id="1331" name="Google Shape;1331;p299"/>
          <p:cNvSpPr txBox="1"/>
          <p:nvPr>
            <p:ph idx="13" type="title"/>
          </p:nvPr>
        </p:nvSpPr>
        <p:spPr>
          <a:xfrm>
            <a:off x="568025" y="1545950"/>
            <a:ext cx="5372400" cy="240000"/>
          </a:xfrm>
          <a:prstGeom prst="rect">
            <a:avLst/>
          </a:prstGeom>
          <a:noFill/>
          <a:ln>
            <a:noFill/>
          </a:ln>
        </p:spPr>
        <p:txBody>
          <a:bodyPr anchorCtr="0" anchor="t" bIns="0" lIns="0" spcFirstLastPara="1" rIns="0" wrap="square" tIns="0">
            <a:noAutofit/>
          </a:bodyPr>
          <a:lstStyle>
            <a:lvl1pPr lvl="0" marR="0" algn="l">
              <a:lnSpc>
                <a:spcPct val="90000"/>
              </a:lnSpc>
              <a:spcBef>
                <a:spcPts val="0"/>
              </a:spcBef>
              <a:spcAft>
                <a:spcPts val="0"/>
              </a:spcAft>
              <a:buSzPts val="2800"/>
              <a:buNone/>
              <a:defRPr sz="900">
                <a:solidFill>
                  <a:srgbClr val="434343"/>
                </a:solidFill>
                <a:latin typeface="Work Sans"/>
                <a:ea typeface="Work Sans"/>
                <a:cs typeface="Work Sans"/>
                <a:sym typeface="Work Sans"/>
              </a:defRPr>
            </a:lvl1pPr>
            <a:lvl2pPr lvl="1" algn="l">
              <a:lnSpc>
                <a:spcPct val="80000"/>
              </a:lnSpc>
              <a:spcBef>
                <a:spcPts val="0"/>
              </a:spcBef>
              <a:spcAft>
                <a:spcPts val="0"/>
              </a:spcAft>
              <a:buClr>
                <a:srgbClr val="FFFFFF"/>
              </a:buClr>
              <a:buSzPts val="4100"/>
              <a:buNone/>
              <a:defRPr b="1">
                <a:solidFill>
                  <a:srgbClr val="FFFFFF"/>
                </a:solidFill>
              </a:defRPr>
            </a:lvl2pPr>
            <a:lvl3pPr lvl="2" algn="l">
              <a:lnSpc>
                <a:spcPct val="80000"/>
              </a:lnSpc>
              <a:spcBef>
                <a:spcPts val="0"/>
              </a:spcBef>
              <a:spcAft>
                <a:spcPts val="0"/>
              </a:spcAft>
              <a:buClr>
                <a:srgbClr val="FFFFFF"/>
              </a:buClr>
              <a:buSzPts val="4100"/>
              <a:buNone/>
              <a:defRPr b="1">
                <a:solidFill>
                  <a:srgbClr val="FFFFFF"/>
                </a:solidFill>
              </a:defRPr>
            </a:lvl3pPr>
            <a:lvl4pPr lvl="3" algn="l">
              <a:lnSpc>
                <a:spcPct val="80000"/>
              </a:lnSpc>
              <a:spcBef>
                <a:spcPts val="0"/>
              </a:spcBef>
              <a:spcAft>
                <a:spcPts val="0"/>
              </a:spcAft>
              <a:buClr>
                <a:srgbClr val="FFFFFF"/>
              </a:buClr>
              <a:buSzPts val="4100"/>
              <a:buNone/>
              <a:defRPr b="1">
                <a:solidFill>
                  <a:srgbClr val="FFFFFF"/>
                </a:solidFill>
              </a:defRPr>
            </a:lvl4pPr>
            <a:lvl5pPr lvl="4" algn="l">
              <a:lnSpc>
                <a:spcPct val="80000"/>
              </a:lnSpc>
              <a:spcBef>
                <a:spcPts val="0"/>
              </a:spcBef>
              <a:spcAft>
                <a:spcPts val="0"/>
              </a:spcAft>
              <a:buClr>
                <a:srgbClr val="FFFFFF"/>
              </a:buClr>
              <a:buSzPts val="4100"/>
              <a:buNone/>
              <a:defRPr b="1">
                <a:solidFill>
                  <a:srgbClr val="FFFFFF"/>
                </a:solidFill>
              </a:defRPr>
            </a:lvl5pPr>
            <a:lvl6pPr lvl="5" algn="l">
              <a:lnSpc>
                <a:spcPct val="80000"/>
              </a:lnSpc>
              <a:spcBef>
                <a:spcPts val="0"/>
              </a:spcBef>
              <a:spcAft>
                <a:spcPts val="0"/>
              </a:spcAft>
              <a:buClr>
                <a:srgbClr val="FFFFFF"/>
              </a:buClr>
              <a:buSzPts val="4100"/>
              <a:buNone/>
              <a:defRPr b="1">
                <a:solidFill>
                  <a:srgbClr val="FFFFFF"/>
                </a:solidFill>
              </a:defRPr>
            </a:lvl6pPr>
            <a:lvl7pPr lvl="6" algn="l">
              <a:lnSpc>
                <a:spcPct val="80000"/>
              </a:lnSpc>
              <a:spcBef>
                <a:spcPts val="0"/>
              </a:spcBef>
              <a:spcAft>
                <a:spcPts val="0"/>
              </a:spcAft>
              <a:buClr>
                <a:srgbClr val="FFFFFF"/>
              </a:buClr>
              <a:buSzPts val="4100"/>
              <a:buNone/>
              <a:defRPr b="1">
                <a:solidFill>
                  <a:srgbClr val="FFFFFF"/>
                </a:solidFill>
              </a:defRPr>
            </a:lvl7pPr>
            <a:lvl8pPr lvl="7" algn="l">
              <a:lnSpc>
                <a:spcPct val="80000"/>
              </a:lnSpc>
              <a:spcBef>
                <a:spcPts val="0"/>
              </a:spcBef>
              <a:spcAft>
                <a:spcPts val="0"/>
              </a:spcAft>
              <a:buClr>
                <a:srgbClr val="FFFFFF"/>
              </a:buClr>
              <a:buSzPts val="4100"/>
              <a:buNone/>
              <a:defRPr b="1">
                <a:solidFill>
                  <a:srgbClr val="FFFFFF"/>
                </a:solidFill>
              </a:defRPr>
            </a:lvl8pPr>
            <a:lvl9pPr lvl="8" algn="l">
              <a:lnSpc>
                <a:spcPct val="80000"/>
              </a:lnSpc>
              <a:spcBef>
                <a:spcPts val="0"/>
              </a:spcBef>
              <a:spcAft>
                <a:spcPts val="0"/>
              </a:spcAft>
              <a:buClr>
                <a:srgbClr val="FFFFFF"/>
              </a:buClr>
              <a:buSzPts val="4100"/>
              <a:buNone/>
              <a:defRPr b="1">
                <a:solidFill>
                  <a:srgbClr val="FFFFFF"/>
                </a:solidFill>
              </a:defRPr>
            </a:lvl9pPr>
          </a:lstStyle>
          <a:p/>
        </p:txBody>
      </p:sp>
      <p:cxnSp>
        <p:nvCxnSpPr>
          <p:cNvPr id="1332" name="Google Shape;1332;p299"/>
          <p:cNvCxnSpPr/>
          <p:nvPr/>
        </p:nvCxnSpPr>
        <p:spPr>
          <a:xfrm flipH="1" rot="10800000">
            <a:off x="0" y="636325"/>
            <a:ext cx="445800" cy="1500"/>
          </a:xfrm>
          <a:prstGeom prst="straightConnector1">
            <a:avLst/>
          </a:prstGeom>
          <a:noFill/>
          <a:ln cap="flat" cmpd="sng" w="28575">
            <a:solidFill>
              <a:srgbClr val="00334E"/>
            </a:solidFill>
            <a:prstDash val="solid"/>
            <a:round/>
            <a:headEnd len="sm" w="sm" type="none"/>
            <a:tailEnd len="sm" w="sm" type="none"/>
          </a:ln>
        </p:spPr>
      </p:cxnSp>
      <p:sp>
        <p:nvSpPr>
          <p:cNvPr id="1333" name="Google Shape;1333;p299"/>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2021</a:t>
            </a:r>
            <a:endParaRPr b="0" i="0" sz="600" u="none" cap="none" strike="noStrike">
              <a:solidFill>
                <a:srgbClr val="666666"/>
              </a:solidFill>
              <a:latin typeface="Work Sans"/>
              <a:ea typeface="Work Sans"/>
              <a:cs typeface="Work Sans"/>
              <a:sym typeface="Work Sans"/>
            </a:endParaRPr>
          </a:p>
        </p:txBody>
      </p:sp>
      <p:sp>
        <p:nvSpPr>
          <p:cNvPr id="1334" name="Google Shape;1334;p299"/>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1335" name="Google Shape;1335;p299"/>
          <p:cNvSpPr txBox="1"/>
          <p:nvPr>
            <p:ph idx="14" type="title"/>
          </p:nvPr>
        </p:nvSpPr>
        <p:spPr>
          <a:xfrm>
            <a:off x="568025" y="895600"/>
            <a:ext cx="7108500" cy="2769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1500">
                <a:solidFill>
                  <a:srgbClr val="00334E"/>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336" name="Google Shape;1336;p299"/>
          <p:cNvSpPr txBox="1"/>
          <p:nvPr>
            <p:ph idx="15" type="title"/>
          </p:nvPr>
        </p:nvSpPr>
        <p:spPr>
          <a:xfrm>
            <a:off x="568023" y="488800"/>
            <a:ext cx="7108500" cy="468900"/>
          </a:xfrm>
          <a:prstGeom prst="rect">
            <a:avLst/>
          </a:prstGeom>
          <a:noFill/>
          <a:ln>
            <a:noFill/>
          </a:ln>
        </p:spPr>
        <p:txBody>
          <a:bodyPr anchorCtr="0" anchor="t" bIns="0" lIns="0" spcFirstLastPara="1" rIns="0" wrap="square" tIns="0">
            <a:noAutofit/>
          </a:bodyPr>
          <a:lstStyle>
            <a:lvl1pPr lvl="0" marR="0" algn="l">
              <a:lnSpc>
                <a:spcPct val="80000"/>
              </a:lnSpc>
              <a:spcBef>
                <a:spcPts val="0"/>
              </a:spcBef>
              <a:spcAft>
                <a:spcPts val="0"/>
              </a:spcAft>
              <a:buSzPts val="2800"/>
              <a:buNone/>
              <a:defRPr sz="2800">
                <a:solidFill>
                  <a:srgbClr val="00334E"/>
                </a:solidFill>
                <a:latin typeface="Lora SemiBold"/>
                <a:ea typeface="Lora SemiBold"/>
                <a:cs typeface="Lora SemiBold"/>
                <a:sym typeface="Lora SemiBold"/>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337" name="Google Shape;1337;p299"/>
          <p:cNvSpPr/>
          <p:nvPr/>
        </p:nvSpPr>
        <p:spPr>
          <a:xfrm>
            <a:off x="762725" y="3227550"/>
            <a:ext cx="863700" cy="330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299"/>
          <p:cNvSpPr/>
          <p:nvPr/>
        </p:nvSpPr>
        <p:spPr>
          <a:xfrm>
            <a:off x="2108400" y="3227550"/>
            <a:ext cx="863700" cy="330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299"/>
          <p:cNvSpPr/>
          <p:nvPr/>
        </p:nvSpPr>
        <p:spPr>
          <a:xfrm>
            <a:off x="3508863" y="3227550"/>
            <a:ext cx="863700" cy="330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299"/>
          <p:cNvSpPr/>
          <p:nvPr/>
        </p:nvSpPr>
        <p:spPr>
          <a:xfrm>
            <a:off x="4881926" y="3227550"/>
            <a:ext cx="863700" cy="330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299"/>
          <p:cNvSpPr/>
          <p:nvPr/>
        </p:nvSpPr>
        <p:spPr>
          <a:xfrm>
            <a:off x="-101925" y="-962025"/>
            <a:ext cx="10808100" cy="961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299"/>
          <p:cNvSpPr/>
          <p:nvPr/>
        </p:nvSpPr>
        <p:spPr>
          <a:xfrm>
            <a:off x="9144000" y="-962025"/>
            <a:ext cx="1956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299"/>
          <p:cNvSpPr/>
          <p:nvPr/>
        </p:nvSpPr>
        <p:spPr>
          <a:xfrm>
            <a:off x="-101925" y="5143500"/>
            <a:ext cx="10808100" cy="1430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299"/>
          <p:cNvSpPr/>
          <p:nvPr/>
        </p:nvSpPr>
        <p:spPr>
          <a:xfrm>
            <a:off x="-1796850" y="-962025"/>
            <a:ext cx="1797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481">
          <p15:clr>
            <a:srgbClr val="FA7B17"/>
          </p15:clr>
        </p15:guide>
        <p15:guide id="2" orient="horz" pos="401">
          <p15:clr>
            <a:srgbClr val="FA7B17"/>
          </p15:clr>
        </p15:guide>
        <p15:guide id="3" orient="horz" pos="679">
          <p15:clr>
            <a:srgbClr val="FA7B17"/>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Basic Light 4">
  <p:cSld name="CUSTOM_1_1_6">
    <p:spTree>
      <p:nvGrpSpPr>
        <p:cNvPr id="1345" name="Shape 1345"/>
        <p:cNvGrpSpPr/>
        <p:nvPr/>
      </p:nvGrpSpPr>
      <p:grpSpPr>
        <a:xfrm>
          <a:off x="0" y="0"/>
          <a:ext cx="0" cy="0"/>
          <a:chOff x="0" y="0"/>
          <a:chExt cx="0" cy="0"/>
        </a:xfrm>
      </p:grpSpPr>
      <p:grpSp>
        <p:nvGrpSpPr>
          <p:cNvPr id="1346" name="Google Shape;1346;p300"/>
          <p:cNvGrpSpPr/>
          <p:nvPr/>
        </p:nvGrpSpPr>
        <p:grpSpPr>
          <a:xfrm>
            <a:off x="6053956" y="-772243"/>
            <a:ext cx="1171827" cy="1136512"/>
            <a:chOff x="3213650" y="306450"/>
            <a:chExt cx="1532200" cy="1486025"/>
          </a:xfrm>
        </p:grpSpPr>
        <p:grpSp>
          <p:nvGrpSpPr>
            <p:cNvPr id="1347" name="Google Shape;1347;p300"/>
            <p:cNvGrpSpPr/>
            <p:nvPr/>
          </p:nvGrpSpPr>
          <p:grpSpPr>
            <a:xfrm>
              <a:off x="3213650" y="306450"/>
              <a:ext cx="1532200" cy="140700"/>
              <a:chOff x="3213650" y="306450"/>
              <a:chExt cx="1532200" cy="140700"/>
            </a:xfrm>
          </p:grpSpPr>
          <p:sp>
            <p:nvSpPr>
              <p:cNvPr id="1348" name="Google Shape;1348;p300"/>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300"/>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300"/>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300"/>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300"/>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3" name="Google Shape;1353;p300"/>
            <p:cNvGrpSpPr/>
            <p:nvPr/>
          </p:nvGrpSpPr>
          <p:grpSpPr>
            <a:xfrm>
              <a:off x="3213650" y="575515"/>
              <a:ext cx="1532200" cy="140700"/>
              <a:chOff x="3213650" y="306450"/>
              <a:chExt cx="1532200" cy="140700"/>
            </a:xfrm>
          </p:grpSpPr>
          <p:sp>
            <p:nvSpPr>
              <p:cNvPr id="1354" name="Google Shape;1354;p300"/>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300"/>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300"/>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300"/>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p300"/>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9" name="Google Shape;1359;p300"/>
            <p:cNvGrpSpPr/>
            <p:nvPr/>
          </p:nvGrpSpPr>
          <p:grpSpPr>
            <a:xfrm>
              <a:off x="3213650" y="844580"/>
              <a:ext cx="1532200" cy="140700"/>
              <a:chOff x="3213650" y="306450"/>
              <a:chExt cx="1532200" cy="140700"/>
            </a:xfrm>
          </p:grpSpPr>
          <p:sp>
            <p:nvSpPr>
              <p:cNvPr id="1360" name="Google Shape;1360;p300"/>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300"/>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300"/>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300"/>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p300"/>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65" name="Google Shape;1365;p300"/>
            <p:cNvGrpSpPr/>
            <p:nvPr/>
          </p:nvGrpSpPr>
          <p:grpSpPr>
            <a:xfrm>
              <a:off x="3213650" y="1113645"/>
              <a:ext cx="1532200" cy="140700"/>
              <a:chOff x="3213650" y="306450"/>
              <a:chExt cx="1532200" cy="140700"/>
            </a:xfrm>
          </p:grpSpPr>
          <p:sp>
            <p:nvSpPr>
              <p:cNvPr id="1366" name="Google Shape;1366;p300"/>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300"/>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300"/>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300"/>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300"/>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71" name="Google Shape;1371;p300"/>
            <p:cNvGrpSpPr/>
            <p:nvPr/>
          </p:nvGrpSpPr>
          <p:grpSpPr>
            <a:xfrm>
              <a:off x="3213650" y="1382710"/>
              <a:ext cx="1532200" cy="140700"/>
              <a:chOff x="3213650" y="306450"/>
              <a:chExt cx="1532200" cy="140700"/>
            </a:xfrm>
          </p:grpSpPr>
          <p:sp>
            <p:nvSpPr>
              <p:cNvPr id="1372" name="Google Shape;1372;p300"/>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300"/>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300"/>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300"/>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300"/>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77" name="Google Shape;1377;p300"/>
            <p:cNvGrpSpPr/>
            <p:nvPr/>
          </p:nvGrpSpPr>
          <p:grpSpPr>
            <a:xfrm>
              <a:off x="3213650" y="1651775"/>
              <a:ext cx="1532200" cy="140700"/>
              <a:chOff x="3213650" y="306450"/>
              <a:chExt cx="1532200" cy="140700"/>
            </a:xfrm>
          </p:grpSpPr>
          <p:sp>
            <p:nvSpPr>
              <p:cNvPr id="1378" name="Google Shape;1378;p300"/>
              <p:cNvSpPr/>
              <p:nvPr/>
            </p:nvSpPr>
            <p:spPr>
              <a:xfrm>
                <a:off x="32136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300"/>
              <p:cNvSpPr/>
              <p:nvPr/>
            </p:nvSpPr>
            <p:spPr>
              <a:xfrm>
                <a:off x="356152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300"/>
              <p:cNvSpPr/>
              <p:nvPr/>
            </p:nvSpPr>
            <p:spPr>
              <a:xfrm>
                <a:off x="390940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300"/>
              <p:cNvSpPr/>
              <p:nvPr/>
            </p:nvSpPr>
            <p:spPr>
              <a:xfrm>
                <a:off x="4257275"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300"/>
              <p:cNvSpPr/>
              <p:nvPr/>
            </p:nvSpPr>
            <p:spPr>
              <a:xfrm>
                <a:off x="4605150" y="306450"/>
                <a:ext cx="140700" cy="140700"/>
              </a:xfrm>
              <a:prstGeom prst="ellipse">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383" name="Google Shape;1383;p300"/>
          <p:cNvSpPr/>
          <p:nvPr/>
        </p:nvSpPr>
        <p:spPr>
          <a:xfrm>
            <a:off x="-723700" y="3748325"/>
            <a:ext cx="1171800" cy="1171800"/>
          </a:xfrm>
          <a:prstGeom prst="donut">
            <a:avLst>
              <a:gd fmla="val 47882" name="adj"/>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84" name="Google Shape;1384;p300"/>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1385" name="Google Shape;1385;p300"/>
          <p:cNvSpPr/>
          <p:nvPr/>
        </p:nvSpPr>
        <p:spPr>
          <a:xfrm>
            <a:off x="4798622" y="1542706"/>
            <a:ext cx="3942900" cy="2366700"/>
          </a:xfrm>
          <a:prstGeom prst="roundRect">
            <a:avLst>
              <a:gd fmla="val 0" name="adj"/>
            </a:avLst>
          </a:prstGeom>
          <a:solidFill>
            <a:srgbClr val="FFFFFF"/>
          </a:solidFill>
          <a:ln cap="flat" cmpd="sng" w="9525">
            <a:solidFill>
              <a:srgbClr val="356D82"/>
            </a:solidFill>
            <a:prstDash val="solid"/>
            <a:round/>
            <a:headEnd len="sm" w="sm" type="none"/>
            <a:tailEnd len="sm" w="sm" type="none"/>
          </a:ln>
        </p:spPr>
        <p:txBody>
          <a:bodyPr anchorCtr="0" anchor="t" bIns="36000" lIns="36000" spcFirstLastPara="1" rIns="36000" wrap="square" tIns="36000">
            <a:noAutofit/>
          </a:bodyPr>
          <a:lstStyle/>
          <a:p>
            <a:pPr indent="0" lvl="0" marL="57150" marR="68580" rtl="0" algn="ctr">
              <a:lnSpc>
                <a:spcPct val="100000"/>
              </a:lnSpc>
              <a:spcBef>
                <a:spcPts val="0"/>
              </a:spcBef>
              <a:spcAft>
                <a:spcPts val="0"/>
              </a:spcAft>
              <a:buClr>
                <a:srgbClr val="000000"/>
              </a:buClr>
              <a:buSzPts val="1000"/>
              <a:buFont typeface="Arial"/>
              <a:buNone/>
            </a:pPr>
            <a:r>
              <a:t/>
            </a:r>
            <a:endParaRPr b="1" i="0" sz="900" u="none" cap="none" strike="noStrike">
              <a:solidFill>
                <a:srgbClr val="00334E"/>
              </a:solidFill>
              <a:latin typeface="Work Sans"/>
              <a:ea typeface="Work Sans"/>
              <a:cs typeface="Work Sans"/>
              <a:sym typeface="Work Sans"/>
            </a:endParaRPr>
          </a:p>
          <a:p>
            <a:pPr indent="0" lvl="0" marL="0" marR="68580" rtl="0" algn="l">
              <a:lnSpc>
                <a:spcPct val="100000"/>
              </a:lnSpc>
              <a:spcBef>
                <a:spcPts val="0"/>
              </a:spcBef>
              <a:spcAft>
                <a:spcPts val="0"/>
              </a:spcAft>
              <a:buClr>
                <a:srgbClr val="000000"/>
              </a:buClr>
              <a:buSzPts val="1000"/>
              <a:buFont typeface="Arial"/>
              <a:buNone/>
            </a:pPr>
            <a:r>
              <a:t/>
            </a:r>
            <a:endParaRPr b="0" i="0" sz="700" u="none" cap="none" strike="noStrike">
              <a:solidFill>
                <a:srgbClr val="00334E"/>
              </a:solidFill>
              <a:latin typeface="Work Sans"/>
              <a:ea typeface="Work Sans"/>
              <a:cs typeface="Work Sans"/>
              <a:sym typeface="Work Sans"/>
            </a:endParaRPr>
          </a:p>
        </p:txBody>
      </p:sp>
      <p:sp>
        <p:nvSpPr>
          <p:cNvPr id="1386" name="Google Shape;1386;p300"/>
          <p:cNvSpPr/>
          <p:nvPr/>
        </p:nvSpPr>
        <p:spPr>
          <a:xfrm>
            <a:off x="568025" y="1542706"/>
            <a:ext cx="3942900" cy="2366700"/>
          </a:xfrm>
          <a:prstGeom prst="roundRect">
            <a:avLst>
              <a:gd fmla="val 0" name="adj"/>
            </a:avLst>
          </a:prstGeom>
          <a:solidFill>
            <a:srgbClr val="FFFFFF"/>
          </a:solidFill>
          <a:ln cap="flat" cmpd="sng" w="9525">
            <a:solidFill>
              <a:srgbClr val="356D82"/>
            </a:solidFill>
            <a:prstDash val="solid"/>
            <a:round/>
            <a:headEnd len="sm" w="sm" type="none"/>
            <a:tailEnd len="sm" w="sm" type="none"/>
          </a:ln>
        </p:spPr>
        <p:txBody>
          <a:bodyPr anchorCtr="0" anchor="t" bIns="36000" lIns="36000" spcFirstLastPara="1" rIns="36000" wrap="square" tIns="36000">
            <a:noAutofit/>
          </a:bodyPr>
          <a:lstStyle/>
          <a:p>
            <a:pPr indent="0" lvl="0" marL="57150" marR="68580" rtl="0" algn="ctr">
              <a:lnSpc>
                <a:spcPct val="100000"/>
              </a:lnSpc>
              <a:spcBef>
                <a:spcPts val="0"/>
              </a:spcBef>
              <a:spcAft>
                <a:spcPts val="0"/>
              </a:spcAft>
              <a:buClr>
                <a:srgbClr val="000000"/>
              </a:buClr>
              <a:buSzPts val="1000"/>
              <a:buFont typeface="Arial"/>
              <a:buNone/>
            </a:pPr>
            <a:r>
              <a:t/>
            </a:r>
            <a:endParaRPr b="1" i="0" sz="900" u="none" cap="none" strike="noStrike">
              <a:solidFill>
                <a:srgbClr val="00334E"/>
              </a:solidFill>
              <a:latin typeface="Work Sans"/>
              <a:ea typeface="Work Sans"/>
              <a:cs typeface="Work Sans"/>
              <a:sym typeface="Work Sans"/>
            </a:endParaRPr>
          </a:p>
          <a:p>
            <a:pPr indent="0" lvl="0" marL="0" marR="68580" rtl="0" algn="l">
              <a:lnSpc>
                <a:spcPct val="100000"/>
              </a:lnSpc>
              <a:spcBef>
                <a:spcPts val="0"/>
              </a:spcBef>
              <a:spcAft>
                <a:spcPts val="0"/>
              </a:spcAft>
              <a:buClr>
                <a:srgbClr val="000000"/>
              </a:buClr>
              <a:buSzPts val="1000"/>
              <a:buFont typeface="Arial"/>
              <a:buNone/>
            </a:pPr>
            <a:r>
              <a:t/>
            </a:r>
            <a:endParaRPr b="0" i="0" sz="700" u="none" cap="none" strike="noStrike">
              <a:solidFill>
                <a:srgbClr val="00334E"/>
              </a:solidFill>
              <a:latin typeface="Work Sans"/>
              <a:ea typeface="Work Sans"/>
              <a:cs typeface="Work Sans"/>
              <a:sym typeface="Work Sans"/>
            </a:endParaRPr>
          </a:p>
        </p:txBody>
      </p:sp>
      <p:sp>
        <p:nvSpPr>
          <p:cNvPr id="1387" name="Google Shape;1387;p300"/>
          <p:cNvSpPr/>
          <p:nvPr/>
        </p:nvSpPr>
        <p:spPr>
          <a:xfrm>
            <a:off x="568025" y="3851610"/>
            <a:ext cx="3942900" cy="452400"/>
          </a:xfrm>
          <a:prstGeom prst="rect">
            <a:avLst/>
          </a:prstGeom>
          <a:solidFill>
            <a:srgbClr val="356D82"/>
          </a:solidFill>
          <a:ln cap="flat" cmpd="sng" w="9525">
            <a:solidFill>
              <a:srgbClr val="356D8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rgbClr val="FFFFFF"/>
              </a:solidFill>
              <a:latin typeface="Work Sans"/>
              <a:ea typeface="Work Sans"/>
              <a:cs typeface="Work Sans"/>
              <a:sym typeface="Work Sans"/>
            </a:endParaRPr>
          </a:p>
        </p:txBody>
      </p:sp>
      <p:sp>
        <p:nvSpPr>
          <p:cNvPr id="1388" name="Google Shape;1388;p300"/>
          <p:cNvSpPr/>
          <p:nvPr/>
        </p:nvSpPr>
        <p:spPr>
          <a:xfrm>
            <a:off x="4798674" y="3851610"/>
            <a:ext cx="3942900" cy="452400"/>
          </a:xfrm>
          <a:prstGeom prst="rect">
            <a:avLst/>
          </a:prstGeom>
          <a:solidFill>
            <a:srgbClr val="356D82"/>
          </a:solidFill>
          <a:ln cap="flat" cmpd="sng" w="9525">
            <a:solidFill>
              <a:srgbClr val="356D8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t/>
            </a:r>
            <a:endParaRPr b="1" i="0" sz="900" u="none" cap="none" strike="noStrike">
              <a:solidFill>
                <a:srgbClr val="FFFFFF"/>
              </a:solidFill>
              <a:latin typeface="Work Sans"/>
              <a:ea typeface="Work Sans"/>
              <a:cs typeface="Work Sans"/>
              <a:sym typeface="Work Sans"/>
            </a:endParaRPr>
          </a:p>
        </p:txBody>
      </p:sp>
      <p:sp>
        <p:nvSpPr>
          <p:cNvPr id="1389" name="Google Shape;1389;p300"/>
          <p:cNvSpPr txBox="1"/>
          <p:nvPr>
            <p:ph type="title"/>
          </p:nvPr>
        </p:nvSpPr>
        <p:spPr>
          <a:xfrm>
            <a:off x="725050" y="1830025"/>
            <a:ext cx="3652200" cy="3936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SzPts val="2800"/>
              <a:buNone/>
              <a:defRPr b="1" sz="1000">
                <a:solidFill>
                  <a:schemeClr val="accent3"/>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390" name="Google Shape;1390;p300"/>
          <p:cNvSpPr txBox="1"/>
          <p:nvPr>
            <p:ph idx="2" type="title"/>
          </p:nvPr>
        </p:nvSpPr>
        <p:spPr>
          <a:xfrm>
            <a:off x="725050" y="2223094"/>
            <a:ext cx="3652200" cy="10059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SzPts val="2800"/>
              <a:buNone/>
              <a:defRPr sz="800">
                <a:solidFill>
                  <a:srgbClr val="0D4D69"/>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391" name="Google Shape;1391;p300"/>
          <p:cNvSpPr txBox="1"/>
          <p:nvPr>
            <p:ph idx="3" type="title"/>
          </p:nvPr>
        </p:nvSpPr>
        <p:spPr>
          <a:xfrm>
            <a:off x="4963638" y="1841763"/>
            <a:ext cx="3652200" cy="3936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SzPts val="2800"/>
              <a:buNone/>
              <a:defRPr b="1" sz="1000">
                <a:solidFill>
                  <a:schemeClr val="accent3"/>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392" name="Google Shape;1392;p300"/>
          <p:cNvSpPr txBox="1"/>
          <p:nvPr>
            <p:ph idx="4" type="title"/>
          </p:nvPr>
        </p:nvSpPr>
        <p:spPr>
          <a:xfrm>
            <a:off x="4963638" y="2234831"/>
            <a:ext cx="3652200" cy="10059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SzPts val="2800"/>
              <a:buNone/>
              <a:defRPr sz="800">
                <a:solidFill>
                  <a:srgbClr val="0D4D69"/>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393" name="Google Shape;1393;p300"/>
          <p:cNvSpPr txBox="1"/>
          <p:nvPr>
            <p:ph idx="5" type="title"/>
          </p:nvPr>
        </p:nvSpPr>
        <p:spPr>
          <a:xfrm>
            <a:off x="713375" y="3881000"/>
            <a:ext cx="3652200" cy="393600"/>
          </a:xfrm>
          <a:prstGeom prst="rect">
            <a:avLst/>
          </a:prstGeom>
          <a:noFill/>
          <a:ln>
            <a:noFill/>
          </a:ln>
        </p:spPr>
        <p:txBody>
          <a:bodyPr anchorCtr="0" anchor="t" bIns="91425" lIns="91425" spcFirstLastPara="1" rIns="91425" wrap="square" tIns="91425">
            <a:noAutofit/>
          </a:bodyPr>
          <a:lstStyle>
            <a:lvl1pPr lvl="0" marR="0" algn="ctr">
              <a:lnSpc>
                <a:spcPct val="90000"/>
              </a:lnSpc>
              <a:spcBef>
                <a:spcPts val="0"/>
              </a:spcBef>
              <a:spcAft>
                <a:spcPts val="0"/>
              </a:spcAft>
              <a:buSzPts val="2800"/>
              <a:buNone/>
              <a:defRPr b="1" sz="900" u="sng">
                <a:solidFill>
                  <a:srgbClr val="FFFFFF"/>
                </a:solidFill>
                <a:latin typeface="Work Sans"/>
                <a:ea typeface="Work Sans"/>
                <a:cs typeface="Work Sans"/>
                <a:sym typeface="Work Sans"/>
              </a:defRPr>
            </a:lvl1pPr>
            <a:lvl2pPr lvl="1" algn="ctr">
              <a:lnSpc>
                <a:spcPct val="80000"/>
              </a:lnSpc>
              <a:spcBef>
                <a:spcPts val="0"/>
              </a:spcBef>
              <a:spcAft>
                <a:spcPts val="0"/>
              </a:spcAft>
              <a:buSzPts val="1100"/>
              <a:buNone/>
              <a:defRPr sz="1100">
                <a:latin typeface="Work Sans"/>
                <a:ea typeface="Work Sans"/>
                <a:cs typeface="Work Sans"/>
                <a:sym typeface="Work Sans"/>
              </a:defRPr>
            </a:lvl2pPr>
            <a:lvl3pPr lvl="2" algn="ctr">
              <a:lnSpc>
                <a:spcPct val="80000"/>
              </a:lnSpc>
              <a:spcBef>
                <a:spcPts val="0"/>
              </a:spcBef>
              <a:spcAft>
                <a:spcPts val="0"/>
              </a:spcAft>
              <a:buSzPts val="1100"/>
              <a:buNone/>
              <a:defRPr sz="1100">
                <a:latin typeface="Work Sans"/>
                <a:ea typeface="Work Sans"/>
                <a:cs typeface="Work Sans"/>
                <a:sym typeface="Work Sans"/>
              </a:defRPr>
            </a:lvl3pPr>
            <a:lvl4pPr lvl="3" algn="ctr">
              <a:lnSpc>
                <a:spcPct val="80000"/>
              </a:lnSpc>
              <a:spcBef>
                <a:spcPts val="0"/>
              </a:spcBef>
              <a:spcAft>
                <a:spcPts val="0"/>
              </a:spcAft>
              <a:buSzPts val="1100"/>
              <a:buNone/>
              <a:defRPr sz="1100">
                <a:latin typeface="Work Sans"/>
                <a:ea typeface="Work Sans"/>
                <a:cs typeface="Work Sans"/>
                <a:sym typeface="Work Sans"/>
              </a:defRPr>
            </a:lvl4pPr>
            <a:lvl5pPr lvl="4" algn="ctr">
              <a:lnSpc>
                <a:spcPct val="80000"/>
              </a:lnSpc>
              <a:spcBef>
                <a:spcPts val="0"/>
              </a:spcBef>
              <a:spcAft>
                <a:spcPts val="0"/>
              </a:spcAft>
              <a:buSzPts val="1100"/>
              <a:buNone/>
              <a:defRPr sz="1100">
                <a:latin typeface="Work Sans"/>
                <a:ea typeface="Work Sans"/>
                <a:cs typeface="Work Sans"/>
                <a:sym typeface="Work Sans"/>
              </a:defRPr>
            </a:lvl5pPr>
            <a:lvl6pPr lvl="5" algn="ctr">
              <a:lnSpc>
                <a:spcPct val="80000"/>
              </a:lnSpc>
              <a:spcBef>
                <a:spcPts val="0"/>
              </a:spcBef>
              <a:spcAft>
                <a:spcPts val="0"/>
              </a:spcAft>
              <a:buSzPts val="1100"/>
              <a:buNone/>
              <a:defRPr sz="1100">
                <a:latin typeface="Work Sans"/>
                <a:ea typeface="Work Sans"/>
                <a:cs typeface="Work Sans"/>
                <a:sym typeface="Work Sans"/>
              </a:defRPr>
            </a:lvl6pPr>
            <a:lvl7pPr lvl="6" algn="ctr">
              <a:lnSpc>
                <a:spcPct val="80000"/>
              </a:lnSpc>
              <a:spcBef>
                <a:spcPts val="0"/>
              </a:spcBef>
              <a:spcAft>
                <a:spcPts val="0"/>
              </a:spcAft>
              <a:buSzPts val="1100"/>
              <a:buNone/>
              <a:defRPr sz="1100">
                <a:latin typeface="Work Sans"/>
                <a:ea typeface="Work Sans"/>
                <a:cs typeface="Work Sans"/>
                <a:sym typeface="Work Sans"/>
              </a:defRPr>
            </a:lvl7pPr>
            <a:lvl8pPr lvl="7" algn="ctr">
              <a:lnSpc>
                <a:spcPct val="80000"/>
              </a:lnSpc>
              <a:spcBef>
                <a:spcPts val="0"/>
              </a:spcBef>
              <a:spcAft>
                <a:spcPts val="0"/>
              </a:spcAft>
              <a:buSzPts val="1100"/>
              <a:buNone/>
              <a:defRPr sz="1100">
                <a:latin typeface="Work Sans"/>
                <a:ea typeface="Work Sans"/>
                <a:cs typeface="Work Sans"/>
                <a:sym typeface="Work Sans"/>
              </a:defRPr>
            </a:lvl8pPr>
            <a:lvl9pPr lvl="8" algn="ctr">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394" name="Google Shape;1394;p300"/>
          <p:cNvSpPr txBox="1"/>
          <p:nvPr>
            <p:ph idx="6" type="title"/>
          </p:nvPr>
        </p:nvSpPr>
        <p:spPr>
          <a:xfrm>
            <a:off x="4943972" y="3881000"/>
            <a:ext cx="3652200" cy="393600"/>
          </a:xfrm>
          <a:prstGeom prst="rect">
            <a:avLst/>
          </a:prstGeom>
          <a:noFill/>
          <a:ln>
            <a:noFill/>
          </a:ln>
        </p:spPr>
        <p:txBody>
          <a:bodyPr anchorCtr="0" anchor="t" bIns="91425" lIns="91425" spcFirstLastPara="1" rIns="91425" wrap="square" tIns="91425">
            <a:noAutofit/>
          </a:bodyPr>
          <a:lstStyle>
            <a:lvl1pPr lvl="0" marR="0" algn="ctr">
              <a:lnSpc>
                <a:spcPct val="90000"/>
              </a:lnSpc>
              <a:spcBef>
                <a:spcPts val="0"/>
              </a:spcBef>
              <a:spcAft>
                <a:spcPts val="0"/>
              </a:spcAft>
              <a:buSzPts val="2800"/>
              <a:buNone/>
              <a:defRPr b="1" sz="900" u="sng">
                <a:solidFill>
                  <a:srgbClr val="FFFFFF"/>
                </a:solidFill>
                <a:latin typeface="Work Sans"/>
                <a:ea typeface="Work Sans"/>
                <a:cs typeface="Work Sans"/>
                <a:sym typeface="Work Sans"/>
              </a:defRPr>
            </a:lvl1pPr>
            <a:lvl2pPr lvl="1" algn="ctr">
              <a:lnSpc>
                <a:spcPct val="80000"/>
              </a:lnSpc>
              <a:spcBef>
                <a:spcPts val="0"/>
              </a:spcBef>
              <a:spcAft>
                <a:spcPts val="0"/>
              </a:spcAft>
              <a:buSzPts val="1100"/>
              <a:buNone/>
              <a:defRPr sz="1100">
                <a:latin typeface="Work Sans"/>
                <a:ea typeface="Work Sans"/>
                <a:cs typeface="Work Sans"/>
                <a:sym typeface="Work Sans"/>
              </a:defRPr>
            </a:lvl2pPr>
            <a:lvl3pPr lvl="2" algn="ctr">
              <a:lnSpc>
                <a:spcPct val="80000"/>
              </a:lnSpc>
              <a:spcBef>
                <a:spcPts val="0"/>
              </a:spcBef>
              <a:spcAft>
                <a:spcPts val="0"/>
              </a:spcAft>
              <a:buSzPts val="1100"/>
              <a:buNone/>
              <a:defRPr sz="1100">
                <a:latin typeface="Work Sans"/>
                <a:ea typeface="Work Sans"/>
                <a:cs typeface="Work Sans"/>
                <a:sym typeface="Work Sans"/>
              </a:defRPr>
            </a:lvl3pPr>
            <a:lvl4pPr lvl="3" algn="ctr">
              <a:lnSpc>
                <a:spcPct val="80000"/>
              </a:lnSpc>
              <a:spcBef>
                <a:spcPts val="0"/>
              </a:spcBef>
              <a:spcAft>
                <a:spcPts val="0"/>
              </a:spcAft>
              <a:buSzPts val="1100"/>
              <a:buNone/>
              <a:defRPr sz="1100">
                <a:latin typeface="Work Sans"/>
                <a:ea typeface="Work Sans"/>
                <a:cs typeface="Work Sans"/>
                <a:sym typeface="Work Sans"/>
              </a:defRPr>
            </a:lvl4pPr>
            <a:lvl5pPr lvl="4" algn="ctr">
              <a:lnSpc>
                <a:spcPct val="80000"/>
              </a:lnSpc>
              <a:spcBef>
                <a:spcPts val="0"/>
              </a:spcBef>
              <a:spcAft>
                <a:spcPts val="0"/>
              </a:spcAft>
              <a:buSzPts val="1100"/>
              <a:buNone/>
              <a:defRPr sz="1100">
                <a:latin typeface="Work Sans"/>
                <a:ea typeface="Work Sans"/>
                <a:cs typeface="Work Sans"/>
                <a:sym typeface="Work Sans"/>
              </a:defRPr>
            </a:lvl5pPr>
            <a:lvl6pPr lvl="5" algn="ctr">
              <a:lnSpc>
                <a:spcPct val="80000"/>
              </a:lnSpc>
              <a:spcBef>
                <a:spcPts val="0"/>
              </a:spcBef>
              <a:spcAft>
                <a:spcPts val="0"/>
              </a:spcAft>
              <a:buSzPts val="1100"/>
              <a:buNone/>
              <a:defRPr sz="1100">
                <a:latin typeface="Work Sans"/>
                <a:ea typeface="Work Sans"/>
                <a:cs typeface="Work Sans"/>
                <a:sym typeface="Work Sans"/>
              </a:defRPr>
            </a:lvl6pPr>
            <a:lvl7pPr lvl="6" algn="ctr">
              <a:lnSpc>
                <a:spcPct val="80000"/>
              </a:lnSpc>
              <a:spcBef>
                <a:spcPts val="0"/>
              </a:spcBef>
              <a:spcAft>
                <a:spcPts val="0"/>
              </a:spcAft>
              <a:buSzPts val="1100"/>
              <a:buNone/>
              <a:defRPr sz="1100">
                <a:latin typeface="Work Sans"/>
                <a:ea typeface="Work Sans"/>
                <a:cs typeface="Work Sans"/>
                <a:sym typeface="Work Sans"/>
              </a:defRPr>
            </a:lvl7pPr>
            <a:lvl8pPr lvl="7" algn="ctr">
              <a:lnSpc>
                <a:spcPct val="80000"/>
              </a:lnSpc>
              <a:spcBef>
                <a:spcPts val="0"/>
              </a:spcBef>
              <a:spcAft>
                <a:spcPts val="0"/>
              </a:spcAft>
              <a:buSzPts val="1100"/>
              <a:buNone/>
              <a:defRPr sz="1100">
                <a:latin typeface="Work Sans"/>
                <a:ea typeface="Work Sans"/>
                <a:cs typeface="Work Sans"/>
                <a:sym typeface="Work Sans"/>
              </a:defRPr>
            </a:lvl8pPr>
            <a:lvl9pPr lvl="8" algn="ctr">
              <a:lnSpc>
                <a:spcPct val="80000"/>
              </a:lnSpc>
              <a:spcBef>
                <a:spcPts val="0"/>
              </a:spcBef>
              <a:spcAft>
                <a:spcPts val="0"/>
              </a:spcAft>
              <a:buSzPts val="1100"/>
              <a:buNone/>
              <a:defRPr sz="1100">
                <a:latin typeface="Work Sans"/>
                <a:ea typeface="Work Sans"/>
                <a:cs typeface="Work Sans"/>
                <a:sym typeface="Work Sans"/>
              </a:defRPr>
            </a:lvl9pPr>
          </a:lstStyle>
          <a:p/>
        </p:txBody>
      </p:sp>
      <p:cxnSp>
        <p:nvCxnSpPr>
          <p:cNvPr id="1395" name="Google Shape;1395;p300"/>
          <p:cNvCxnSpPr/>
          <p:nvPr/>
        </p:nvCxnSpPr>
        <p:spPr>
          <a:xfrm flipH="1" rot="10800000">
            <a:off x="0" y="636325"/>
            <a:ext cx="445800" cy="1500"/>
          </a:xfrm>
          <a:prstGeom prst="straightConnector1">
            <a:avLst/>
          </a:prstGeom>
          <a:noFill/>
          <a:ln cap="flat" cmpd="sng" w="28575">
            <a:solidFill>
              <a:srgbClr val="00334E"/>
            </a:solidFill>
            <a:prstDash val="solid"/>
            <a:round/>
            <a:headEnd len="sm" w="sm" type="none"/>
            <a:tailEnd len="sm" w="sm" type="none"/>
          </a:ln>
        </p:spPr>
      </p:cxnSp>
      <p:sp>
        <p:nvSpPr>
          <p:cNvPr id="1396" name="Google Shape;1396;p300"/>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2021</a:t>
            </a:r>
            <a:endParaRPr b="0" i="0" sz="600" u="none" cap="none" strike="noStrike">
              <a:solidFill>
                <a:srgbClr val="666666"/>
              </a:solidFill>
              <a:latin typeface="Work Sans"/>
              <a:ea typeface="Work Sans"/>
              <a:cs typeface="Work Sans"/>
              <a:sym typeface="Work Sans"/>
            </a:endParaRPr>
          </a:p>
        </p:txBody>
      </p:sp>
      <p:sp>
        <p:nvSpPr>
          <p:cNvPr id="1397" name="Google Shape;1397;p300"/>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1398" name="Google Shape;1398;p300"/>
          <p:cNvSpPr txBox="1"/>
          <p:nvPr>
            <p:ph idx="7" type="title"/>
          </p:nvPr>
        </p:nvSpPr>
        <p:spPr>
          <a:xfrm>
            <a:off x="568025" y="895600"/>
            <a:ext cx="7108500" cy="2769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1500">
                <a:solidFill>
                  <a:srgbClr val="00334E"/>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399" name="Google Shape;1399;p300"/>
          <p:cNvSpPr txBox="1"/>
          <p:nvPr>
            <p:ph idx="8" type="title"/>
          </p:nvPr>
        </p:nvSpPr>
        <p:spPr>
          <a:xfrm>
            <a:off x="568023" y="488800"/>
            <a:ext cx="7108500" cy="468900"/>
          </a:xfrm>
          <a:prstGeom prst="rect">
            <a:avLst/>
          </a:prstGeom>
          <a:noFill/>
          <a:ln>
            <a:noFill/>
          </a:ln>
        </p:spPr>
        <p:txBody>
          <a:bodyPr anchorCtr="0" anchor="t" bIns="0" lIns="0" spcFirstLastPara="1" rIns="0" wrap="square" tIns="0">
            <a:noAutofit/>
          </a:bodyPr>
          <a:lstStyle>
            <a:lvl1pPr lvl="0" marR="0" algn="l">
              <a:lnSpc>
                <a:spcPct val="80000"/>
              </a:lnSpc>
              <a:spcBef>
                <a:spcPts val="0"/>
              </a:spcBef>
              <a:spcAft>
                <a:spcPts val="0"/>
              </a:spcAft>
              <a:buSzPts val="2800"/>
              <a:buNone/>
              <a:defRPr sz="2800">
                <a:solidFill>
                  <a:srgbClr val="00334E"/>
                </a:solidFill>
                <a:latin typeface="Lora SemiBold"/>
                <a:ea typeface="Lora SemiBold"/>
                <a:cs typeface="Lora SemiBold"/>
                <a:sym typeface="Lora SemiBold"/>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400" name="Google Shape;1400;p300"/>
          <p:cNvSpPr/>
          <p:nvPr/>
        </p:nvSpPr>
        <p:spPr>
          <a:xfrm>
            <a:off x="-101925" y="-962025"/>
            <a:ext cx="10808100" cy="961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300"/>
          <p:cNvSpPr/>
          <p:nvPr/>
        </p:nvSpPr>
        <p:spPr>
          <a:xfrm>
            <a:off x="9144000" y="-962025"/>
            <a:ext cx="1956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300"/>
          <p:cNvSpPr/>
          <p:nvPr/>
        </p:nvSpPr>
        <p:spPr>
          <a:xfrm>
            <a:off x="-101925" y="5143500"/>
            <a:ext cx="10808100" cy="1430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300"/>
          <p:cNvSpPr/>
          <p:nvPr/>
        </p:nvSpPr>
        <p:spPr>
          <a:xfrm>
            <a:off x="-1796850" y="-962025"/>
            <a:ext cx="1797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474">
          <p15:clr>
            <a:srgbClr val="FA7B17"/>
          </p15:clr>
        </p15:guide>
        <p15:guide id="2" orient="horz" pos="401">
          <p15:clr>
            <a:srgbClr val="FA7B17"/>
          </p15:clr>
        </p15:guide>
        <p15:guide id="3" orient="horz" pos="678">
          <p15:clr>
            <a:srgbClr val="FA7B17"/>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Basic Light 4 1">
  <p:cSld name="CUSTOM_1_1_6_1">
    <p:spTree>
      <p:nvGrpSpPr>
        <p:cNvPr id="1404" name="Shape 1404"/>
        <p:cNvGrpSpPr/>
        <p:nvPr/>
      </p:nvGrpSpPr>
      <p:grpSpPr>
        <a:xfrm>
          <a:off x="0" y="0"/>
          <a:ext cx="0" cy="0"/>
          <a:chOff x="0" y="0"/>
          <a:chExt cx="0" cy="0"/>
        </a:xfrm>
      </p:grpSpPr>
      <p:sp>
        <p:nvSpPr>
          <p:cNvPr id="1405" name="Google Shape;1405;p301"/>
          <p:cNvSpPr/>
          <p:nvPr/>
        </p:nvSpPr>
        <p:spPr>
          <a:xfrm rot="-454686">
            <a:off x="8466287" y="989053"/>
            <a:ext cx="3049329" cy="1841833"/>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06" name="Google Shape;1406;p301"/>
          <p:cNvGrpSpPr/>
          <p:nvPr/>
        </p:nvGrpSpPr>
        <p:grpSpPr>
          <a:xfrm>
            <a:off x="8688163" y="881577"/>
            <a:ext cx="1173665" cy="1138147"/>
            <a:chOff x="3213650" y="306450"/>
            <a:chExt cx="1532200" cy="1486025"/>
          </a:xfrm>
        </p:grpSpPr>
        <p:grpSp>
          <p:nvGrpSpPr>
            <p:cNvPr id="1407" name="Google Shape;1407;p301"/>
            <p:cNvGrpSpPr/>
            <p:nvPr/>
          </p:nvGrpSpPr>
          <p:grpSpPr>
            <a:xfrm>
              <a:off x="3213650" y="306450"/>
              <a:ext cx="1532200" cy="140700"/>
              <a:chOff x="3213650" y="306450"/>
              <a:chExt cx="1532200" cy="140700"/>
            </a:xfrm>
          </p:grpSpPr>
          <p:sp>
            <p:nvSpPr>
              <p:cNvPr id="1408" name="Google Shape;1408;p301"/>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301"/>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301"/>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301"/>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301"/>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13" name="Google Shape;1413;p301"/>
            <p:cNvGrpSpPr/>
            <p:nvPr/>
          </p:nvGrpSpPr>
          <p:grpSpPr>
            <a:xfrm>
              <a:off x="3213650" y="575515"/>
              <a:ext cx="1532200" cy="140700"/>
              <a:chOff x="3213650" y="306450"/>
              <a:chExt cx="1532200" cy="140700"/>
            </a:xfrm>
          </p:grpSpPr>
          <p:sp>
            <p:nvSpPr>
              <p:cNvPr id="1414" name="Google Shape;1414;p301"/>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301"/>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301"/>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301"/>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301"/>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19" name="Google Shape;1419;p301"/>
            <p:cNvGrpSpPr/>
            <p:nvPr/>
          </p:nvGrpSpPr>
          <p:grpSpPr>
            <a:xfrm>
              <a:off x="3213650" y="844580"/>
              <a:ext cx="1532200" cy="140700"/>
              <a:chOff x="3213650" y="306450"/>
              <a:chExt cx="1532200" cy="140700"/>
            </a:xfrm>
          </p:grpSpPr>
          <p:sp>
            <p:nvSpPr>
              <p:cNvPr id="1420" name="Google Shape;1420;p301"/>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301"/>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301"/>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301"/>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301"/>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25" name="Google Shape;1425;p301"/>
            <p:cNvGrpSpPr/>
            <p:nvPr/>
          </p:nvGrpSpPr>
          <p:grpSpPr>
            <a:xfrm>
              <a:off x="3213650" y="1113645"/>
              <a:ext cx="1532200" cy="140700"/>
              <a:chOff x="3213650" y="306450"/>
              <a:chExt cx="1532200" cy="140700"/>
            </a:xfrm>
          </p:grpSpPr>
          <p:sp>
            <p:nvSpPr>
              <p:cNvPr id="1426" name="Google Shape;1426;p301"/>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301"/>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p301"/>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p301"/>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301"/>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31" name="Google Shape;1431;p301"/>
            <p:cNvGrpSpPr/>
            <p:nvPr/>
          </p:nvGrpSpPr>
          <p:grpSpPr>
            <a:xfrm>
              <a:off x="3213650" y="1382710"/>
              <a:ext cx="1532200" cy="140700"/>
              <a:chOff x="3213650" y="306450"/>
              <a:chExt cx="1532200" cy="140700"/>
            </a:xfrm>
          </p:grpSpPr>
          <p:sp>
            <p:nvSpPr>
              <p:cNvPr id="1432" name="Google Shape;1432;p301"/>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301"/>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301"/>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301"/>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301"/>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37" name="Google Shape;1437;p301"/>
            <p:cNvGrpSpPr/>
            <p:nvPr/>
          </p:nvGrpSpPr>
          <p:grpSpPr>
            <a:xfrm>
              <a:off x="3213650" y="1651775"/>
              <a:ext cx="1532200" cy="140700"/>
              <a:chOff x="3213650" y="306450"/>
              <a:chExt cx="1532200" cy="140700"/>
            </a:xfrm>
          </p:grpSpPr>
          <p:sp>
            <p:nvSpPr>
              <p:cNvPr id="1438" name="Google Shape;1438;p301"/>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301"/>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301"/>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301"/>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301"/>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443" name="Google Shape;1443;p301"/>
          <p:cNvSpPr/>
          <p:nvPr/>
        </p:nvSpPr>
        <p:spPr>
          <a:xfrm rot="3198706">
            <a:off x="-2352741" y="3306952"/>
            <a:ext cx="3905306" cy="4352765"/>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44" name="Google Shape;1444;p301"/>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cxnSp>
        <p:nvCxnSpPr>
          <p:cNvPr id="1445" name="Google Shape;1445;p301"/>
          <p:cNvCxnSpPr/>
          <p:nvPr/>
        </p:nvCxnSpPr>
        <p:spPr>
          <a:xfrm>
            <a:off x="4029204" y="1435975"/>
            <a:ext cx="0" cy="3180300"/>
          </a:xfrm>
          <a:prstGeom prst="straightConnector1">
            <a:avLst/>
          </a:prstGeom>
          <a:noFill/>
          <a:ln cap="flat" cmpd="sng" w="9525">
            <a:solidFill>
              <a:srgbClr val="297697"/>
            </a:solidFill>
            <a:prstDash val="solid"/>
            <a:round/>
            <a:headEnd len="sm" w="sm" type="none"/>
            <a:tailEnd len="sm" w="sm" type="none"/>
          </a:ln>
        </p:spPr>
      </p:cxnSp>
      <p:sp>
        <p:nvSpPr>
          <p:cNvPr id="1446" name="Google Shape;1446;p301"/>
          <p:cNvSpPr txBox="1"/>
          <p:nvPr>
            <p:ph type="title"/>
          </p:nvPr>
        </p:nvSpPr>
        <p:spPr>
          <a:xfrm>
            <a:off x="1173025" y="1505413"/>
            <a:ext cx="2603400" cy="330900"/>
          </a:xfrm>
          <a:prstGeom prst="rect">
            <a:avLst/>
          </a:prstGeom>
          <a:noFill/>
          <a:ln>
            <a:noFill/>
          </a:ln>
        </p:spPr>
        <p:txBody>
          <a:bodyPr anchorCtr="0" anchor="t" bIns="0" lIns="0" spcFirstLastPara="1" rIns="0" wrap="square" tIns="0">
            <a:noAutofit/>
          </a:bodyPr>
          <a:lstStyle>
            <a:lvl1pPr lvl="0" marR="0" algn="r">
              <a:lnSpc>
                <a:spcPct val="100000"/>
              </a:lnSpc>
              <a:spcBef>
                <a:spcPts val="0"/>
              </a:spcBef>
              <a:spcAft>
                <a:spcPts val="0"/>
              </a:spcAft>
              <a:buSzPts val="2800"/>
              <a:buNone/>
              <a:defRPr b="1" sz="1100">
                <a:solidFill>
                  <a:srgbClr val="356D82"/>
                </a:solidFill>
                <a:latin typeface="Work Sans"/>
                <a:ea typeface="Work Sans"/>
                <a:cs typeface="Work Sans"/>
                <a:sym typeface="Work Sans"/>
              </a:defRPr>
            </a:lvl1pPr>
            <a:lvl2pPr lvl="1" algn="r">
              <a:lnSpc>
                <a:spcPct val="80000"/>
              </a:lnSpc>
              <a:spcBef>
                <a:spcPts val="0"/>
              </a:spcBef>
              <a:spcAft>
                <a:spcPts val="0"/>
              </a:spcAft>
              <a:buSzPts val="1100"/>
              <a:buNone/>
              <a:defRPr sz="1100">
                <a:latin typeface="Work Sans"/>
                <a:ea typeface="Work Sans"/>
                <a:cs typeface="Work Sans"/>
                <a:sym typeface="Work Sans"/>
              </a:defRPr>
            </a:lvl2pPr>
            <a:lvl3pPr lvl="2" algn="r">
              <a:lnSpc>
                <a:spcPct val="80000"/>
              </a:lnSpc>
              <a:spcBef>
                <a:spcPts val="0"/>
              </a:spcBef>
              <a:spcAft>
                <a:spcPts val="0"/>
              </a:spcAft>
              <a:buSzPts val="1100"/>
              <a:buNone/>
              <a:defRPr sz="1100">
                <a:latin typeface="Work Sans"/>
                <a:ea typeface="Work Sans"/>
                <a:cs typeface="Work Sans"/>
                <a:sym typeface="Work Sans"/>
              </a:defRPr>
            </a:lvl3pPr>
            <a:lvl4pPr lvl="3" algn="r">
              <a:lnSpc>
                <a:spcPct val="80000"/>
              </a:lnSpc>
              <a:spcBef>
                <a:spcPts val="0"/>
              </a:spcBef>
              <a:spcAft>
                <a:spcPts val="0"/>
              </a:spcAft>
              <a:buSzPts val="1100"/>
              <a:buNone/>
              <a:defRPr sz="1100">
                <a:latin typeface="Work Sans"/>
                <a:ea typeface="Work Sans"/>
                <a:cs typeface="Work Sans"/>
                <a:sym typeface="Work Sans"/>
              </a:defRPr>
            </a:lvl4pPr>
            <a:lvl5pPr lvl="4" algn="r">
              <a:lnSpc>
                <a:spcPct val="80000"/>
              </a:lnSpc>
              <a:spcBef>
                <a:spcPts val="0"/>
              </a:spcBef>
              <a:spcAft>
                <a:spcPts val="0"/>
              </a:spcAft>
              <a:buSzPts val="1100"/>
              <a:buNone/>
              <a:defRPr sz="1100">
                <a:latin typeface="Work Sans"/>
                <a:ea typeface="Work Sans"/>
                <a:cs typeface="Work Sans"/>
                <a:sym typeface="Work Sans"/>
              </a:defRPr>
            </a:lvl5pPr>
            <a:lvl6pPr lvl="5" algn="r">
              <a:lnSpc>
                <a:spcPct val="80000"/>
              </a:lnSpc>
              <a:spcBef>
                <a:spcPts val="0"/>
              </a:spcBef>
              <a:spcAft>
                <a:spcPts val="0"/>
              </a:spcAft>
              <a:buSzPts val="1100"/>
              <a:buNone/>
              <a:defRPr sz="1100">
                <a:latin typeface="Work Sans"/>
                <a:ea typeface="Work Sans"/>
                <a:cs typeface="Work Sans"/>
                <a:sym typeface="Work Sans"/>
              </a:defRPr>
            </a:lvl6pPr>
            <a:lvl7pPr lvl="6" algn="r">
              <a:lnSpc>
                <a:spcPct val="80000"/>
              </a:lnSpc>
              <a:spcBef>
                <a:spcPts val="0"/>
              </a:spcBef>
              <a:spcAft>
                <a:spcPts val="0"/>
              </a:spcAft>
              <a:buSzPts val="1100"/>
              <a:buNone/>
              <a:defRPr sz="1100">
                <a:latin typeface="Work Sans"/>
                <a:ea typeface="Work Sans"/>
                <a:cs typeface="Work Sans"/>
                <a:sym typeface="Work Sans"/>
              </a:defRPr>
            </a:lvl7pPr>
            <a:lvl8pPr lvl="7" algn="r">
              <a:lnSpc>
                <a:spcPct val="80000"/>
              </a:lnSpc>
              <a:spcBef>
                <a:spcPts val="0"/>
              </a:spcBef>
              <a:spcAft>
                <a:spcPts val="0"/>
              </a:spcAft>
              <a:buSzPts val="1100"/>
              <a:buNone/>
              <a:defRPr sz="1100">
                <a:latin typeface="Work Sans"/>
                <a:ea typeface="Work Sans"/>
                <a:cs typeface="Work Sans"/>
                <a:sym typeface="Work Sans"/>
              </a:defRPr>
            </a:lvl8pPr>
            <a:lvl9pPr lvl="8" algn="r">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447" name="Google Shape;1447;p301"/>
          <p:cNvSpPr txBox="1"/>
          <p:nvPr>
            <p:ph idx="2" type="title"/>
          </p:nvPr>
        </p:nvSpPr>
        <p:spPr>
          <a:xfrm>
            <a:off x="1419125" y="1995050"/>
            <a:ext cx="2357400" cy="644700"/>
          </a:xfrm>
          <a:prstGeom prst="rect">
            <a:avLst/>
          </a:prstGeom>
          <a:noFill/>
          <a:ln>
            <a:noFill/>
          </a:ln>
        </p:spPr>
        <p:txBody>
          <a:bodyPr anchorCtr="0" anchor="t" bIns="0" lIns="0" spcFirstLastPara="1" rIns="0" wrap="square" tIns="0">
            <a:noAutofit/>
          </a:bodyPr>
          <a:lstStyle>
            <a:lvl1pPr lvl="0" marR="0" algn="r">
              <a:lnSpc>
                <a:spcPct val="100000"/>
              </a:lnSpc>
              <a:spcBef>
                <a:spcPts val="0"/>
              </a:spcBef>
              <a:spcAft>
                <a:spcPts val="0"/>
              </a:spcAft>
              <a:buSzPts val="2800"/>
              <a:buNone/>
              <a:defRPr sz="800">
                <a:solidFill>
                  <a:srgbClr val="00334E"/>
                </a:solidFill>
                <a:latin typeface="Work Sans"/>
                <a:ea typeface="Work Sans"/>
                <a:cs typeface="Work Sans"/>
                <a:sym typeface="Work Sans"/>
              </a:defRPr>
            </a:lvl1pPr>
            <a:lvl2pPr lvl="1" algn="ctr">
              <a:lnSpc>
                <a:spcPct val="80000"/>
              </a:lnSpc>
              <a:spcBef>
                <a:spcPts val="0"/>
              </a:spcBef>
              <a:spcAft>
                <a:spcPts val="0"/>
              </a:spcAft>
              <a:buSzPts val="1100"/>
              <a:buNone/>
              <a:defRPr sz="1100">
                <a:latin typeface="Work Sans"/>
                <a:ea typeface="Work Sans"/>
                <a:cs typeface="Work Sans"/>
                <a:sym typeface="Work Sans"/>
              </a:defRPr>
            </a:lvl2pPr>
            <a:lvl3pPr lvl="2" algn="ctr">
              <a:lnSpc>
                <a:spcPct val="80000"/>
              </a:lnSpc>
              <a:spcBef>
                <a:spcPts val="0"/>
              </a:spcBef>
              <a:spcAft>
                <a:spcPts val="0"/>
              </a:spcAft>
              <a:buSzPts val="1100"/>
              <a:buNone/>
              <a:defRPr sz="1100">
                <a:latin typeface="Work Sans"/>
                <a:ea typeface="Work Sans"/>
                <a:cs typeface="Work Sans"/>
                <a:sym typeface="Work Sans"/>
              </a:defRPr>
            </a:lvl3pPr>
            <a:lvl4pPr lvl="3" algn="ctr">
              <a:lnSpc>
                <a:spcPct val="80000"/>
              </a:lnSpc>
              <a:spcBef>
                <a:spcPts val="0"/>
              </a:spcBef>
              <a:spcAft>
                <a:spcPts val="0"/>
              </a:spcAft>
              <a:buSzPts val="1100"/>
              <a:buNone/>
              <a:defRPr sz="1100">
                <a:latin typeface="Work Sans"/>
                <a:ea typeface="Work Sans"/>
                <a:cs typeface="Work Sans"/>
                <a:sym typeface="Work Sans"/>
              </a:defRPr>
            </a:lvl4pPr>
            <a:lvl5pPr lvl="4" algn="ctr">
              <a:lnSpc>
                <a:spcPct val="80000"/>
              </a:lnSpc>
              <a:spcBef>
                <a:spcPts val="0"/>
              </a:spcBef>
              <a:spcAft>
                <a:spcPts val="0"/>
              </a:spcAft>
              <a:buSzPts val="1100"/>
              <a:buNone/>
              <a:defRPr sz="1100">
                <a:latin typeface="Work Sans"/>
                <a:ea typeface="Work Sans"/>
                <a:cs typeface="Work Sans"/>
                <a:sym typeface="Work Sans"/>
              </a:defRPr>
            </a:lvl5pPr>
            <a:lvl6pPr lvl="5" algn="ctr">
              <a:lnSpc>
                <a:spcPct val="80000"/>
              </a:lnSpc>
              <a:spcBef>
                <a:spcPts val="0"/>
              </a:spcBef>
              <a:spcAft>
                <a:spcPts val="0"/>
              </a:spcAft>
              <a:buSzPts val="1100"/>
              <a:buNone/>
              <a:defRPr sz="1100">
                <a:latin typeface="Work Sans"/>
                <a:ea typeface="Work Sans"/>
                <a:cs typeface="Work Sans"/>
                <a:sym typeface="Work Sans"/>
              </a:defRPr>
            </a:lvl6pPr>
            <a:lvl7pPr lvl="6" algn="ctr">
              <a:lnSpc>
                <a:spcPct val="80000"/>
              </a:lnSpc>
              <a:spcBef>
                <a:spcPts val="0"/>
              </a:spcBef>
              <a:spcAft>
                <a:spcPts val="0"/>
              </a:spcAft>
              <a:buSzPts val="1100"/>
              <a:buNone/>
              <a:defRPr sz="1100">
                <a:latin typeface="Work Sans"/>
                <a:ea typeface="Work Sans"/>
                <a:cs typeface="Work Sans"/>
                <a:sym typeface="Work Sans"/>
              </a:defRPr>
            </a:lvl7pPr>
            <a:lvl8pPr lvl="7" algn="ctr">
              <a:lnSpc>
                <a:spcPct val="80000"/>
              </a:lnSpc>
              <a:spcBef>
                <a:spcPts val="0"/>
              </a:spcBef>
              <a:spcAft>
                <a:spcPts val="0"/>
              </a:spcAft>
              <a:buSzPts val="1100"/>
              <a:buNone/>
              <a:defRPr sz="1100">
                <a:latin typeface="Work Sans"/>
                <a:ea typeface="Work Sans"/>
                <a:cs typeface="Work Sans"/>
                <a:sym typeface="Work Sans"/>
              </a:defRPr>
            </a:lvl8pPr>
            <a:lvl9pPr lvl="8" algn="ctr">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448" name="Google Shape;1448;p301"/>
          <p:cNvSpPr txBox="1"/>
          <p:nvPr>
            <p:ph idx="3" type="title"/>
          </p:nvPr>
        </p:nvSpPr>
        <p:spPr>
          <a:xfrm>
            <a:off x="459450" y="2308138"/>
            <a:ext cx="3330900" cy="156900"/>
          </a:xfrm>
          <a:prstGeom prst="rect">
            <a:avLst/>
          </a:prstGeom>
          <a:noFill/>
          <a:ln>
            <a:noFill/>
          </a:ln>
        </p:spPr>
        <p:txBody>
          <a:bodyPr anchorCtr="0" anchor="t" bIns="0" lIns="0" spcFirstLastPara="1" rIns="0" wrap="square" tIns="0">
            <a:noAutofit/>
          </a:bodyPr>
          <a:lstStyle>
            <a:lvl1pPr lvl="0" marR="0" algn="r">
              <a:lnSpc>
                <a:spcPct val="100000"/>
              </a:lnSpc>
              <a:spcBef>
                <a:spcPts val="0"/>
              </a:spcBef>
              <a:spcAft>
                <a:spcPts val="0"/>
              </a:spcAft>
              <a:buSzPts val="2800"/>
              <a:buNone/>
              <a:defRPr sz="800" u="sng">
                <a:solidFill>
                  <a:srgbClr val="0097A7"/>
                </a:solidFill>
                <a:latin typeface="Work Sans"/>
                <a:ea typeface="Work Sans"/>
                <a:cs typeface="Work Sans"/>
                <a:sym typeface="Work Sans"/>
              </a:defRPr>
            </a:lvl1pPr>
            <a:lvl2pPr lvl="1" algn="ctr">
              <a:lnSpc>
                <a:spcPct val="80000"/>
              </a:lnSpc>
              <a:spcBef>
                <a:spcPts val="0"/>
              </a:spcBef>
              <a:spcAft>
                <a:spcPts val="0"/>
              </a:spcAft>
              <a:buSzPts val="1100"/>
              <a:buNone/>
              <a:defRPr sz="1100">
                <a:latin typeface="Work Sans"/>
                <a:ea typeface="Work Sans"/>
                <a:cs typeface="Work Sans"/>
                <a:sym typeface="Work Sans"/>
              </a:defRPr>
            </a:lvl2pPr>
            <a:lvl3pPr lvl="2" algn="ctr">
              <a:lnSpc>
                <a:spcPct val="80000"/>
              </a:lnSpc>
              <a:spcBef>
                <a:spcPts val="0"/>
              </a:spcBef>
              <a:spcAft>
                <a:spcPts val="0"/>
              </a:spcAft>
              <a:buSzPts val="1100"/>
              <a:buNone/>
              <a:defRPr sz="1100">
                <a:latin typeface="Work Sans"/>
                <a:ea typeface="Work Sans"/>
                <a:cs typeface="Work Sans"/>
                <a:sym typeface="Work Sans"/>
              </a:defRPr>
            </a:lvl3pPr>
            <a:lvl4pPr lvl="3" algn="ctr">
              <a:lnSpc>
                <a:spcPct val="80000"/>
              </a:lnSpc>
              <a:spcBef>
                <a:spcPts val="0"/>
              </a:spcBef>
              <a:spcAft>
                <a:spcPts val="0"/>
              </a:spcAft>
              <a:buSzPts val="1100"/>
              <a:buNone/>
              <a:defRPr sz="1100">
                <a:latin typeface="Work Sans"/>
                <a:ea typeface="Work Sans"/>
                <a:cs typeface="Work Sans"/>
                <a:sym typeface="Work Sans"/>
              </a:defRPr>
            </a:lvl4pPr>
            <a:lvl5pPr lvl="4" algn="ctr">
              <a:lnSpc>
                <a:spcPct val="80000"/>
              </a:lnSpc>
              <a:spcBef>
                <a:spcPts val="0"/>
              </a:spcBef>
              <a:spcAft>
                <a:spcPts val="0"/>
              </a:spcAft>
              <a:buSzPts val="1100"/>
              <a:buNone/>
              <a:defRPr sz="1100">
                <a:latin typeface="Work Sans"/>
                <a:ea typeface="Work Sans"/>
                <a:cs typeface="Work Sans"/>
                <a:sym typeface="Work Sans"/>
              </a:defRPr>
            </a:lvl5pPr>
            <a:lvl6pPr lvl="5" algn="ctr">
              <a:lnSpc>
                <a:spcPct val="80000"/>
              </a:lnSpc>
              <a:spcBef>
                <a:spcPts val="0"/>
              </a:spcBef>
              <a:spcAft>
                <a:spcPts val="0"/>
              </a:spcAft>
              <a:buSzPts val="1100"/>
              <a:buNone/>
              <a:defRPr sz="1100">
                <a:latin typeface="Work Sans"/>
                <a:ea typeface="Work Sans"/>
                <a:cs typeface="Work Sans"/>
                <a:sym typeface="Work Sans"/>
              </a:defRPr>
            </a:lvl6pPr>
            <a:lvl7pPr lvl="6" algn="ctr">
              <a:lnSpc>
                <a:spcPct val="80000"/>
              </a:lnSpc>
              <a:spcBef>
                <a:spcPts val="0"/>
              </a:spcBef>
              <a:spcAft>
                <a:spcPts val="0"/>
              </a:spcAft>
              <a:buSzPts val="1100"/>
              <a:buNone/>
              <a:defRPr sz="1100">
                <a:latin typeface="Work Sans"/>
                <a:ea typeface="Work Sans"/>
                <a:cs typeface="Work Sans"/>
                <a:sym typeface="Work Sans"/>
              </a:defRPr>
            </a:lvl7pPr>
            <a:lvl8pPr lvl="7" algn="ctr">
              <a:lnSpc>
                <a:spcPct val="80000"/>
              </a:lnSpc>
              <a:spcBef>
                <a:spcPts val="0"/>
              </a:spcBef>
              <a:spcAft>
                <a:spcPts val="0"/>
              </a:spcAft>
              <a:buSzPts val="1100"/>
              <a:buNone/>
              <a:defRPr sz="1100">
                <a:latin typeface="Work Sans"/>
                <a:ea typeface="Work Sans"/>
                <a:cs typeface="Work Sans"/>
                <a:sym typeface="Work Sans"/>
              </a:defRPr>
            </a:lvl8pPr>
            <a:lvl9pPr lvl="8" algn="ctr">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449" name="Google Shape;1449;p301"/>
          <p:cNvSpPr txBox="1"/>
          <p:nvPr>
            <p:ph idx="4" type="title"/>
          </p:nvPr>
        </p:nvSpPr>
        <p:spPr>
          <a:xfrm>
            <a:off x="1436025" y="2834425"/>
            <a:ext cx="2357400" cy="276900"/>
          </a:xfrm>
          <a:prstGeom prst="rect">
            <a:avLst/>
          </a:prstGeom>
          <a:noFill/>
          <a:ln>
            <a:noFill/>
          </a:ln>
        </p:spPr>
        <p:txBody>
          <a:bodyPr anchorCtr="0" anchor="t" bIns="0" lIns="0" spcFirstLastPara="1" rIns="0" wrap="square" tIns="0">
            <a:noAutofit/>
          </a:bodyPr>
          <a:lstStyle>
            <a:lvl1pPr lvl="0" marR="0" algn="r">
              <a:lnSpc>
                <a:spcPct val="100000"/>
              </a:lnSpc>
              <a:spcBef>
                <a:spcPts val="0"/>
              </a:spcBef>
              <a:spcAft>
                <a:spcPts val="0"/>
              </a:spcAft>
              <a:buSzPts val="2800"/>
              <a:buNone/>
              <a:defRPr sz="800">
                <a:solidFill>
                  <a:srgbClr val="00334E"/>
                </a:solidFill>
                <a:latin typeface="Work Sans"/>
                <a:ea typeface="Work Sans"/>
                <a:cs typeface="Work Sans"/>
                <a:sym typeface="Work Sans"/>
              </a:defRPr>
            </a:lvl1pPr>
            <a:lvl2pPr lvl="1" algn="ctr">
              <a:lnSpc>
                <a:spcPct val="80000"/>
              </a:lnSpc>
              <a:spcBef>
                <a:spcPts val="0"/>
              </a:spcBef>
              <a:spcAft>
                <a:spcPts val="0"/>
              </a:spcAft>
              <a:buSzPts val="1100"/>
              <a:buNone/>
              <a:defRPr sz="1100">
                <a:latin typeface="Work Sans"/>
                <a:ea typeface="Work Sans"/>
                <a:cs typeface="Work Sans"/>
                <a:sym typeface="Work Sans"/>
              </a:defRPr>
            </a:lvl2pPr>
            <a:lvl3pPr lvl="2" algn="ctr">
              <a:lnSpc>
                <a:spcPct val="80000"/>
              </a:lnSpc>
              <a:spcBef>
                <a:spcPts val="0"/>
              </a:spcBef>
              <a:spcAft>
                <a:spcPts val="0"/>
              </a:spcAft>
              <a:buSzPts val="1100"/>
              <a:buNone/>
              <a:defRPr sz="1100">
                <a:latin typeface="Work Sans"/>
                <a:ea typeface="Work Sans"/>
                <a:cs typeface="Work Sans"/>
                <a:sym typeface="Work Sans"/>
              </a:defRPr>
            </a:lvl3pPr>
            <a:lvl4pPr lvl="3" algn="ctr">
              <a:lnSpc>
                <a:spcPct val="80000"/>
              </a:lnSpc>
              <a:spcBef>
                <a:spcPts val="0"/>
              </a:spcBef>
              <a:spcAft>
                <a:spcPts val="0"/>
              </a:spcAft>
              <a:buSzPts val="1100"/>
              <a:buNone/>
              <a:defRPr sz="1100">
                <a:latin typeface="Work Sans"/>
                <a:ea typeface="Work Sans"/>
                <a:cs typeface="Work Sans"/>
                <a:sym typeface="Work Sans"/>
              </a:defRPr>
            </a:lvl4pPr>
            <a:lvl5pPr lvl="4" algn="ctr">
              <a:lnSpc>
                <a:spcPct val="80000"/>
              </a:lnSpc>
              <a:spcBef>
                <a:spcPts val="0"/>
              </a:spcBef>
              <a:spcAft>
                <a:spcPts val="0"/>
              </a:spcAft>
              <a:buSzPts val="1100"/>
              <a:buNone/>
              <a:defRPr sz="1100">
                <a:latin typeface="Work Sans"/>
                <a:ea typeface="Work Sans"/>
                <a:cs typeface="Work Sans"/>
                <a:sym typeface="Work Sans"/>
              </a:defRPr>
            </a:lvl5pPr>
            <a:lvl6pPr lvl="5" algn="ctr">
              <a:lnSpc>
                <a:spcPct val="80000"/>
              </a:lnSpc>
              <a:spcBef>
                <a:spcPts val="0"/>
              </a:spcBef>
              <a:spcAft>
                <a:spcPts val="0"/>
              </a:spcAft>
              <a:buSzPts val="1100"/>
              <a:buNone/>
              <a:defRPr sz="1100">
                <a:latin typeface="Work Sans"/>
                <a:ea typeface="Work Sans"/>
                <a:cs typeface="Work Sans"/>
                <a:sym typeface="Work Sans"/>
              </a:defRPr>
            </a:lvl6pPr>
            <a:lvl7pPr lvl="6" algn="ctr">
              <a:lnSpc>
                <a:spcPct val="80000"/>
              </a:lnSpc>
              <a:spcBef>
                <a:spcPts val="0"/>
              </a:spcBef>
              <a:spcAft>
                <a:spcPts val="0"/>
              </a:spcAft>
              <a:buSzPts val="1100"/>
              <a:buNone/>
              <a:defRPr sz="1100">
                <a:latin typeface="Work Sans"/>
                <a:ea typeface="Work Sans"/>
                <a:cs typeface="Work Sans"/>
                <a:sym typeface="Work Sans"/>
              </a:defRPr>
            </a:lvl7pPr>
            <a:lvl8pPr lvl="7" algn="ctr">
              <a:lnSpc>
                <a:spcPct val="80000"/>
              </a:lnSpc>
              <a:spcBef>
                <a:spcPts val="0"/>
              </a:spcBef>
              <a:spcAft>
                <a:spcPts val="0"/>
              </a:spcAft>
              <a:buSzPts val="1100"/>
              <a:buNone/>
              <a:defRPr sz="1100">
                <a:latin typeface="Work Sans"/>
                <a:ea typeface="Work Sans"/>
                <a:cs typeface="Work Sans"/>
                <a:sym typeface="Work Sans"/>
              </a:defRPr>
            </a:lvl8pPr>
            <a:lvl9pPr lvl="8" algn="ctr">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450" name="Google Shape;1450;p301"/>
          <p:cNvSpPr txBox="1"/>
          <p:nvPr>
            <p:ph idx="5" type="title"/>
          </p:nvPr>
        </p:nvSpPr>
        <p:spPr>
          <a:xfrm>
            <a:off x="462700" y="3074150"/>
            <a:ext cx="3330900" cy="156900"/>
          </a:xfrm>
          <a:prstGeom prst="rect">
            <a:avLst/>
          </a:prstGeom>
          <a:noFill/>
          <a:ln>
            <a:noFill/>
          </a:ln>
        </p:spPr>
        <p:txBody>
          <a:bodyPr anchorCtr="0" anchor="t" bIns="0" lIns="0" spcFirstLastPara="1" rIns="0" wrap="square" tIns="0">
            <a:noAutofit/>
          </a:bodyPr>
          <a:lstStyle>
            <a:lvl1pPr lvl="0" marR="0" algn="r">
              <a:lnSpc>
                <a:spcPct val="100000"/>
              </a:lnSpc>
              <a:spcBef>
                <a:spcPts val="0"/>
              </a:spcBef>
              <a:spcAft>
                <a:spcPts val="0"/>
              </a:spcAft>
              <a:buSzPts val="2800"/>
              <a:buNone/>
              <a:defRPr sz="800" u="sng">
                <a:solidFill>
                  <a:srgbClr val="0097A7"/>
                </a:solidFill>
                <a:latin typeface="Work Sans"/>
                <a:ea typeface="Work Sans"/>
                <a:cs typeface="Work Sans"/>
                <a:sym typeface="Work Sans"/>
              </a:defRPr>
            </a:lvl1pPr>
            <a:lvl2pPr lvl="1" algn="ctr">
              <a:lnSpc>
                <a:spcPct val="80000"/>
              </a:lnSpc>
              <a:spcBef>
                <a:spcPts val="0"/>
              </a:spcBef>
              <a:spcAft>
                <a:spcPts val="0"/>
              </a:spcAft>
              <a:buSzPts val="1100"/>
              <a:buNone/>
              <a:defRPr sz="1100">
                <a:latin typeface="Work Sans"/>
                <a:ea typeface="Work Sans"/>
                <a:cs typeface="Work Sans"/>
                <a:sym typeface="Work Sans"/>
              </a:defRPr>
            </a:lvl2pPr>
            <a:lvl3pPr lvl="2" algn="ctr">
              <a:lnSpc>
                <a:spcPct val="80000"/>
              </a:lnSpc>
              <a:spcBef>
                <a:spcPts val="0"/>
              </a:spcBef>
              <a:spcAft>
                <a:spcPts val="0"/>
              </a:spcAft>
              <a:buSzPts val="1100"/>
              <a:buNone/>
              <a:defRPr sz="1100">
                <a:latin typeface="Work Sans"/>
                <a:ea typeface="Work Sans"/>
                <a:cs typeface="Work Sans"/>
                <a:sym typeface="Work Sans"/>
              </a:defRPr>
            </a:lvl3pPr>
            <a:lvl4pPr lvl="3" algn="ctr">
              <a:lnSpc>
                <a:spcPct val="80000"/>
              </a:lnSpc>
              <a:spcBef>
                <a:spcPts val="0"/>
              </a:spcBef>
              <a:spcAft>
                <a:spcPts val="0"/>
              </a:spcAft>
              <a:buSzPts val="1100"/>
              <a:buNone/>
              <a:defRPr sz="1100">
                <a:latin typeface="Work Sans"/>
                <a:ea typeface="Work Sans"/>
                <a:cs typeface="Work Sans"/>
                <a:sym typeface="Work Sans"/>
              </a:defRPr>
            </a:lvl4pPr>
            <a:lvl5pPr lvl="4" algn="ctr">
              <a:lnSpc>
                <a:spcPct val="80000"/>
              </a:lnSpc>
              <a:spcBef>
                <a:spcPts val="0"/>
              </a:spcBef>
              <a:spcAft>
                <a:spcPts val="0"/>
              </a:spcAft>
              <a:buSzPts val="1100"/>
              <a:buNone/>
              <a:defRPr sz="1100">
                <a:latin typeface="Work Sans"/>
                <a:ea typeface="Work Sans"/>
                <a:cs typeface="Work Sans"/>
                <a:sym typeface="Work Sans"/>
              </a:defRPr>
            </a:lvl5pPr>
            <a:lvl6pPr lvl="5" algn="ctr">
              <a:lnSpc>
                <a:spcPct val="80000"/>
              </a:lnSpc>
              <a:spcBef>
                <a:spcPts val="0"/>
              </a:spcBef>
              <a:spcAft>
                <a:spcPts val="0"/>
              </a:spcAft>
              <a:buSzPts val="1100"/>
              <a:buNone/>
              <a:defRPr sz="1100">
                <a:latin typeface="Work Sans"/>
                <a:ea typeface="Work Sans"/>
                <a:cs typeface="Work Sans"/>
                <a:sym typeface="Work Sans"/>
              </a:defRPr>
            </a:lvl6pPr>
            <a:lvl7pPr lvl="6" algn="ctr">
              <a:lnSpc>
                <a:spcPct val="80000"/>
              </a:lnSpc>
              <a:spcBef>
                <a:spcPts val="0"/>
              </a:spcBef>
              <a:spcAft>
                <a:spcPts val="0"/>
              </a:spcAft>
              <a:buSzPts val="1100"/>
              <a:buNone/>
              <a:defRPr sz="1100">
                <a:latin typeface="Work Sans"/>
                <a:ea typeface="Work Sans"/>
                <a:cs typeface="Work Sans"/>
                <a:sym typeface="Work Sans"/>
              </a:defRPr>
            </a:lvl7pPr>
            <a:lvl8pPr lvl="7" algn="ctr">
              <a:lnSpc>
                <a:spcPct val="80000"/>
              </a:lnSpc>
              <a:spcBef>
                <a:spcPts val="0"/>
              </a:spcBef>
              <a:spcAft>
                <a:spcPts val="0"/>
              </a:spcAft>
              <a:buSzPts val="1100"/>
              <a:buNone/>
              <a:defRPr sz="1100">
                <a:latin typeface="Work Sans"/>
                <a:ea typeface="Work Sans"/>
                <a:cs typeface="Work Sans"/>
                <a:sym typeface="Work Sans"/>
              </a:defRPr>
            </a:lvl8pPr>
            <a:lvl9pPr lvl="8" algn="ctr">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451" name="Google Shape;1451;p301"/>
          <p:cNvSpPr txBox="1"/>
          <p:nvPr>
            <p:ph idx="6" type="title"/>
          </p:nvPr>
        </p:nvSpPr>
        <p:spPr>
          <a:xfrm>
            <a:off x="1432775" y="3425738"/>
            <a:ext cx="2357400" cy="276900"/>
          </a:xfrm>
          <a:prstGeom prst="rect">
            <a:avLst/>
          </a:prstGeom>
          <a:noFill/>
          <a:ln>
            <a:noFill/>
          </a:ln>
        </p:spPr>
        <p:txBody>
          <a:bodyPr anchorCtr="0" anchor="t" bIns="0" lIns="0" spcFirstLastPara="1" rIns="0" wrap="square" tIns="0">
            <a:noAutofit/>
          </a:bodyPr>
          <a:lstStyle>
            <a:lvl1pPr lvl="0" marR="0" algn="r">
              <a:lnSpc>
                <a:spcPct val="100000"/>
              </a:lnSpc>
              <a:spcBef>
                <a:spcPts val="0"/>
              </a:spcBef>
              <a:spcAft>
                <a:spcPts val="0"/>
              </a:spcAft>
              <a:buSzPts val="2800"/>
              <a:buNone/>
              <a:defRPr sz="800">
                <a:solidFill>
                  <a:srgbClr val="00334E"/>
                </a:solidFill>
                <a:latin typeface="Work Sans"/>
                <a:ea typeface="Work Sans"/>
                <a:cs typeface="Work Sans"/>
                <a:sym typeface="Work Sans"/>
              </a:defRPr>
            </a:lvl1pPr>
            <a:lvl2pPr lvl="1" algn="ctr">
              <a:lnSpc>
                <a:spcPct val="80000"/>
              </a:lnSpc>
              <a:spcBef>
                <a:spcPts val="0"/>
              </a:spcBef>
              <a:spcAft>
                <a:spcPts val="0"/>
              </a:spcAft>
              <a:buSzPts val="1100"/>
              <a:buNone/>
              <a:defRPr sz="1100">
                <a:latin typeface="Work Sans"/>
                <a:ea typeface="Work Sans"/>
                <a:cs typeface="Work Sans"/>
                <a:sym typeface="Work Sans"/>
              </a:defRPr>
            </a:lvl2pPr>
            <a:lvl3pPr lvl="2" algn="ctr">
              <a:lnSpc>
                <a:spcPct val="80000"/>
              </a:lnSpc>
              <a:spcBef>
                <a:spcPts val="0"/>
              </a:spcBef>
              <a:spcAft>
                <a:spcPts val="0"/>
              </a:spcAft>
              <a:buSzPts val="1100"/>
              <a:buNone/>
              <a:defRPr sz="1100">
                <a:latin typeface="Work Sans"/>
                <a:ea typeface="Work Sans"/>
                <a:cs typeface="Work Sans"/>
                <a:sym typeface="Work Sans"/>
              </a:defRPr>
            </a:lvl3pPr>
            <a:lvl4pPr lvl="3" algn="ctr">
              <a:lnSpc>
                <a:spcPct val="80000"/>
              </a:lnSpc>
              <a:spcBef>
                <a:spcPts val="0"/>
              </a:spcBef>
              <a:spcAft>
                <a:spcPts val="0"/>
              </a:spcAft>
              <a:buSzPts val="1100"/>
              <a:buNone/>
              <a:defRPr sz="1100">
                <a:latin typeface="Work Sans"/>
                <a:ea typeface="Work Sans"/>
                <a:cs typeface="Work Sans"/>
                <a:sym typeface="Work Sans"/>
              </a:defRPr>
            </a:lvl4pPr>
            <a:lvl5pPr lvl="4" algn="ctr">
              <a:lnSpc>
                <a:spcPct val="80000"/>
              </a:lnSpc>
              <a:spcBef>
                <a:spcPts val="0"/>
              </a:spcBef>
              <a:spcAft>
                <a:spcPts val="0"/>
              </a:spcAft>
              <a:buSzPts val="1100"/>
              <a:buNone/>
              <a:defRPr sz="1100">
                <a:latin typeface="Work Sans"/>
                <a:ea typeface="Work Sans"/>
                <a:cs typeface="Work Sans"/>
                <a:sym typeface="Work Sans"/>
              </a:defRPr>
            </a:lvl5pPr>
            <a:lvl6pPr lvl="5" algn="ctr">
              <a:lnSpc>
                <a:spcPct val="80000"/>
              </a:lnSpc>
              <a:spcBef>
                <a:spcPts val="0"/>
              </a:spcBef>
              <a:spcAft>
                <a:spcPts val="0"/>
              </a:spcAft>
              <a:buSzPts val="1100"/>
              <a:buNone/>
              <a:defRPr sz="1100">
                <a:latin typeface="Work Sans"/>
                <a:ea typeface="Work Sans"/>
                <a:cs typeface="Work Sans"/>
                <a:sym typeface="Work Sans"/>
              </a:defRPr>
            </a:lvl6pPr>
            <a:lvl7pPr lvl="6" algn="ctr">
              <a:lnSpc>
                <a:spcPct val="80000"/>
              </a:lnSpc>
              <a:spcBef>
                <a:spcPts val="0"/>
              </a:spcBef>
              <a:spcAft>
                <a:spcPts val="0"/>
              </a:spcAft>
              <a:buSzPts val="1100"/>
              <a:buNone/>
              <a:defRPr sz="1100">
                <a:latin typeface="Work Sans"/>
                <a:ea typeface="Work Sans"/>
                <a:cs typeface="Work Sans"/>
                <a:sym typeface="Work Sans"/>
              </a:defRPr>
            </a:lvl7pPr>
            <a:lvl8pPr lvl="7" algn="ctr">
              <a:lnSpc>
                <a:spcPct val="80000"/>
              </a:lnSpc>
              <a:spcBef>
                <a:spcPts val="0"/>
              </a:spcBef>
              <a:spcAft>
                <a:spcPts val="0"/>
              </a:spcAft>
              <a:buSzPts val="1100"/>
              <a:buNone/>
              <a:defRPr sz="1100">
                <a:latin typeface="Work Sans"/>
                <a:ea typeface="Work Sans"/>
                <a:cs typeface="Work Sans"/>
                <a:sym typeface="Work Sans"/>
              </a:defRPr>
            </a:lvl8pPr>
            <a:lvl9pPr lvl="8" algn="ctr">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452" name="Google Shape;1452;p301"/>
          <p:cNvSpPr txBox="1"/>
          <p:nvPr>
            <p:ph idx="7" type="title"/>
          </p:nvPr>
        </p:nvSpPr>
        <p:spPr>
          <a:xfrm>
            <a:off x="459450" y="3665463"/>
            <a:ext cx="3330900" cy="156900"/>
          </a:xfrm>
          <a:prstGeom prst="rect">
            <a:avLst/>
          </a:prstGeom>
          <a:noFill/>
          <a:ln>
            <a:noFill/>
          </a:ln>
        </p:spPr>
        <p:txBody>
          <a:bodyPr anchorCtr="0" anchor="t" bIns="0" lIns="0" spcFirstLastPara="1" rIns="0" wrap="square" tIns="0">
            <a:noAutofit/>
          </a:bodyPr>
          <a:lstStyle>
            <a:lvl1pPr lvl="0" marR="0" algn="r">
              <a:lnSpc>
                <a:spcPct val="100000"/>
              </a:lnSpc>
              <a:spcBef>
                <a:spcPts val="0"/>
              </a:spcBef>
              <a:spcAft>
                <a:spcPts val="0"/>
              </a:spcAft>
              <a:buSzPts val="2800"/>
              <a:buNone/>
              <a:defRPr sz="800" u="sng">
                <a:solidFill>
                  <a:srgbClr val="0097A7"/>
                </a:solidFill>
                <a:latin typeface="Work Sans"/>
                <a:ea typeface="Work Sans"/>
                <a:cs typeface="Work Sans"/>
                <a:sym typeface="Work Sans"/>
              </a:defRPr>
            </a:lvl1pPr>
            <a:lvl2pPr lvl="1" algn="ctr">
              <a:lnSpc>
                <a:spcPct val="80000"/>
              </a:lnSpc>
              <a:spcBef>
                <a:spcPts val="0"/>
              </a:spcBef>
              <a:spcAft>
                <a:spcPts val="0"/>
              </a:spcAft>
              <a:buSzPts val="1100"/>
              <a:buNone/>
              <a:defRPr sz="1100">
                <a:latin typeface="Work Sans"/>
                <a:ea typeface="Work Sans"/>
                <a:cs typeface="Work Sans"/>
                <a:sym typeface="Work Sans"/>
              </a:defRPr>
            </a:lvl2pPr>
            <a:lvl3pPr lvl="2" algn="ctr">
              <a:lnSpc>
                <a:spcPct val="80000"/>
              </a:lnSpc>
              <a:spcBef>
                <a:spcPts val="0"/>
              </a:spcBef>
              <a:spcAft>
                <a:spcPts val="0"/>
              </a:spcAft>
              <a:buSzPts val="1100"/>
              <a:buNone/>
              <a:defRPr sz="1100">
                <a:latin typeface="Work Sans"/>
                <a:ea typeface="Work Sans"/>
                <a:cs typeface="Work Sans"/>
                <a:sym typeface="Work Sans"/>
              </a:defRPr>
            </a:lvl3pPr>
            <a:lvl4pPr lvl="3" algn="ctr">
              <a:lnSpc>
                <a:spcPct val="80000"/>
              </a:lnSpc>
              <a:spcBef>
                <a:spcPts val="0"/>
              </a:spcBef>
              <a:spcAft>
                <a:spcPts val="0"/>
              </a:spcAft>
              <a:buSzPts val="1100"/>
              <a:buNone/>
              <a:defRPr sz="1100">
                <a:latin typeface="Work Sans"/>
                <a:ea typeface="Work Sans"/>
                <a:cs typeface="Work Sans"/>
                <a:sym typeface="Work Sans"/>
              </a:defRPr>
            </a:lvl4pPr>
            <a:lvl5pPr lvl="4" algn="ctr">
              <a:lnSpc>
                <a:spcPct val="80000"/>
              </a:lnSpc>
              <a:spcBef>
                <a:spcPts val="0"/>
              </a:spcBef>
              <a:spcAft>
                <a:spcPts val="0"/>
              </a:spcAft>
              <a:buSzPts val="1100"/>
              <a:buNone/>
              <a:defRPr sz="1100">
                <a:latin typeface="Work Sans"/>
                <a:ea typeface="Work Sans"/>
                <a:cs typeface="Work Sans"/>
                <a:sym typeface="Work Sans"/>
              </a:defRPr>
            </a:lvl5pPr>
            <a:lvl6pPr lvl="5" algn="ctr">
              <a:lnSpc>
                <a:spcPct val="80000"/>
              </a:lnSpc>
              <a:spcBef>
                <a:spcPts val="0"/>
              </a:spcBef>
              <a:spcAft>
                <a:spcPts val="0"/>
              </a:spcAft>
              <a:buSzPts val="1100"/>
              <a:buNone/>
              <a:defRPr sz="1100">
                <a:latin typeface="Work Sans"/>
                <a:ea typeface="Work Sans"/>
                <a:cs typeface="Work Sans"/>
                <a:sym typeface="Work Sans"/>
              </a:defRPr>
            </a:lvl6pPr>
            <a:lvl7pPr lvl="6" algn="ctr">
              <a:lnSpc>
                <a:spcPct val="80000"/>
              </a:lnSpc>
              <a:spcBef>
                <a:spcPts val="0"/>
              </a:spcBef>
              <a:spcAft>
                <a:spcPts val="0"/>
              </a:spcAft>
              <a:buSzPts val="1100"/>
              <a:buNone/>
              <a:defRPr sz="1100">
                <a:latin typeface="Work Sans"/>
                <a:ea typeface="Work Sans"/>
                <a:cs typeface="Work Sans"/>
                <a:sym typeface="Work Sans"/>
              </a:defRPr>
            </a:lvl7pPr>
            <a:lvl8pPr lvl="7" algn="ctr">
              <a:lnSpc>
                <a:spcPct val="80000"/>
              </a:lnSpc>
              <a:spcBef>
                <a:spcPts val="0"/>
              </a:spcBef>
              <a:spcAft>
                <a:spcPts val="0"/>
              </a:spcAft>
              <a:buSzPts val="1100"/>
              <a:buNone/>
              <a:defRPr sz="1100">
                <a:latin typeface="Work Sans"/>
                <a:ea typeface="Work Sans"/>
                <a:cs typeface="Work Sans"/>
                <a:sym typeface="Work Sans"/>
              </a:defRPr>
            </a:lvl8pPr>
            <a:lvl9pPr lvl="8" algn="ctr">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453" name="Google Shape;1453;p301"/>
          <p:cNvSpPr txBox="1"/>
          <p:nvPr>
            <p:ph idx="8" type="title"/>
          </p:nvPr>
        </p:nvSpPr>
        <p:spPr>
          <a:xfrm>
            <a:off x="4249975" y="1505413"/>
            <a:ext cx="2603400" cy="3309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b="1" sz="1100">
                <a:solidFill>
                  <a:srgbClr val="356D82"/>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454" name="Google Shape;1454;p301"/>
          <p:cNvSpPr txBox="1"/>
          <p:nvPr>
            <p:ph idx="9" type="title"/>
          </p:nvPr>
        </p:nvSpPr>
        <p:spPr>
          <a:xfrm>
            <a:off x="4249975" y="1995050"/>
            <a:ext cx="2357400" cy="298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800">
                <a:solidFill>
                  <a:srgbClr val="00334E"/>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455" name="Google Shape;1455;p301"/>
          <p:cNvSpPr txBox="1"/>
          <p:nvPr>
            <p:ph idx="13" type="title"/>
          </p:nvPr>
        </p:nvSpPr>
        <p:spPr>
          <a:xfrm>
            <a:off x="4256300" y="2914363"/>
            <a:ext cx="2357400" cy="298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800">
                <a:solidFill>
                  <a:srgbClr val="00334E"/>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456" name="Google Shape;1456;p301"/>
          <p:cNvSpPr txBox="1"/>
          <p:nvPr>
            <p:ph idx="14" type="title"/>
          </p:nvPr>
        </p:nvSpPr>
        <p:spPr>
          <a:xfrm>
            <a:off x="4249788" y="3479675"/>
            <a:ext cx="2357400" cy="298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800">
                <a:solidFill>
                  <a:srgbClr val="00334E"/>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457" name="Google Shape;1457;p301"/>
          <p:cNvSpPr txBox="1"/>
          <p:nvPr>
            <p:ph idx="15" type="title"/>
          </p:nvPr>
        </p:nvSpPr>
        <p:spPr>
          <a:xfrm>
            <a:off x="4249788" y="4184825"/>
            <a:ext cx="2357400" cy="298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800">
                <a:solidFill>
                  <a:srgbClr val="00334E"/>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458" name="Google Shape;1458;p301"/>
          <p:cNvSpPr txBox="1"/>
          <p:nvPr>
            <p:ph idx="16" type="title"/>
          </p:nvPr>
        </p:nvSpPr>
        <p:spPr>
          <a:xfrm>
            <a:off x="1419288" y="4184825"/>
            <a:ext cx="2357400" cy="298800"/>
          </a:xfrm>
          <a:prstGeom prst="rect">
            <a:avLst/>
          </a:prstGeom>
          <a:noFill/>
          <a:ln>
            <a:noFill/>
          </a:ln>
        </p:spPr>
        <p:txBody>
          <a:bodyPr anchorCtr="0" anchor="t" bIns="0" lIns="0" spcFirstLastPara="1" rIns="0" wrap="square" tIns="0">
            <a:noAutofit/>
          </a:bodyPr>
          <a:lstStyle>
            <a:lvl1pPr lvl="0" marR="0" algn="r">
              <a:lnSpc>
                <a:spcPct val="100000"/>
              </a:lnSpc>
              <a:spcBef>
                <a:spcPts val="0"/>
              </a:spcBef>
              <a:spcAft>
                <a:spcPts val="0"/>
              </a:spcAft>
              <a:buSzPts val="2800"/>
              <a:buNone/>
              <a:defRPr sz="800">
                <a:solidFill>
                  <a:srgbClr val="00334E"/>
                </a:solidFill>
                <a:latin typeface="Work Sans"/>
                <a:ea typeface="Work Sans"/>
                <a:cs typeface="Work Sans"/>
                <a:sym typeface="Work Sans"/>
              </a:defRPr>
            </a:lvl1pPr>
            <a:lvl2pPr lvl="1" algn="r">
              <a:lnSpc>
                <a:spcPct val="80000"/>
              </a:lnSpc>
              <a:spcBef>
                <a:spcPts val="0"/>
              </a:spcBef>
              <a:spcAft>
                <a:spcPts val="0"/>
              </a:spcAft>
              <a:buSzPts val="1100"/>
              <a:buNone/>
              <a:defRPr sz="1100">
                <a:latin typeface="Work Sans"/>
                <a:ea typeface="Work Sans"/>
                <a:cs typeface="Work Sans"/>
                <a:sym typeface="Work Sans"/>
              </a:defRPr>
            </a:lvl2pPr>
            <a:lvl3pPr lvl="2" algn="r">
              <a:lnSpc>
                <a:spcPct val="80000"/>
              </a:lnSpc>
              <a:spcBef>
                <a:spcPts val="0"/>
              </a:spcBef>
              <a:spcAft>
                <a:spcPts val="0"/>
              </a:spcAft>
              <a:buSzPts val="1100"/>
              <a:buNone/>
              <a:defRPr sz="1100">
                <a:latin typeface="Work Sans"/>
                <a:ea typeface="Work Sans"/>
                <a:cs typeface="Work Sans"/>
                <a:sym typeface="Work Sans"/>
              </a:defRPr>
            </a:lvl3pPr>
            <a:lvl4pPr lvl="3" algn="r">
              <a:lnSpc>
                <a:spcPct val="80000"/>
              </a:lnSpc>
              <a:spcBef>
                <a:spcPts val="0"/>
              </a:spcBef>
              <a:spcAft>
                <a:spcPts val="0"/>
              </a:spcAft>
              <a:buSzPts val="1100"/>
              <a:buNone/>
              <a:defRPr sz="1100">
                <a:latin typeface="Work Sans"/>
                <a:ea typeface="Work Sans"/>
                <a:cs typeface="Work Sans"/>
                <a:sym typeface="Work Sans"/>
              </a:defRPr>
            </a:lvl4pPr>
            <a:lvl5pPr lvl="4" algn="r">
              <a:lnSpc>
                <a:spcPct val="80000"/>
              </a:lnSpc>
              <a:spcBef>
                <a:spcPts val="0"/>
              </a:spcBef>
              <a:spcAft>
                <a:spcPts val="0"/>
              </a:spcAft>
              <a:buSzPts val="1100"/>
              <a:buNone/>
              <a:defRPr sz="1100">
                <a:latin typeface="Work Sans"/>
                <a:ea typeface="Work Sans"/>
                <a:cs typeface="Work Sans"/>
                <a:sym typeface="Work Sans"/>
              </a:defRPr>
            </a:lvl5pPr>
            <a:lvl6pPr lvl="5" algn="r">
              <a:lnSpc>
                <a:spcPct val="80000"/>
              </a:lnSpc>
              <a:spcBef>
                <a:spcPts val="0"/>
              </a:spcBef>
              <a:spcAft>
                <a:spcPts val="0"/>
              </a:spcAft>
              <a:buSzPts val="1100"/>
              <a:buNone/>
              <a:defRPr sz="1100">
                <a:latin typeface="Work Sans"/>
                <a:ea typeface="Work Sans"/>
                <a:cs typeface="Work Sans"/>
                <a:sym typeface="Work Sans"/>
              </a:defRPr>
            </a:lvl6pPr>
            <a:lvl7pPr lvl="6" algn="r">
              <a:lnSpc>
                <a:spcPct val="80000"/>
              </a:lnSpc>
              <a:spcBef>
                <a:spcPts val="0"/>
              </a:spcBef>
              <a:spcAft>
                <a:spcPts val="0"/>
              </a:spcAft>
              <a:buSzPts val="1100"/>
              <a:buNone/>
              <a:defRPr sz="1100">
                <a:latin typeface="Work Sans"/>
                <a:ea typeface="Work Sans"/>
                <a:cs typeface="Work Sans"/>
                <a:sym typeface="Work Sans"/>
              </a:defRPr>
            </a:lvl7pPr>
            <a:lvl8pPr lvl="7" algn="r">
              <a:lnSpc>
                <a:spcPct val="80000"/>
              </a:lnSpc>
              <a:spcBef>
                <a:spcPts val="0"/>
              </a:spcBef>
              <a:spcAft>
                <a:spcPts val="0"/>
              </a:spcAft>
              <a:buSzPts val="1100"/>
              <a:buNone/>
              <a:defRPr sz="1100">
                <a:latin typeface="Work Sans"/>
                <a:ea typeface="Work Sans"/>
                <a:cs typeface="Work Sans"/>
                <a:sym typeface="Work Sans"/>
              </a:defRPr>
            </a:lvl8pPr>
            <a:lvl9pPr lvl="8" algn="r">
              <a:lnSpc>
                <a:spcPct val="80000"/>
              </a:lnSpc>
              <a:spcBef>
                <a:spcPts val="0"/>
              </a:spcBef>
              <a:spcAft>
                <a:spcPts val="0"/>
              </a:spcAft>
              <a:buSzPts val="1100"/>
              <a:buNone/>
              <a:defRPr sz="1100">
                <a:latin typeface="Work Sans"/>
                <a:ea typeface="Work Sans"/>
                <a:cs typeface="Work Sans"/>
                <a:sym typeface="Work Sans"/>
              </a:defRPr>
            </a:lvl9pPr>
          </a:lstStyle>
          <a:p/>
        </p:txBody>
      </p:sp>
      <p:cxnSp>
        <p:nvCxnSpPr>
          <p:cNvPr id="1459" name="Google Shape;1459;p301"/>
          <p:cNvCxnSpPr/>
          <p:nvPr/>
        </p:nvCxnSpPr>
        <p:spPr>
          <a:xfrm flipH="1" rot="10800000">
            <a:off x="0" y="636325"/>
            <a:ext cx="445800" cy="1500"/>
          </a:xfrm>
          <a:prstGeom prst="straightConnector1">
            <a:avLst/>
          </a:prstGeom>
          <a:noFill/>
          <a:ln cap="flat" cmpd="sng" w="28575">
            <a:solidFill>
              <a:srgbClr val="00334E"/>
            </a:solidFill>
            <a:prstDash val="solid"/>
            <a:round/>
            <a:headEnd len="sm" w="sm" type="none"/>
            <a:tailEnd len="sm" w="sm" type="none"/>
          </a:ln>
        </p:spPr>
      </p:cxnSp>
      <p:sp>
        <p:nvSpPr>
          <p:cNvPr id="1460" name="Google Shape;1460;p301"/>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2021</a:t>
            </a:r>
            <a:endParaRPr b="0" i="0" sz="600" u="none" cap="none" strike="noStrike">
              <a:solidFill>
                <a:srgbClr val="666666"/>
              </a:solidFill>
              <a:latin typeface="Work Sans"/>
              <a:ea typeface="Work Sans"/>
              <a:cs typeface="Work Sans"/>
              <a:sym typeface="Work Sans"/>
            </a:endParaRPr>
          </a:p>
        </p:txBody>
      </p:sp>
      <p:sp>
        <p:nvSpPr>
          <p:cNvPr id="1461" name="Google Shape;1461;p301"/>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1462" name="Google Shape;1462;p301"/>
          <p:cNvSpPr txBox="1"/>
          <p:nvPr>
            <p:ph idx="17" type="title"/>
          </p:nvPr>
        </p:nvSpPr>
        <p:spPr>
          <a:xfrm>
            <a:off x="568025" y="895600"/>
            <a:ext cx="7108500" cy="2769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1500">
                <a:solidFill>
                  <a:srgbClr val="00334E"/>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463" name="Google Shape;1463;p301"/>
          <p:cNvSpPr txBox="1"/>
          <p:nvPr>
            <p:ph idx="18" type="title"/>
          </p:nvPr>
        </p:nvSpPr>
        <p:spPr>
          <a:xfrm>
            <a:off x="568023" y="488800"/>
            <a:ext cx="7108500" cy="468900"/>
          </a:xfrm>
          <a:prstGeom prst="rect">
            <a:avLst/>
          </a:prstGeom>
          <a:noFill/>
          <a:ln>
            <a:noFill/>
          </a:ln>
        </p:spPr>
        <p:txBody>
          <a:bodyPr anchorCtr="0" anchor="t" bIns="0" lIns="0" spcFirstLastPara="1" rIns="0" wrap="square" tIns="0">
            <a:noAutofit/>
          </a:bodyPr>
          <a:lstStyle>
            <a:lvl1pPr lvl="0" marR="0" algn="l">
              <a:lnSpc>
                <a:spcPct val="80000"/>
              </a:lnSpc>
              <a:spcBef>
                <a:spcPts val="0"/>
              </a:spcBef>
              <a:spcAft>
                <a:spcPts val="0"/>
              </a:spcAft>
              <a:buSzPts val="2800"/>
              <a:buNone/>
              <a:defRPr sz="2800">
                <a:solidFill>
                  <a:srgbClr val="00334E"/>
                </a:solidFill>
                <a:latin typeface="Lora SemiBold"/>
                <a:ea typeface="Lora SemiBold"/>
                <a:cs typeface="Lora SemiBold"/>
                <a:sym typeface="Lora SemiBold"/>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464" name="Google Shape;1464;p301"/>
          <p:cNvSpPr/>
          <p:nvPr/>
        </p:nvSpPr>
        <p:spPr>
          <a:xfrm>
            <a:off x="-101925" y="-962025"/>
            <a:ext cx="10808100" cy="961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301"/>
          <p:cNvSpPr/>
          <p:nvPr/>
        </p:nvSpPr>
        <p:spPr>
          <a:xfrm>
            <a:off x="9144000" y="-962025"/>
            <a:ext cx="2479500" cy="8545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301"/>
          <p:cNvSpPr/>
          <p:nvPr/>
        </p:nvSpPr>
        <p:spPr>
          <a:xfrm>
            <a:off x="-101925" y="5143500"/>
            <a:ext cx="10808100" cy="24402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301"/>
          <p:cNvSpPr/>
          <p:nvPr/>
        </p:nvSpPr>
        <p:spPr>
          <a:xfrm>
            <a:off x="-2357250" y="-962025"/>
            <a:ext cx="2357400" cy="8545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474">
          <p15:clr>
            <a:srgbClr val="FA7B17"/>
          </p15:clr>
        </p15:guide>
        <p15:guide id="2" orient="horz" pos="401">
          <p15:clr>
            <a:srgbClr val="FA7B17"/>
          </p15:clr>
        </p15:guide>
        <p15:guide id="3" orient="horz" pos="678">
          <p15:clr>
            <a:srgbClr val="FA7B17"/>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Basic Light 4 2 1">
  <p:cSld name="CUSTOM_1_1_6_2_1">
    <p:spTree>
      <p:nvGrpSpPr>
        <p:cNvPr id="1468" name="Shape 1468"/>
        <p:cNvGrpSpPr/>
        <p:nvPr/>
      </p:nvGrpSpPr>
      <p:grpSpPr>
        <a:xfrm>
          <a:off x="0" y="0"/>
          <a:ext cx="0" cy="0"/>
          <a:chOff x="0" y="0"/>
          <a:chExt cx="0" cy="0"/>
        </a:xfrm>
      </p:grpSpPr>
      <p:sp>
        <p:nvSpPr>
          <p:cNvPr id="1469" name="Google Shape;1469;p302"/>
          <p:cNvSpPr/>
          <p:nvPr/>
        </p:nvSpPr>
        <p:spPr>
          <a:xfrm rot="-3352489">
            <a:off x="-3601803" y="1362164"/>
            <a:ext cx="3905425" cy="4352898"/>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302"/>
          <p:cNvSpPr/>
          <p:nvPr/>
        </p:nvSpPr>
        <p:spPr>
          <a:xfrm rot="-454686">
            <a:off x="6971087" y="-426097"/>
            <a:ext cx="3049329" cy="1841833"/>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71" name="Google Shape;1471;p302"/>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1472" name="Google Shape;1472;p302"/>
          <p:cNvSpPr/>
          <p:nvPr/>
        </p:nvSpPr>
        <p:spPr>
          <a:xfrm>
            <a:off x="3440700" y="2284075"/>
            <a:ext cx="2280300" cy="1425900"/>
          </a:xfrm>
          <a:prstGeom prst="roundRect">
            <a:avLst>
              <a:gd fmla="val 0" name="adj"/>
            </a:avLst>
          </a:prstGeom>
          <a:solidFill>
            <a:srgbClr val="FFFFFF"/>
          </a:solidFill>
          <a:ln cap="flat" cmpd="sng" w="9525">
            <a:solidFill>
              <a:srgbClr val="356D82"/>
            </a:solidFill>
            <a:prstDash val="solid"/>
            <a:round/>
            <a:headEnd len="sm" w="sm" type="none"/>
            <a:tailEnd len="sm" w="sm" type="none"/>
          </a:ln>
        </p:spPr>
        <p:txBody>
          <a:bodyPr anchorCtr="0" anchor="t" bIns="36000" lIns="36000" spcFirstLastPara="1" rIns="36000" wrap="square" tIns="36000">
            <a:noAutofit/>
          </a:bodyPr>
          <a:lstStyle/>
          <a:p>
            <a:pPr indent="0" lvl="0" marL="57150" marR="68580" rtl="0" algn="ctr">
              <a:lnSpc>
                <a:spcPct val="100000"/>
              </a:lnSpc>
              <a:spcBef>
                <a:spcPts val="0"/>
              </a:spcBef>
              <a:spcAft>
                <a:spcPts val="0"/>
              </a:spcAft>
              <a:buClr>
                <a:srgbClr val="000000"/>
              </a:buClr>
              <a:buSzPts val="1000"/>
              <a:buFont typeface="Arial"/>
              <a:buNone/>
            </a:pPr>
            <a:r>
              <a:t/>
            </a:r>
            <a:endParaRPr b="1" i="0" sz="900" u="none" cap="none" strike="noStrike">
              <a:solidFill>
                <a:srgbClr val="00334E"/>
              </a:solidFill>
              <a:latin typeface="Work Sans"/>
              <a:ea typeface="Work Sans"/>
              <a:cs typeface="Work Sans"/>
              <a:sym typeface="Work Sans"/>
            </a:endParaRPr>
          </a:p>
          <a:p>
            <a:pPr indent="0" lvl="0" marL="0" marR="68580" rtl="0" algn="l">
              <a:lnSpc>
                <a:spcPct val="100000"/>
              </a:lnSpc>
              <a:spcBef>
                <a:spcPts val="0"/>
              </a:spcBef>
              <a:spcAft>
                <a:spcPts val="0"/>
              </a:spcAft>
              <a:buClr>
                <a:srgbClr val="000000"/>
              </a:buClr>
              <a:buSzPts val="1000"/>
              <a:buFont typeface="Arial"/>
              <a:buNone/>
            </a:pPr>
            <a:r>
              <a:t/>
            </a:r>
            <a:endParaRPr b="0" i="0" sz="700" u="none" cap="none" strike="noStrike">
              <a:solidFill>
                <a:srgbClr val="00334E"/>
              </a:solidFill>
              <a:latin typeface="Work Sans"/>
              <a:ea typeface="Work Sans"/>
              <a:cs typeface="Work Sans"/>
              <a:sym typeface="Work Sans"/>
            </a:endParaRPr>
          </a:p>
        </p:txBody>
      </p:sp>
      <p:sp>
        <p:nvSpPr>
          <p:cNvPr id="1473" name="Google Shape;1473;p302"/>
          <p:cNvSpPr/>
          <p:nvPr/>
        </p:nvSpPr>
        <p:spPr>
          <a:xfrm>
            <a:off x="3912450" y="3587100"/>
            <a:ext cx="1336800" cy="285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302"/>
          <p:cNvSpPr/>
          <p:nvPr/>
        </p:nvSpPr>
        <p:spPr>
          <a:xfrm>
            <a:off x="6184975" y="2284075"/>
            <a:ext cx="2280300" cy="1425900"/>
          </a:xfrm>
          <a:prstGeom prst="roundRect">
            <a:avLst>
              <a:gd fmla="val 0" name="adj"/>
            </a:avLst>
          </a:prstGeom>
          <a:solidFill>
            <a:srgbClr val="FFFFFF"/>
          </a:solidFill>
          <a:ln cap="flat" cmpd="sng" w="9525">
            <a:solidFill>
              <a:srgbClr val="003350"/>
            </a:solidFill>
            <a:prstDash val="solid"/>
            <a:round/>
            <a:headEnd len="sm" w="sm" type="none"/>
            <a:tailEnd len="sm" w="sm" type="none"/>
          </a:ln>
        </p:spPr>
        <p:txBody>
          <a:bodyPr anchorCtr="0" anchor="t" bIns="36000" lIns="36000" spcFirstLastPara="1" rIns="36000" wrap="square" tIns="36000">
            <a:noAutofit/>
          </a:bodyPr>
          <a:lstStyle/>
          <a:p>
            <a:pPr indent="0" lvl="0" marL="57150" marR="68580" rtl="0" algn="ctr">
              <a:lnSpc>
                <a:spcPct val="100000"/>
              </a:lnSpc>
              <a:spcBef>
                <a:spcPts val="0"/>
              </a:spcBef>
              <a:spcAft>
                <a:spcPts val="0"/>
              </a:spcAft>
              <a:buClr>
                <a:srgbClr val="000000"/>
              </a:buClr>
              <a:buSzPts val="1000"/>
              <a:buFont typeface="Arial"/>
              <a:buNone/>
            </a:pPr>
            <a:r>
              <a:t/>
            </a:r>
            <a:endParaRPr b="1" i="0" sz="900" u="none" cap="none" strike="noStrike">
              <a:solidFill>
                <a:srgbClr val="00334E"/>
              </a:solidFill>
              <a:latin typeface="Work Sans"/>
              <a:ea typeface="Work Sans"/>
              <a:cs typeface="Work Sans"/>
              <a:sym typeface="Work Sans"/>
            </a:endParaRPr>
          </a:p>
          <a:p>
            <a:pPr indent="0" lvl="0" marL="0" marR="68580" rtl="0" algn="l">
              <a:lnSpc>
                <a:spcPct val="100000"/>
              </a:lnSpc>
              <a:spcBef>
                <a:spcPts val="0"/>
              </a:spcBef>
              <a:spcAft>
                <a:spcPts val="0"/>
              </a:spcAft>
              <a:buClr>
                <a:srgbClr val="000000"/>
              </a:buClr>
              <a:buSzPts val="1000"/>
              <a:buFont typeface="Arial"/>
              <a:buNone/>
            </a:pPr>
            <a:r>
              <a:t/>
            </a:r>
            <a:endParaRPr b="0" i="0" sz="700" u="none" cap="none" strike="noStrike">
              <a:solidFill>
                <a:srgbClr val="00334E"/>
              </a:solidFill>
              <a:latin typeface="Work Sans"/>
              <a:ea typeface="Work Sans"/>
              <a:cs typeface="Work Sans"/>
              <a:sym typeface="Work Sans"/>
            </a:endParaRPr>
          </a:p>
        </p:txBody>
      </p:sp>
      <p:sp>
        <p:nvSpPr>
          <p:cNvPr id="1475" name="Google Shape;1475;p302"/>
          <p:cNvSpPr/>
          <p:nvPr/>
        </p:nvSpPr>
        <p:spPr>
          <a:xfrm>
            <a:off x="6779425" y="3587100"/>
            <a:ext cx="1091400" cy="285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302"/>
          <p:cNvSpPr/>
          <p:nvPr/>
        </p:nvSpPr>
        <p:spPr>
          <a:xfrm>
            <a:off x="696425" y="2284075"/>
            <a:ext cx="2280300" cy="1425900"/>
          </a:xfrm>
          <a:prstGeom prst="roundRect">
            <a:avLst>
              <a:gd fmla="val 0" name="adj"/>
            </a:avLst>
          </a:prstGeom>
          <a:solidFill>
            <a:srgbClr val="FFFFFF"/>
          </a:solidFill>
          <a:ln cap="flat" cmpd="sng" w="9525">
            <a:solidFill>
              <a:srgbClr val="FF654E"/>
            </a:solidFill>
            <a:prstDash val="solid"/>
            <a:round/>
            <a:headEnd len="sm" w="sm" type="none"/>
            <a:tailEnd len="sm" w="sm" type="none"/>
          </a:ln>
        </p:spPr>
        <p:txBody>
          <a:bodyPr anchorCtr="0" anchor="t" bIns="36000" lIns="36000" spcFirstLastPara="1" rIns="36000" wrap="square" tIns="36000">
            <a:noAutofit/>
          </a:bodyPr>
          <a:lstStyle/>
          <a:p>
            <a:pPr indent="0" lvl="0" marL="57150" marR="68580" rtl="0" algn="ctr">
              <a:lnSpc>
                <a:spcPct val="100000"/>
              </a:lnSpc>
              <a:spcBef>
                <a:spcPts val="0"/>
              </a:spcBef>
              <a:spcAft>
                <a:spcPts val="0"/>
              </a:spcAft>
              <a:buClr>
                <a:srgbClr val="000000"/>
              </a:buClr>
              <a:buSzPts val="1000"/>
              <a:buFont typeface="Arial"/>
              <a:buNone/>
            </a:pPr>
            <a:r>
              <a:t/>
            </a:r>
            <a:endParaRPr b="1" i="0" sz="900" u="none" cap="none" strike="noStrike">
              <a:solidFill>
                <a:srgbClr val="00334E"/>
              </a:solidFill>
              <a:latin typeface="Work Sans"/>
              <a:ea typeface="Work Sans"/>
              <a:cs typeface="Work Sans"/>
              <a:sym typeface="Work Sans"/>
            </a:endParaRPr>
          </a:p>
          <a:p>
            <a:pPr indent="0" lvl="0" marL="0" marR="68580" rtl="0" algn="l">
              <a:lnSpc>
                <a:spcPct val="100000"/>
              </a:lnSpc>
              <a:spcBef>
                <a:spcPts val="0"/>
              </a:spcBef>
              <a:spcAft>
                <a:spcPts val="0"/>
              </a:spcAft>
              <a:buClr>
                <a:srgbClr val="000000"/>
              </a:buClr>
              <a:buSzPts val="1000"/>
              <a:buFont typeface="Arial"/>
              <a:buNone/>
            </a:pPr>
            <a:r>
              <a:t/>
            </a:r>
            <a:endParaRPr b="0" i="0" sz="700" u="none" cap="none" strike="noStrike">
              <a:solidFill>
                <a:srgbClr val="00334E"/>
              </a:solidFill>
              <a:latin typeface="Work Sans"/>
              <a:ea typeface="Work Sans"/>
              <a:cs typeface="Work Sans"/>
              <a:sym typeface="Work Sans"/>
            </a:endParaRPr>
          </a:p>
        </p:txBody>
      </p:sp>
      <p:sp>
        <p:nvSpPr>
          <p:cNvPr id="1477" name="Google Shape;1477;p302"/>
          <p:cNvSpPr/>
          <p:nvPr/>
        </p:nvSpPr>
        <p:spPr>
          <a:xfrm>
            <a:off x="1168175" y="3587100"/>
            <a:ext cx="1336800" cy="285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302"/>
          <p:cNvSpPr txBox="1"/>
          <p:nvPr>
            <p:ph type="title"/>
          </p:nvPr>
        </p:nvSpPr>
        <p:spPr>
          <a:xfrm>
            <a:off x="884375" y="2761925"/>
            <a:ext cx="1904400" cy="6087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2800"/>
              <a:buNone/>
              <a:defRPr sz="1000">
                <a:solidFill>
                  <a:srgbClr val="0D4D69"/>
                </a:solidFill>
                <a:latin typeface="Work Sans"/>
                <a:ea typeface="Work Sans"/>
                <a:cs typeface="Work Sans"/>
                <a:sym typeface="Work Sans"/>
              </a:defRPr>
            </a:lvl1pPr>
            <a:lvl2pPr lvl="1" algn="ctr">
              <a:lnSpc>
                <a:spcPct val="80000"/>
              </a:lnSpc>
              <a:spcBef>
                <a:spcPts val="0"/>
              </a:spcBef>
              <a:spcAft>
                <a:spcPts val="0"/>
              </a:spcAft>
              <a:buSzPts val="1000"/>
              <a:buNone/>
              <a:defRPr sz="1000">
                <a:latin typeface="Work Sans"/>
                <a:ea typeface="Work Sans"/>
                <a:cs typeface="Work Sans"/>
                <a:sym typeface="Work Sans"/>
              </a:defRPr>
            </a:lvl2pPr>
            <a:lvl3pPr lvl="2" algn="ctr">
              <a:lnSpc>
                <a:spcPct val="80000"/>
              </a:lnSpc>
              <a:spcBef>
                <a:spcPts val="0"/>
              </a:spcBef>
              <a:spcAft>
                <a:spcPts val="0"/>
              </a:spcAft>
              <a:buSzPts val="1000"/>
              <a:buNone/>
              <a:defRPr sz="1000">
                <a:latin typeface="Work Sans"/>
                <a:ea typeface="Work Sans"/>
                <a:cs typeface="Work Sans"/>
                <a:sym typeface="Work Sans"/>
              </a:defRPr>
            </a:lvl3pPr>
            <a:lvl4pPr lvl="3" algn="ctr">
              <a:lnSpc>
                <a:spcPct val="80000"/>
              </a:lnSpc>
              <a:spcBef>
                <a:spcPts val="0"/>
              </a:spcBef>
              <a:spcAft>
                <a:spcPts val="0"/>
              </a:spcAft>
              <a:buSzPts val="1000"/>
              <a:buNone/>
              <a:defRPr sz="1000">
                <a:latin typeface="Work Sans"/>
                <a:ea typeface="Work Sans"/>
                <a:cs typeface="Work Sans"/>
                <a:sym typeface="Work Sans"/>
              </a:defRPr>
            </a:lvl4pPr>
            <a:lvl5pPr lvl="4" algn="ctr">
              <a:lnSpc>
                <a:spcPct val="80000"/>
              </a:lnSpc>
              <a:spcBef>
                <a:spcPts val="0"/>
              </a:spcBef>
              <a:spcAft>
                <a:spcPts val="0"/>
              </a:spcAft>
              <a:buSzPts val="1000"/>
              <a:buNone/>
              <a:defRPr sz="1000">
                <a:latin typeface="Work Sans"/>
                <a:ea typeface="Work Sans"/>
                <a:cs typeface="Work Sans"/>
                <a:sym typeface="Work Sans"/>
              </a:defRPr>
            </a:lvl5pPr>
            <a:lvl6pPr lvl="5" algn="ctr">
              <a:lnSpc>
                <a:spcPct val="80000"/>
              </a:lnSpc>
              <a:spcBef>
                <a:spcPts val="0"/>
              </a:spcBef>
              <a:spcAft>
                <a:spcPts val="0"/>
              </a:spcAft>
              <a:buSzPts val="1000"/>
              <a:buNone/>
              <a:defRPr sz="1000">
                <a:latin typeface="Work Sans"/>
                <a:ea typeface="Work Sans"/>
                <a:cs typeface="Work Sans"/>
                <a:sym typeface="Work Sans"/>
              </a:defRPr>
            </a:lvl6pPr>
            <a:lvl7pPr lvl="6" algn="ctr">
              <a:lnSpc>
                <a:spcPct val="80000"/>
              </a:lnSpc>
              <a:spcBef>
                <a:spcPts val="0"/>
              </a:spcBef>
              <a:spcAft>
                <a:spcPts val="0"/>
              </a:spcAft>
              <a:buSzPts val="1000"/>
              <a:buNone/>
              <a:defRPr sz="1000">
                <a:latin typeface="Work Sans"/>
                <a:ea typeface="Work Sans"/>
                <a:cs typeface="Work Sans"/>
                <a:sym typeface="Work Sans"/>
              </a:defRPr>
            </a:lvl7pPr>
            <a:lvl8pPr lvl="7" algn="ctr">
              <a:lnSpc>
                <a:spcPct val="80000"/>
              </a:lnSpc>
              <a:spcBef>
                <a:spcPts val="0"/>
              </a:spcBef>
              <a:spcAft>
                <a:spcPts val="0"/>
              </a:spcAft>
              <a:buSzPts val="1000"/>
              <a:buNone/>
              <a:defRPr sz="1000">
                <a:latin typeface="Work Sans"/>
                <a:ea typeface="Work Sans"/>
                <a:cs typeface="Work Sans"/>
                <a:sym typeface="Work Sans"/>
              </a:defRPr>
            </a:lvl8pPr>
            <a:lvl9pPr lvl="8" algn="ctr">
              <a:lnSpc>
                <a:spcPct val="80000"/>
              </a:lnSpc>
              <a:spcBef>
                <a:spcPts val="0"/>
              </a:spcBef>
              <a:spcAft>
                <a:spcPts val="0"/>
              </a:spcAft>
              <a:buSzPts val="1000"/>
              <a:buNone/>
              <a:defRPr sz="1000">
                <a:latin typeface="Work Sans"/>
                <a:ea typeface="Work Sans"/>
                <a:cs typeface="Work Sans"/>
                <a:sym typeface="Work Sans"/>
              </a:defRPr>
            </a:lvl9pPr>
          </a:lstStyle>
          <a:p/>
        </p:txBody>
      </p:sp>
      <p:sp>
        <p:nvSpPr>
          <p:cNvPr id="1479" name="Google Shape;1479;p302"/>
          <p:cNvSpPr txBox="1"/>
          <p:nvPr>
            <p:ph idx="2" type="title"/>
          </p:nvPr>
        </p:nvSpPr>
        <p:spPr>
          <a:xfrm>
            <a:off x="3628650" y="2761925"/>
            <a:ext cx="1904400" cy="6087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2800"/>
              <a:buNone/>
              <a:defRPr sz="1000">
                <a:solidFill>
                  <a:srgbClr val="0D4D69"/>
                </a:solidFill>
                <a:latin typeface="Work Sans"/>
                <a:ea typeface="Work Sans"/>
                <a:cs typeface="Work Sans"/>
                <a:sym typeface="Work Sans"/>
              </a:defRPr>
            </a:lvl1pPr>
            <a:lvl2pPr lvl="1" algn="ctr">
              <a:lnSpc>
                <a:spcPct val="80000"/>
              </a:lnSpc>
              <a:spcBef>
                <a:spcPts val="0"/>
              </a:spcBef>
              <a:spcAft>
                <a:spcPts val="0"/>
              </a:spcAft>
              <a:buSzPts val="1000"/>
              <a:buNone/>
              <a:defRPr sz="1000">
                <a:latin typeface="Work Sans"/>
                <a:ea typeface="Work Sans"/>
                <a:cs typeface="Work Sans"/>
                <a:sym typeface="Work Sans"/>
              </a:defRPr>
            </a:lvl2pPr>
            <a:lvl3pPr lvl="2" algn="ctr">
              <a:lnSpc>
                <a:spcPct val="80000"/>
              </a:lnSpc>
              <a:spcBef>
                <a:spcPts val="0"/>
              </a:spcBef>
              <a:spcAft>
                <a:spcPts val="0"/>
              </a:spcAft>
              <a:buSzPts val="1000"/>
              <a:buNone/>
              <a:defRPr sz="1000">
                <a:latin typeface="Work Sans"/>
                <a:ea typeface="Work Sans"/>
                <a:cs typeface="Work Sans"/>
                <a:sym typeface="Work Sans"/>
              </a:defRPr>
            </a:lvl3pPr>
            <a:lvl4pPr lvl="3" algn="ctr">
              <a:lnSpc>
                <a:spcPct val="80000"/>
              </a:lnSpc>
              <a:spcBef>
                <a:spcPts val="0"/>
              </a:spcBef>
              <a:spcAft>
                <a:spcPts val="0"/>
              </a:spcAft>
              <a:buSzPts val="1000"/>
              <a:buNone/>
              <a:defRPr sz="1000">
                <a:latin typeface="Work Sans"/>
                <a:ea typeface="Work Sans"/>
                <a:cs typeface="Work Sans"/>
                <a:sym typeface="Work Sans"/>
              </a:defRPr>
            </a:lvl4pPr>
            <a:lvl5pPr lvl="4" algn="ctr">
              <a:lnSpc>
                <a:spcPct val="80000"/>
              </a:lnSpc>
              <a:spcBef>
                <a:spcPts val="0"/>
              </a:spcBef>
              <a:spcAft>
                <a:spcPts val="0"/>
              </a:spcAft>
              <a:buSzPts val="1000"/>
              <a:buNone/>
              <a:defRPr sz="1000">
                <a:latin typeface="Work Sans"/>
                <a:ea typeface="Work Sans"/>
                <a:cs typeface="Work Sans"/>
                <a:sym typeface="Work Sans"/>
              </a:defRPr>
            </a:lvl5pPr>
            <a:lvl6pPr lvl="5" algn="ctr">
              <a:lnSpc>
                <a:spcPct val="80000"/>
              </a:lnSpc>
              <a:spcBef>
                <a:spcPts val="0"/>
              </a:spcBef>
              <a:spcAft>
                <a:spcPts val="0"/>
              </a:spcAft>
              <a:buSzPts val="1000"/>
              <a:buNone/>
              <a:defRPr sz="1000">
                <a:latin typeface="Work Sans"/>
                <a:ea typeface="Work Sans"/>
                <a:cs typeface="Work Sans"/>
                <a:sym typeface="Work Sans"/>
              </a:defRPr>
            </a:lvl6pPr>
            <a:lvl7pPr lvl="6" algn="ctr">
              <a:lnSpc>
                <a:spcPct val="80000"/>
              </a:lnSpc>
              <a:spcBef>
                <a:spcPts val="0"/>
              </a:spcBef>
              <a:spcAft>
                <a:spcPts val="0"/>
              </a:spcAft>
              <a:buSzPts val="1000"/>
              <a:buNone/>
              <a:defRPr sz="1000">
                <a:latin typeface="Work Sans"/>
                <a:ea typeface="Work Sans"/>
                <a:cs typeface="Work Sans"/>
                <a:sym typeface="Work Sans"/>
              </a:defRPr>
            </a:lvl7pPr>
            <a:lvl8pPr lvl="7" algn="ctr">
              <a:lnSpc>
                <a:spcPct val="80000"/>
              </a:lnSpc>
              <a:spcBef>
                <a:spcPts val="0"/>
              </a:spcBef>
              <a:spcAft>
                <a:spcPts val="0"/>
              </a:spcAft>
              <a:buSzPts val="1000"/>
              <a:buNone/>
              <a:defRPr sz="1000">
                <a:latin typeface="Work Sans"/>
                <a:ea typeface="Work Sans"/>
                <a:cs typeface="Work Sans"/>
                <a:sym typeface="Work Sans"/>
              </a:defRPr>
            </a:lvl8pPr>
            <a:lvl9pPr lvl="8" algn="ctr">
              <a:lnSpc>
                <a:spcPct val="80000"/>
              </a:lnSpc>
              <a:spcBef>
                <a:spcPts val="0"/>
              </a:spcBef>
              <a:spcAft>
                <a:spcPts val="0"/>
              </a:spcAft>
              <a:buSzPts val="1000"/>
              <a:buNone/>
              <a:defRPr sz="1000">
                <a:latin typeface="Work Sans"/>
                <a:ea typeface="Work Sans"/>
                <a:cs typeface="Work Sans"/>
                <a:sym typeface="Work Sans"/>
              </a:defRPr>
            </a:lvl9pPr>
          </a:lstStyle>
          <a:p/>
        </p:txBody>
      </p:sp>
      <p:sp>
        <p:nvSpPr>
          <p:cNvPr id="1480" name="Google Shape;1480;p302"/>
          <p:cNvSpPr txBox="1"/>
          <p:nvPr>
            <p:ph idx="3" type="title"/>
          </p:nvPr>
        </p:nvSpPr>
        <p:spPr>
          <a:xfrm>
            <a:off x="6372925" y="2761925"/>
            <a:ext cx="1904400" cy="6087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2800"/>
              <a:buNone/>
              <a:defRPr sz="1000">
                <a:solidFill>
                  <a:srgbClr val="0D4D69"/>
                </a:solidFill>
                <a:latin typeface="Work Sans"/>
                <a:ea typeface="Work Sans"/>
                <a:cs typeface="Work Sans"/>
                <a:sym typeface="Work Sans"/>
              </a:defRPr>
            </a:lvl1pPr>
            <a:lvl2pPr lvl="1" algn="ctr">
              <a:lnSpc>
                <a:spcPct val="80000"/>
              </a:lnSpc>
              <a:spcBef>
                <a:spcPts val="0"/>
              </a:spcBef>
              <a:spcAft>
                <a:spcPts val="0"/>
              </a:spcAft>
              <a:buSzPts val="1000"/>
              <a:buNone/>
              <a:defRPr sz="1000">
                <a:latin typeface="Work Sans"/>
                <a:ea typeface="Work Sans"/>
                <a:cs typeface="Work Sans"/>
                <a:sym typeface="Work Sans"/>
              </a:defRPr>
            </a:lvl2pPr>
            <a:lvl3pPr lvl="2" algn="ctr">
              <a:lnSpc>
                <a:spcPct val="80000"/>
              </a:lnSpc>
              <a:spcBef>
                <a:spcPts val="0"/>
              </a:spcBef>
              <a:spcAft>
                <a:spcPts val="0"/>
              </a:spcAft>
              <a:buSzPts val="1000"/>
              <a:buNone/>
              <a:defRPr sz="1000">
                <a:latin typeface="Work Sans"/>
                <a:ea typeface="Work Sans"/>
                <a:cs typeface="Work Sans"/>
                <a:sym typeface="Work Sans"/>
              </a:defRPr>
            </a:lvl3pPr>
            <a:lvl4pPr lvl="3" algn="ctr">
              <a:lnSpc>
                <a:spcPct val="80000"/>
              </a:lnSpc>
              <a:spcBef>
                <a:spcPts val="0"/>
              </a:spcBef>
              <a:spcAft>
                <a:spcPts val="0"/>
              </a:spcAft>
              <a:buSzPts val="1000"/>
              <a:buNone/>
              <a:defRPr sz="1000">
                <a:latin typeface="Work Sans"/>
                <a:ea typeface="Work Sans"/>
                <a:cs typeface="Work Sans"/>
                <a:sym typeface="Work Sans"/>
              </a:defRPr>
            </a:lvl4pPr>
            <a:lvl5pPr lvl="4" algn="ctr">
              <a:lnSpc>
                <a:spcPct val="80000"/>
              </a:lnSpc>
              <a:spcBef>
                <a:spcPts val="0"/>
              </a:spcBef>
              <a:spcAft>
                <a:spcPts val="0"/>
              </a:spcAft>
              <a:buSzPts val="1000"/>
              <a:buNone/>
              <a:defRPr sz="1000">
                <a:latin typeface="Work Sans"/>
                <a:ea typeface="Work Sans"/>
                <a:cs typeface="Work Sans"/>
                <a:sym typeface="Work Sans"/>
              </a:defRPr>
            </a:lvl5pPr>
            <a:lvl6pPr lvl="5" algn="ctr">
              <a:lnSpc>
                <a:spcPct val="80000"/>
              </a:lnSpc>
              <a:spcBef>
                <a:spcPts val="0"/>
              </a:spcBef>
              <a:spcAft>
                <a:spcPts val="0"/>
              </a:spcAft>
              <a:buSzPts val="1000"/>
              <a:buNone/>
              <a:defRPr sz="1000">
                <a:latin typeface="Work Sans"/>
                <a:ea typeface="Work Sans"/>
                <a:cs typeface="Work Sans"/>
                <a:sym typeface="Work Sans"/>
              </a:defRPr>
            </a:lvl6pPr>
            <a:lvl7pPr lvl="6" algn="ctr">
              <a:lnSpc>
                <a:spcPct val="80000"/>
              </a:lnSpc>
              <a:spcBef>
                <a:spcPts val="0"/>
              </a:spcBef>
              <a:spcAft>
                <a:spcPts val="0"/>
              </a:spcAft>
              <a:buSzPts val="1000"/>
              <a:buNone/>
              <a:defRPr sz="1000">
                <a:latin typeface="Work Sans"/>
                <a:ea typeface="Work Sans"/>
                <a:cs typeface="Work Sans"/>
                <a:sym typeface="Work Sans"/>
              </a:defRPr>
            </a:lvl7pPr>
            <a:lvl8pPr lvl="7" algn="ctr">
              <a:lnSpc>
                <a:spcPct val="80000"/>
              </a:lnSpc>
              <a:spcBef>
                <a:spcPts val="0"/>
              </a:spcBef>
              <a:spcAft>
                <a:spcPts val="0"/>
              </a:spcAft>
              <a:buSzPts val="1000"/>
              <a:buNone/>
              <a:defRPr sz="1000">
                <a:latin typeface="Work Sans"/>
                <a:ea typeface="Work Sans"/>
                <a:cs typeface="Work Sans"/>
                <a:sym typeface="Work Sans"/>
              </a:defRPr>
            </a:lvl8pPr>
            <a:lvl9pPr lvl="8" algn="ctr">
              <a:lnSpc>
                <a:spcPct val="80000"/>
              </a:lnSpc>
              <a:spcBef>
                <a:spcPts val="0"/>
              </a:spcBef>
              <a:spcAft>
                <a:spcPts val="0"/>
              </a:spcAft>
              <a:buSzPts val="1000"/>
              <a:buNone/>
              <a:defRPr sz="1000">
                <a:latin typeface="Work Sans"/>
                <a:ea typeface="Work Sans"/>
                <a:cs typeface="Work Sans"/>
                <a:sym typeface="Work Sans"/>
              </a:defRPr>
            </a:lvl9pPr>
          </a:lstStyle>
          <a:p/>
        </p:txBody>
      </p:sp>
      <p:cxnSp>
        <p:nvCxnSpPr>
          <p:cNvPr id="1481" name="Google Shape;1481;p302"/>
          <p:cNvCxnSpPr/>
          <p:nvPr/>
        </p:nvCxnSpPr>
        <p:spPr>
          <a:xfrm flipH="1" rot="10800000">
            <a:off x="0" y="636325"/>
            <a:ext cx="445800" cy="1500"/>
          </a:xfrm>
          <a:prstGeom prst="straightConnector1">
            <a:avLst/>
          </a:prstGeom>
          <a:noFill/>
          <a:ln cap="flat" cmpd="sng" w="28575">
            <a:solidFill>
              <a:srgbClr val="00334E"/>
            </a:solidFill>
            <a:prstDash val="solid"/>
            <a:round/>
            <a:headEnd len="sm" w="sm" type="none"/>
            <a:tailEnd len="sm" w="sm" type="none"/>
          </a:ln>
        </p:spPr>
      </p:cxnSp>
      <p:sp>
        <p:nvSpPr>
          <p:cNvPr id="1482" name="Google Shape;1482;p302"/>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2021</a:t>
            </a:r>
            <a:endParaRPr b="0" i="0" sz="600" u="none" cap="none" strike="noStrike">
              <a:solidFill>
                <a:srgbClr val="666666"/>
              </a:solidFill>
              <a:latin typeface="Work Sans"/>
              <a:ea typeface="Work Sans"/>
              <a:cs typeface="Work Sans"/>
              <a:sym typeface="Work Sans"/>
            </a:endParaRPr>
          </a:p>
        </p:txBody>
      </p:sp>
      <p:sp>
        <p:nvSpPr>
          <p:cNvPr id="1483" name="Google Shape;1483;p302"/>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1484" name="Google Shape;1484;p302"/>
          <p:cNvSpPr txBox="1"/>
          <p:nvPr>
            <p:ph idx="4" type="title"/>
          </p:nvPr>
        </p:nvSpPr>
        <p:spPr>
          <a:xfrm>
            <a:off x="568025" y="895600"/>
            <a:ext cx="7108500" cy="2769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1500">
                <a:solidFill>
                  <a:srgbClr val="00334E"/>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485" name="Google Shape;1485;p302"/>
          <p:cNvSpPr txBox="1"/>
          <p:nvPr>
            <p:ph idx="5" type="title"/>
          </p:nvPr>
        </p:nvSpPr>
        <p:spPr>
          <a:xfrm>
            <a:off x="568023" y="488800"/>
            <a:ext cx="7108500" cy="468900"/>
          </a:xfrm>
          <a:prstGeom prst="rect">
            <a:avLst/>
          </a:prstGeom>
          <a:noFill/>
          <a:ln>
            <a:noFill/>
          </a:ln>
        </p:spPr>
        <p:txBody>
          <a:bodyPr anchorCtr="0" anchor="t" bIns="0" lIns="0" spcFirstLastPara="1" rIns="0" wrap="square" tIns="0">
            <a:noAutofit/>
          </a:bodyPr>
          <a:lstStyle>
            <a:lvl1pPr lvl="0" marR="0" algn="l">
              <a:lnSpc>
                <a:spcPct val="80000"/>
              </a:lnSpc>
              <a:spcBef>
                <a:spcPts val="0"/>
              </a:spcBef>
              <a:spcAft>
                <a:spcPts val="0"/>
              </a:spcAft>
              <a:buSzPts val="2800"/>
              <a:buNone/>
              <a:defRPr sz="2800">
                <a:solidFill>
                  <a:srgbClr val="00334E"/>
                </a:solidFill>
                <a:latin typeface="Lora SemiBold"/>
                <a:ea typeface="Lora SemiBold"/>
                <a:cs typeface="Lora SemiBold"/>
                <a:sym typeface="Lora SemiBold"/>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486" name="Google Shape;1486;p302"/>
          <p:cNvSpPr/>
          <p:nvPr/>
        </p:nvSpPr>
        <p:spPr>
          <a:xfrm>
            <a:off x="-101925" y="-962025"/>
            <a:ext cx="10808100" cy="961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302"/>
          <p:cNvSpPr/>
          <p:nvPr/>
        </p:nvSpPr>
        <p:spPr>
          <a:xfrm>
            <a:off x="9144000" y="-962025"/>
            <a:ext cx="1956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302"/>
          <p:cNvSpPr/>
          <p:nvPr/>
        </p:nvSpPr>
        <p:spPr>
          <a:xfrm>
            <a:off x="-101925" y="5143500"/>
            <a:ext cx="10808100" cy="1430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302"/>
          <p:cNvSpPr/>
          <p:nvPr/>
        </p:nvSpPr>
        <p:spPr>
          <a:xfrm>
            <a:off x="-3378000" y="-962025"/>
            <a:ext cx="33783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401">
          <p15:clr>
            <a:srgbClr val="FA7B17"/>
          </p15:clr>
        </p15:guide>
        <p15:guide id="2" orient="horz" pos="474">
          <p15:clr>
            <a:srgbClr val="FA7B17"/>
          </p15:clr>
        </p15:guide>
        <p15:guide id="3" orient="horz" pos="678">
          <p15:clr>
            <a:srgbClr val="FA7B17"/>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Basic Blue 3">
  <p:cSld name="Cover Slide - Brands_6_2_1_2_2_3">
    <p:bg>
      <p:bgPr>
        <a:solidFill>
          <a:schemeClr val="dk1"/>
        </a:solidFill>
      </p:bgPr>
    </p:bg>
    <p:spTree>
      <p:nvGrpSpPr>
        <p:cNvPr id="1490" name="Shape 1490"/>
        <p:cNvGrpSpPr/>
        <p:nvPr/>
      </p:nvGrpSpPr>
      <p:grpSpPr>
        <a:xfrm>
          <a:off x="0" y="0"/>
          <a:ext cx="0" cy="0"/>
          <a:chOff x="0" y="0"/>
          <a:chExt cx="0" cy="0"/>
        </a:xfrm>
      </p:grpSpPr>
      <p:sp>
        <p:nvSpPr>
          <p:cNvPr id="1491" name="Google Shape;1491;p303"/>
          <p:cNvSpPr/>
          <p:nvPr/>
        </p:nvSpPr>
        <p:spPr>
          <a:xfrm rot="-5400000">
            <a:off x="8572500" y="335175"/>
            <a:ext cx="1151400" cy="1151400"/>
          </a:xfrm>
          <a:prstGeom prst="blockArc">
            <a:avLst>
              <a:gd fmla="val 10800000" name="adj1"/>
              <a:gd fmla="val 21587484" name="adj2"/>
              <a:gd fmla="val 17796" name="adj3"/>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92" name="Google Shape;1492;p303"/>
          <p:cNvGrpSpPr/>
          <p:nvPr/>
        </p:nvGrpSpPr>
        <p:grpSpPr>
          <a:xfrm>
            <a:off x="87702" y="3436190"/>
            <a:ext cx="367164" cy="1116748"/>
            <a:chOff x="4257275" y="306450"/>
            <a:chExt cx="488575" cy="1486025"/>
          </a:xfrm>
        </p:grpSpPr>
        <p:grpSp>
          <p:nvGrpSpPr>
            <p:cNvPr id="1493" name="Google Shape;1493;p303"/>
            <p:cNvGrpSpPr/>
            <p:nvPr/>
          </p:nvGrpSpPr>
          <p:grpSpPr>
            <a:xfrm>
              <a:off x="4257275" y="306450"/>
              <a:ext cx="488575" cy="140700"/>
              <a:chOff x="4257275" y="306450"/>
              <a:chExt cx="488575" cy="140700"/>
            </a:xfrm>
          </p:grpSpPr>
          <p:sp>
            <p:nvSpPr>
              <p:cNvPr id="1494" name="Google Shape;1494;p303"/>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303"/>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96" name="Google Shape;1496;p303"/>
            <p:cNvGrpSpPr/>
            <p:nvPr/>
          </p:nvGrpSpPr>
          <p:grpSpPr>
            <a:xfrm>
              <a:off x="4257275" y="575515"/>
              <a:ext cx="488575" cy="140700"/>
              <a:chOff x="4257275" y="306450"/>
              <a:chExt cx="488575" cy="140700"/>
            </a:xfrm>
          </p:grpSpPr>
          <p:sp>
            <p:nvSpPr>
              <p:cNvPr id="1497" name="Google Shape;1497;p303"/>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303"/>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99" name="Google Shape;1499;p303"/>
            <p:cNvGrpSpPr/>
            <p:nvPr/>
          </p:nvGrpSpPr>
          <p:grpSpPr>
            <a:xfrm>
              <a:off x="4257275" y="844580"/>
              <a:ext cx="488575" cy="140700"/>
              <a:chOff x="4257275" y="306450"/>
              <a:chExt cx="488575" cy="140700"/>
            </a:xfrm>
          </p:grpSpPr>
          <p:sp>
            <p:nvSpPr>
              <p:cNvPr id="1500" name="Google Shape;1500;p303"/>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303"/>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02" name="Google Shape;1502;p303"/>
            <p:cNvGrpSpPr/>
            <p:nvPr/>
          </p:nvGrpSpPr>
          <p:grpSpPr>
            <a:xfrm>
              <a:off x="4257275" y="1113645"/>
              <a:ext cx="488575" cy="140700"/>
              <a:chOff x="4257275" y="306450"/>
              <a:chExt cx="488575" cy="140700"/>
            </a:xfrm>
          </p:grpSpPr>
          <p:sp>
            <p:nvSpPr>
              <p:cNvPr id="1503" name="Google Shape;1503;p303"/>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303"/>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05" name="Google Shape;1505;p303"/>
            <p:cNvGrpSpPr/>
            <p:nvPr/>
          </p:nvGrpSpPr>
          <p:grpSpPr>
            <a:xfrm>
              <a:off x="4257275" y="1382710"/>
              <a:ext cx="488575" cy="140700"/>
              <a:chOff x="4257275" y="306450"/>
              <a:chExt cx="488575" cy="140700"/>
            </a:xfrm>
          </p:grpSpPr>
          <p:sp>
            <p:nvSpPr>
              <p:cNvPr id="1506" name="Google Shape;1506;p303"/>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303"/>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08" name="Google Shape;1508;p303"/>
            <p:cNvGrpSpPr/>
            <p:nvPr/>
          </p:nvGrpSpPr>
          <p:grpSpPr>
            <a:xfrm>
              <a:off x="4257275" y="1651775"/>
              <a:ext cx="488575" cy="140700"/>
              <a:chOff x="4257275" y="306450"/>
              <a:chExt cx="488575" cy="140700"/>
            </a:xfrm>
          </p:grpSpPr>
          <p:sp>
            <p:nvSpPr>
              <p:cNvPr id="1509" name="Google Shape;1509;p303"/>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303"/>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1511" name="Google Shape;1511;p303"/>
          <p:cNvCxnSpPr/>
          <p:nvPr/>
        </p:nvCxnSpPr>
        <p:spPr>
          <a:xfrm>
            <a:off x="3872745" y="1338150"/>
            <a:ext cx="0" cy="2467200"/>
          </a:xfrm>
          <a:prstGeom prst="straightConnector1">
            <a:avLst/>
          </a:prstGeom>
          <a:noFill/>
          <a:ln cap="flat" cmpd="sng" w="19050">
            <a:solidFill>
              <a:srgbClr val="FFFFFF"/>
            </a:solidFill>
            <a:prstDash val="solid"/>
            <a:round/>
            <a:headEnd len="sm" w="sm" type="none"/>
            <a:tailEnd len="sm" w="sm" type="none"/>
          </a:ln>
        </p:spPr>
      </p:cxnSp>
      <p:sp>
        <p:nvSpPr>
          <p:cNvPr id="1512" name="Google Shape;1512;p303"/>
          <p:cNvSpPr txBox="1"/>
          <p:nvPr>
            <p:ph type="title"/>
          </p:nvPr>
        </p:nvSpPr>
        <p:spPr>
          <a:xfrm>
            <a:off x="568025" y="1657800"/>
            <a:ext cx="3010200" cy="1827900"/>
          </a:xfrm>
          <a:prstGeom prst="rect">
            <a:avLst/>
          </a:prstGeom>
          <a:noFill/>
          <a:ln>
            <a:noFill/>
          </a:ln>
        </p:spPr>
        <p:txBody>
          <a:bodyPr anchorCtr="0" anchor="t" bIns="0" lIns="0" spcFirstLastPara="1" rIns="0" wrap="square" tIns="0">
            <a:noAutofit/>
          </a:bodyPr>
          <a:lstStyle>
            <a:lvl1pPr lvl="0" algn="r">
              <a:lnSpc>
                <a:spcPct val="80000"/>
              </a:lnSpc>
              <a:spcBef>
                <a:spcPts val="0"/>
              </a:spcBef>
              <a:spcAft>
                <a:spcPts val="0"/>
              </a:spcAft>
              <a:buClr>
                <a:schemeClr val="lt1"/>
              </a:buClr>
              <a:buSzPts val="3900"/>
              <a:buNone/>
              <a:defRPr sz="3600">
                <a:solidFill>
                  <a:srgbClr val="FFFFFF"/>
                </a:solidFill>
                <a:latin typeface="Lora Medium"/>
                <a:ea typeface="Lora Medium"/>
                <a:cs typeface="Lora Medium"/>
                <a:sym typeface="Lora Medium"/>
              </a:defRPr>
            </a:lvl1pPr>
            <a:lvl2pPr lvl="1" algn="r">
              <a:lnSpc>
                <a:spcPct val="80000"/>
              </a:lnSpc>
              <a:spcBef>
                <a:spcPts val="0"/>
              </a:spcBef>
              <a:spcAft>
                <a:spcPts val="0"/>
              </a:spcAft>
              <a:buSzPts val="4100"/>
              <a:buNone/>
              <a:defRPr>
                <a:latin typeface="Work Sans"/>
                <a:ea typeface="Work Sans"/>
                <a:cs typeface="Work Sans"/>
                <a:sym typeface="Work Sans"/>
              </a:defRPr>
            </a:lvl2pPr>
            <a:lvl3pPr lvl="2" algn="r">
              <a:lnSpc>
                <a:spcPct val="80000"/>
              </a:lnSpc>
              <a:spcBef>
                <a:spcPts val="0"/>
              </a:spcBef>
              <a:spcAft>
                <a:spcPts val="0"/>
              </a:spcAft>
              <a:buSzPts val="4100"/>
              <a:buNone/>
              <a:defRPr>
                <a:latin typeface="Work Sans"/>
                <a:ea typeface="Work Sans"/>
                <a:cs typeface="Work Sans"/>
                <a:sym typeface="Work Sans"/>
              </a:defRPr>
            </a:lvl3pPr>
            <a:lvl4pPr lvl="3" algn="r">
              <a:lnSpc>
                <a:spcPct val="80000"/>
              </a:lnSpc>
              <a:spcBef>
                <a:spcPts val="0"/>
              </a:spcBef>
              <a:spcAft>
                <a:spcPts val="0"/>
              </a:spcAft>
              <a:buSzPts val="4100"/>
              <a:buNone/>
              <a:defRPr>
                <a:latin typeface="Work Sans"/>
                <a:ea typeface="Work Sans"/>
                <a:cs typeface="Work Sans"/>
                <a:sym typeface="Work Sans"/>
              </a:defRPr>
            </a:lvl4pPr>
            <a:lvl5pPr lvl="4" algn="r">
              <a:lnSpc>
                <a:spcPct val="80000"/>
              </a:lnSpc>
              <a:spcBef>
                <a:spcPts val="0"/>
              </a:spcBef>
              <a:spcAft>
                <a:spcPts val="0"/>
              </a:spcAft>
              <a:buSzPts val="4100"/>
              <a:buNone/>
              <a:defRPr>
                <a:latin typeface="Work Sans"/>
                <a:ea typeface="Work Sans"/>
                <a:cs typeface="Work Sans"/>
                <a:sym typeface="Work Sans"/>
              </a:defRPr>
            </a:lvl5pPr>
            <a:lvl6pPr lvl="5" algn="r">
              <a:lnSpc>
                <a:spcPct val="80000"/>
              </a:lnSpc>
              <a:spcBef>
                <a:spcPts val="0"/>
              </a:spcBef>
              <a:spcAft>
                <a:spcPts val="0"/>
              </a:spcAft>
              <a:buSzPts val="4100"/>
              <a:buNone/>
              <a:defRPr>
                <a:latin typeface="Work Sans"/>
                <a:ea typeface="Work Sans"/>
                <a:cs typeface="Work Sans"/>
                <a:sym typeface="Work Sans"/>
              </a:defRPr>
            </a:lvl6pPr>
            <a:lvl7pPr lvl="6" algn="r">
              <a:lnSpc>
                <a:spcPct val="80000"/>
              </a:lnSpc>
              <a:spcBef>
                <a:spcPts val="0"/>
              </a:spcBef>
              <a:spcAft>
                <a:spcPts val="0"/>
              </a:spcAft>
              <a:buSzPts val="4100"/>
              <a:buNone/>
              <a:defRPr>
                <a:latin typeface="Work Sans"/>
                <a:ea typeface="Work Sans"/>
                <a:cs typeface="Work Sans"/>
                <a:sym typeface="Work Sans"/>
              </a:defRPr>
            </a:lvl7pPr>
            <a:lvl8pPr lvl="7" algn="r">
              <a:lnSpc>
                <a:spcPct val="80000"/>
              </a:lnSpc>
              <a:spcBef>
                <a:spcPts val="0"/>
              </a:spcBef>
              <a:spcAft>
                <a:spcPts val="0"/>
              </a:spcAft>
              <a:buSzPts val="4100"/>
              <a:buNone/>
              <a:defRPr>
                <a:latin typeface="Work Sans"/>
                <a:ea typeface="Work Sans"/>
                <a:cs typeface="Work Sans"/>
                <a:sym typeface="Work Sans"/>
              </a:defRPr>
            </a:lvl8pPr>
            <a:lvl9pPr lvl="8" algn="r">
              <a:lnSpc>
                <a:spcPct val="80000"/>
              </a:lnSpc>
              <a:spcBef>
                <a:spcPts val="0"/>
              </a:spcBef>
              <a:spcAft>
                <a:spcPts val="0"/>
              </a:spcAft>
              <a:buSzPts val="4100"/>
              <a:buNone/>
              <a:defRPr>
                <a:latin typeface="Work Sans"/>
                <a:ea typeface="Work Sans"/>
                <a:cs typeface="Work Sans"/>
                <a:sym typeface="Work Sans"/>
              </a:defRPr>
            </a:lvl9pPr>
          </a:lstStyle>
          <a:p/>
        </p:txBody>
      </p:sp>
      <p:sp>
        <p:nvSpPr>
          <p:cNvPr id="1513" name="Google Shape;1513;p303"/>
          <p:cNvSpPr txBox="1"/>
          <p:nvPr>
            <p:ph idx="2" type="title"/>
          </p:nvPr>
        </p:nvSpPr>
        <p:spPr>
          <a:xfrm>
            <a:off x="567975" y="991801"/>
            <a:ext cx="3010200" cy="503700"/>
          </a:xfrm>
          <a:prstGeom prst="rect">
            <a:avLst/>
          </a:prstGeom>
          <a:noFill/>
          <a:ln>
            <a:noFill/>
          </a:ln>
        </p:spPr>
        <p:txBody>
          <a:bodyPr anchorCtr="0" anchor="b" bIns="0" lIns="0" spcFirstLastPara="1" rIns="0" wrap="square" tIns="0">
            <a:noAutofit/>
          </a:bodyPr>
          <a:lstStyle>
            <a:lvl1pPr lvl="0" marR="0" algn="r">
              <a:lnSpc>
                <a:spcPct val="90000"/>
              </a:lnSpc>
              <a:spcBef>
                <a:spcPts val="0"/>
              </a:spcBef>
              <a:spcAft>
                <a:spcPts val="0"/>
              </a:spcAft>
              <a:buSzPts val="2800"/>
              <a:buNone/>
              <a:defRPr sz="1500">
                <a:solidFill>
                  <a:srgbClr val="FFFFFF"/>
                </a:solidFill>
                <a:latin typeface="Work Sans"/>
                <a:ea typeface="Work Sans"/>
                <a:cs typeface="Work Sans"/>
                <a:sym typeface="Work Sans"/>
              </a:defRPr>
            </a:lvl1pPr>
            <a:lvl2pPr lvl="1" algn="r">
              <a:lnSpc>
                <a:spcPct val="80000"/>
              </a:lnSpc>
              <a:spcBef>
                <a:spcPts val="0"/>
              </a:spcBef>
              <a:spcAft>
                <a:spcPts val="0"/>
              </a:spcAft>
              <a:buClr>
                <a:srgbClr val="FFFFFF"/>
              </a:buClr>
              <a:buSzPts val="1500"/>
              <a:buNone/>
              <a:defRPr sz="1500">
                <a:solidFill>
                  <a:srgbClr val="FFFFFF"/>
                </a:solidFill>
              </a:defRPr>
            </a:lvl2pPr>
            <a:lvl3pPr lvl="2" algn="r">
              <a:lnSpc>
                <a:spcPct val="80000"/>
              </a:lnSpc>
              <a:spcBef>
                <a:spcPts val="0"/>
              </a:spcBef>
              <a:spcAft>
                <a:spcPts val="0"/>
              </a:spcAft>
              <a:buClr>
                <a:srgbClr val="FFFFFF"/>
              </a:buClr>
              <a:buSzPts val="1500"/>
              <a:buNone/>
              <a:defRPr sz="1500">
                <a:solidFill>
                  <a:srgbClr val="FFFFFF"/>
                </a:solidFill>
              </a:defRPr>
            </a:lvl3pPr>
            <a:lvl4pPr lvl="3" algn="r">
              <a:lnSpc>
                <a:spcPct val="80000"/>
              </a:lnSpc>
              <a:spcBef>
                <a:spcPts val="0"/>
              </a:spcBef>
              <a:spcAft>
                <a:spcPts val="0"/>
              </a:spcAft>
              <a:buClr>
                <a:srgbClr val="FFFFFF"/>
              </a:buClr>
              <a:buSzPts val="1500"/>
              <a:buNone/>
              <a:defRPr sz="1500">
                <a:solidFill>
                  <a:srgbClr val="FFFFFF"/>
                </a:solidFill>
              </a:defRPr>
            </a:lvl4pPr>
            <a:lvl5pPr lvl="4" algn="r">
              <a:lnSpc>
                <a:spcPct val="80000"/>
              </a:lnSpc>
              <a:spcBef>
                <a:spcPts val="0"/>
              </a:spcBef>
              <a:spcAft>
                <a:spcPts val="0"/>
              </a:spcAft>
              <a:buClr>
                <a:srgbClr val="FFFFFF"/>
              </a:buClr>
              <a:buSzPts val="1500"/>
              <a:buNone/>
              <a:defRPr sz="1500">
                <a:solidFill>
                  <a:srgbClr val="FFFFFF"/>
                </a:solidFill>
              </a:defRPr>
            </a:lvl5pPr>
            <a:lvl6pPr lvl="5" algn="r">
              <a:lnSpc>
                <a:spcPct val="80000"/>
              </a:lnSpc>
              <a:spcBef>
                <a:spcPts val="0"/>
              </a:spcBef>
              <a:spcAft>
                <a:spcPts val="0"/>
              </a:spcAft>
              <a:buClr>
                <a:srgbClr val="FFFFFF"/>
              </a:buClr>
              <a:buSzPts val="1500"/>
              <a:buNone/>
              <a:defRPr sz="1500">
                <a:solidFill>
                  <a:srgbClr val="FFFFFF"/>
                </a:solidFill>
              </a:defRPr>
            </a:lvl6pPr>
            <a:lvl7pPr lvl="6" algn="r">
              <a:lnSpc>
                <a:spcPct val="80000"/>
              </a:lnSpc>
              <a:spcBef>
                <a:spcPts val="0"/>
              </a:spcBef>
              <a:spcAft>
                <a:spcPts val="0"/>
              </a:spcAft>
              <a:buClr>
                <a:srgbClr val="FFFFFF"/>
              </a:buClr>
              <a:buSzPts val="1500"/>
              <a:buNone/>
              <a:defRPr sz="1500">
                <a:solidFill>
                  <a:srgbClr val="FFFFFF"/>
                </a:solidFill>
              </a:defRPr>
            </a:lvl7pPr>
            <a:lvl8pPr lvl="7" algn="r">
              <a:lnSpc>
                <a:spcPct val="80000"/>
              </a:lnSpc>
              <a:spcBef>
                <a:spcPts val="0"/>
              </a:spcBef>
              <a:spcAft>
                <a:spcPts val="0"/>
              </a:spcAft>
              <a:buClr>
                <a:srgbClr val="FFFFFF"/>
              </a:buClr>
              <a:buSzPts val="1500"/>
              <a:buNone/>
              <a:defRPr sz="1500">
                <a:solidFill>
                  <a:srgbClr val="FFFFFF"/>
                </a:solidFill>
              </a:defRPr>
            </a:lvl8pPr>
            <a:lvl9pPr lvl="8" algn="r">
              <a:lnSpc>
                <a:spcPct val="80000"/>
              </a:lnSpc>
              <a:spcBef>
                <a:spcPts val="0"/>
              </a:spcBef>
              <a:spcAft>
                <a:spcPts val="0"/>
              </a:spcAft>
              <a:buClr>
                <a:srgbClr val="FFFFFF"/>
              </a:buClr>
              <a:buSzPts val="1500"/>
              <a:buNone/>
              <a:defRPr sz="1500">
                <a:solidFill>
                  <a:srgbClr val="FFFFFF"/>
                </a:solidFill>
              </a:defRPr>
            </a:lvl9pPr>
          </a:lstStyle>
          <a:p/>
        </p:txBody>
      </p:sp>
      <p:sp>
        <p:nvSpPr>
          <p:cNvPr id="1514" name="Google Shape;1514;p303"/>
          <p:cNvSpPr txBox="1"/>
          <p:nvPr>
            <p:ph idx="1" type="subTitle"/>
          </p:nvPr>
        </p:nvSpPr>
        <p:spPr>
          <a:xfrm>
            <a:off x="4167250" y="1338147"/>
            <a:ext cx="4504800" cy="2467200"/>
          </a:xfrm>
          <a:prstGeom prst="rect">
            <a:avLst/>
          </a:prstGeom>
          <a:noFill/>
          <a:ln>
            <a:noFill/>
          </a:ln>
        </p:spPr>
        <p:txBody>
          <a:bodyPr anchorCtr="0" anchor="t" bIns="0" lIns="0" spcFirstLastPara="1" rIns="0" wrap="square" tIns="0">
            <a:noAutofit/>
          </a:bodyPr>
          <a:lstStyle>
            <a:lvl1pPr lvl="0" marR="0" algn="l">
              <a:lnSpc>
                <a:spcPct val="90000"/>
              </a:lnSpc>
              <a:spcBef>
                <a:spcPts val="0"/>
              </a:spcBef>
              <a:spcAft>
                <a:spcPts val="0"/>
              </a:spcAft>
              <a:buSzPts val="1400"/>
              <a:buNone/>
              <a:defRPr sz="1000">
                <a:solidFill>
                  <a:srgbClr val="FFFFFF"/>
                </a:solidFill>
              </a:defRPr>
            </a:lvl1pPr>
            <a:lvl2pPr lvl="1" algn="l">
              <a:lnSpc>
                <a:spcPct val="100000"/>
              </a:lnSpc>
              <a:spcBef>
                <a:spcPts val="0"/>
              </a:spcBef>
              <a:spcAft>
                <a:spcPts val="0"/>
              </a:spcAft>
              <a:buClr>
                <a:srgbClr val="FFFFFF"/>
              </a:buClr>
              <a:buSzPts val="1000"/>
              <a:buNone/>
              <a:defRPr sz="1000">
                <a:solidFill>
                  <a:srgbClr val="FFFFFF"/>
                </a:solidFill>
              </a:defRPr>
            </a:lvl2pPr>
            <a:lvl3pPr lvl="2" algn="l">
              <a:lnSpc>
                <a:spcPct val="100000"/>
              </a:lnSpc>
              <a:spcBef>
                <a:spcPts val="0"/>
              </a:spcBef>
              <a:spcAft>
                <a:spcPts val="0"/>
              </a:spcAft>
              <a:buClr>
                <a:srgbClr val="FFFFFF"/>
              </a:buClr>
              <a:buSzPts val="1000"/>
              <a:buNone/>
              <a:defRPr sz="1000">
                <a:solidFill>
                  <a:srgbClr val="FFFFFF"/>
                </a:solidFill>
              </a:defRPr>
            </a:lvl3pPr>
            <a:lvl4pPr lvl="3" algn="l">
              <a:lnSpc>
                <a:spcPct val="100000"/>
              </a:lnSpc>
              <a:spcBef>
                <a:spcPts val="0"/>
              </a:spcBef>
              <a:spcAft>
                <a:spcPts val="0"/>
              </a:spcAft>
              <a:buClr>
                <a:srgbClr val="FFFFFF"/>
              </a:buClr>
              <a:buSzPts val="1000"/>
              <a:buNone/>
              <a:defRPr sz="1000">
                <a:solidFill>
                  <a:srgbClr val="FFFFFF"/>
                </a:solidFill>
              </a:defRPr>
            </a:lvl4pPr>
            <a:lvl5pPr lvl="4" algn="l">
              <a:lnSpc>
                <a:spcPct val="100000"/>
              </a:lnSpc>
              <a:spcBef>
                <a:spcPts val="0"/>
              </a:spcBef>
              <a:spcAft>
                <a:spcPts val="0"/>
              </a:spcAft>
              <a:buClr>
                <a:srgbClr val="FFFFFF"/>
              </a:buClr>
              <a:buSzPts val="1000"/>
              <a:buNone/>
              <a:defRPr>
                <a:solidFill>
                  <a:srgbClr val="FFFFFF"/>
                </a:solidFill>
              </a:defRPr>
            </a:lvl5pPr>
            <a:lvl6pPr lvl="5" algn="l">
              <a:lnSpc>
                <a:spcPct val="100000"/>
              </a:lnSpc>
              <a:spcBef>
                <a:spcPts val="0"/>
              </a:spcBef>
              <a:spcAft>
                <a:spcPts val="0"/>
              </a:spcAft>
              <a:buClr>
                <a:srgbClr val="FFFFFF"/>
              </a:buClr>
              <a:buSzPts val="1000"/>
              <a:buNone/>
              <a:defRPr sz="1000">
                <a:solidFill>
                  <a:srgbClr val="FFFFFF"/>
                </a:solidFill>
              </a:defRPr>
            </a:lvl6pPr>
            <a:lvl7pPr lvl="6" algn="l">
              <a:lnSpc>
                <a:spcPct val="100000"/>
              </a:lnSpc>
              <a:spcBef>
                <a:spcPts val="0"/>
              </a:spcBef>
              <a:spcAft>
                <a:spcPts val="0"/>
              </a:spcAft>
              <a:buClr>
                <a:srgbClr val="FFFFFF"/>
              </a:buClr>
              <a:buSzPts val="1000"/>
              <a:buNone/>
              <a:defRPr sz="1000">
                <a:solidFill>
                  <a:srgbClr val="FFFFFF"/>
                </a:solidFill>
              </a:defRPr>
            </a:lvl7pPr>
            <a:lvl8pPr lvl="7" algn="l">
              <a:lnSpc>
                <a:spcPct val="100000"/>
              </a:lnSpc>
              <a:spcBef>
                <a:spcPts val="0"/>
              </a:spcBef>
              <a:spcAft>
                <a:spcPts val="0"/>
              </a:spcAft>
              <a:buClr>
                <a:srgbClr val="FFFFFF"/>
              </a:buClr>
              <a:buSzPts val="1000"/>
              <a:buNone/>
              <a:defRPr sz="1000">
                <a:solidFill>
                  <a:srgbClr val="FFFFFF"/>
                </a:solidFill>
              </a:defRPr>
            </a:lvl8pPr>
            <a:lvl9pPr lvl="8" algn="l">
              <a:lnSpc>
                <a:spcPct val="100000"/>
              </a:lnSpc>
              <a:spcBef>
                <a:spcPts val="0"/>
              </a:spcBef>
              <a:spcAft>
                <a:spcPts val="0"/>
              </a:spcAft>
              <a:buClr>
                <a:srgbClr val="FFFFFF"/>
              </a:buClr>
              <a:buSzPts val="1000"/>
              <a:buNone/>
              <a:defRPr sz="1000">
                <a:solidFill>
                  <a:srgbClr val="FFFFFF"/>
                </a:solidFill>
              </a:defRPr>
            </a:lvl9pPr>
          </a:lstStyle>
          <a:p/>
        </p:txBody>
      </p:sp>
      <p:pic>
        <p:nvPicPr>
          <p:cNvPr id="1515" name="Google Shape;1515;p303"/>
          <p:cNvPicPr preferRelativeResize="0"/>
          <p:nvPr/>
        </p:nvPicPr>
        <p:blipFill rotWithShape="1">
          <a:blip r:embed="rId2">
            <a:alphaModFix/>
          </a:blip>
          <a:srcRect b="0" l="0" r="0" t="0"/>
          <a:stretch/>
        </p:blipFill>
        <p:spPr>
          <a:xfrm>
            <a:off x="8046050" y="218415"/>
            <a:ext cx="801848" cy="331010"/>
          </a:xfrm>
          <a:prstGeom prst="rect">
            <a:avLst/>
          </a:prstGeom>
          <a:noFill/>
          <a:ln>
            <a:noFill/>
          </a:ln>
        </p:spPr>
      </p:pic>
      <p:sp>
        <p:nvSpPr>
          <p:cNvPr id="1516" name="Google Shape;1516;p303"/>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2021</a:t>
            </a:r>
            <a:endParaRPr b="0" i="0" sz="600" u="none" cap="none" strike="noStrike">
              <a:solidFill>
                <a:srgbClr val="FFFFFF"/>
              </a:solidFill>
              <a:latin typeface="Work Sans"/>
              <a:ea typeface="Work Sans"/>
              <a:cs typeface="Work Sans"/>
              <a:sym typeface="Work Sans"/>
            </a:endParaRPr>
          </a:p>
        </p:txBody>
      </p:sp>
      <p:sp>
        <p:nvSpPr>
          <p:cNvPr id="1517" name="Google Shape;1517;p303"/>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254">
          <p15:clr>
            <a:srgbClr val="FA7B17"/>
          </p15:clr>
        </p15:guide>
        <p15:guide id="2" pos="2440">
          <p15:clr>
            <a:srgbClr val="FA7B17"/>
          </p15:clr>
        </p15:guide>
        <p15:guide id="3" pos="2625">
          <p15:clr>
            <a:srgbClr val="FA7B17"/>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Basic Light 5">
  <p:cSld name="CUSTOM_1_1_7">
    <p:spTree>
      <p:nvGrpSpPr>
        <p:cNvPr id="1518" name="Shape 1518"/>
        <p:cNvGrpSpPr/>
        <p:nvPr/>
      </p:nvGrpSpPr>
      <p:grpSpPr>
        <a:xfrm>
          <a:off x="0" y="0"/>
          <a:ext cx="0" cy="0"/>
          <a:chOff x="0" y="0"/>
          <a:chExt cx="0" cy="0"/>
        </a:xfrm>
      </p:grpSpPr>
      <p:sp>
        <p:nvSpPr>
          <p:cNvPr id="1519" name="Google Shape;1519;p304"/>
          <p:cNvSpPr/>
          <p:nvPr/>
        </p:nvSpPr>
        <p:spPr>
          <a:xfrm>
            <a:off x="4262375" y="1279875"/>
            <a:ext cx="4479300" cy="1921800"/>
          </a:xfrm>
          <a:prstGeom prst="rect">
            <a:avLst/>
          </a:prstGeom>
          <a:solidFill>
            <a:srgbClr val="F6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304"/>
          <p:cNvSpPr/>
          <p:nvPr/>
        </p:nvSpPr>
        <p:spPr>
          <a:xfrm>
            <a:off x="6535513" y="1415900"/>
            <a:ext cx="2013000" cy="2842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21" name="Google Shape;1521;p304"/>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1522" name="Google Shape;1522;p304"/>
          <p:cNvSpPr/>
          <p:nvPr/>
        </p:nvSpPr>
        <p:spPr>
          <a:xfrm>
            <a:off x="618125" y="4305900"/>
            <a:ext cx="3350100" cy="247800"/>
          </a:xfrm>
          <a:prstGeom prst="rect">
            <a:avLst/>
          </a:prstGeom>
          <a:solidFill>
            <a:srgbClr val="29769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00"/>
              <a:buFont typeface="Arial"/>
              <a:buNone/>
            </a:pPr>
            <a:r>
              <a:t/>
            </a:r>
            <a:endParaRPr b="0" i="0" sz="500" u="none" cap="none" strike="noStrike">
              <a:solidFill>
                <a:srgbClr val="FFFFFF"/>
              </a:solidFill>
              <a:latin typeface="Work Sans"/>
              <a:ea typeface="Work Sans"/>
              <a:cs typeface="Work Sans"/>
              <a:sym typeface="Work Sans"/>
            </a:endParaRPr>
          </a:p>
        </p:txBody>
      </p:sp>
      <p:sp>
        <p:nvSpPr>
          <p:cNvPr id="1523" name="Google Shape;1523;p304"/>
          <p:cNvSpPr txBox="1"/>
          <p:nvPr>
            <p:ph idx="1" type="subTitle"/>
          </p:nvPr>
        </p:nvSpPr>
        <p:spPr>
          <a:xfrm>
            <a:off x="4393225" y="1415900"/>
            <a:ext cx="2013000" cy="393600"/>
          </a:xfrm>
          <a:prstGeom prst="rect">
            <a:avLst/>
          </a:prstGeom>
          <a:noFill/>
          <a:ln>
            <a:noFill/>
          </a:ln>
        </p:spPr>
        <p:txBody>
          <a:bodyPr anchorCtr="0" anchor="t" bIns="91425" lIns="0" spcFirstLastPara="1" rIns="0" wrap="square" tIns="0">
            <a:noAutofit/>
          </a:bodyPr>
          <a:lstStyle>
            <a:lvl1pPr lvl="0" algn="l">
              <a:lnSpc>
                <a:spcPct val="100000"/>
              </a:lnSpc>
              <a:spcBef>
                <a:spcPts val="0"/>
              </a:spcBef>
              <a:spcAft>
                <a:spcPts val="0"/>
              </a:spcAft>
              <a:buSzPts val="1400"/>
              <a:buNone/>
              <a:defRPr b="1">
                <a:solidFill>
                  <a:srgbClr val="297697"/>
                </a:solidFill>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600"/>
              <a:buNone/>
              <a:defRPr/>
            </a:lvl9pPr>
          </a:lstStyle>
          <a:p/>
        </p:txBody>
      </p:sp>
      <p:sp>
        <p:nvSpPr>
          <p:cNvPr id="1524" name="Google Shape;1524;p304"/>
          <p:cNvSpPr txBox="1"/>
          <p:nvPr>
            <p:ph idx="2" type="body"/>
          </p:nvPr>
        </p:nvSpPr>
        <p:spPr>
          <a:xfrm>
            <a:off x="4393225" y="1963000"/>
            <a:ext cx="2013000" cy="1085400"/>
          </a:xfrm>
          <a:prstGeom prst="rect">
            <a:avLst/>
          </a:prstGeom>
          <a:noFill/>
          <a:ln>
            <a:noFill/>
          </a:ln>
        </p:spPr>
        <p:txBody>
          <a:bodyPr anchorCtr="0" anchor="t" bIns="0" lIns="0" spcFirstLastPara="1" rIns="0" wrap="square" tIns="0">
            <a:noAutofit/>
          </a:bodyPr>
          <a:lstStyle>
            <a:lvl1pPr indent="-260350" lvl="0" marL="457200" marR="0" algn="l">
              <a:lnSpc>
                <a:spcPct val="150000"/>
              </a:lnSpc>
              <a:spcBef>
                <a:spcPts val="0"/>
              </a:spcBef>
              <a:spcAft>
                <a:spcPts val="0"/>
              </a:spcAft>
              <a:buClr>
                <a:srgbClr val="434343"/>
              </a:buClr>
              <a:buSzPts val="500"/>
              <a:buFont typeface="Work Sans"/>
              <a:buChar char="●"/>
              <a:defRPr sz="800">
                <a:solidFill>
                  <a:srgbClr val="434343"/>
                </a:solidFill>
              </a:defRPr>
            </a:lvl1pPr>
            <a:lvl2pPr indent="-311150" lvl="1" marL="914400" marR="0" algn="l">
              <a:lnSpc>
                <a:spcPct val="150000"/>
              </a:lnSpc>
              <a:spcBef>
                <a:spcPts val="0"/>
              </a:spcBef>
              <a:spcAft>
                <a:spcPts val="0"/>
              </a:spcAft>
              <a:buClr>
                <a:srgbClr val="434343"/>
              </a:buClr>
              <a:buSzPts val="1300"/>
              <a:buFont typeface="Work Sans"/>
              <a:buChar char="○"/>
              <a:defRPr sz="700">
                <a:solidFill>
                  <a:srgbClr val="434343"/>
                </a:solidFill>
              </a:defRPr>
            </a:lvl2pPr>
            <a:lvl3pPr indent="-304800" lvl="2" marL="1371600" marR="0" algn="l">
              <a:lnSpc>
                <a:spcPct val="150000"/>
              </a:lnSpc>
              <a:spcBef>
                <a:spcPts val="0"/>
              </a:spcBef>
              <a:spcAft>
                <a:spcPts val="0"/>
              </a:spcAft>
              <a:buClr>
                <a:srgbClr val="434343"/>
              </a:buClr>
              <a:buSzPts val="1200"/>
              <a:buFont typeface="Work Sans"/>
              <a:buChar char="■"/>
              <a:defRPr sz="700">
                <a:solidFill>
                  <a:srgbClr val="434343"/>
                </a:solidFill>
              </a:defRPr>
            </a:lvl3pPr>
            <a:lvl4pPr indent="-298450" lvl="3" marL="1828800" marR="0" algn="l">
              <a:lnSpc>
                <a:spcPct val="150000"/>
              </a:lnSpc>
              <a:spcBef>
                <a:spcPts val="0"/>
              </a:spcBef>
              <a:spcAft>
                <a:spcPts val="0"/>
              </a:spcAft>
              <a:buClr>
                <a:srgbClr val="434343"/>
              </a:buClr>
              <a:buSzPts val="1100"/>
              <a:buFont typeface="Work Sans"/>
              <a:buChar char="●"/>
              <a:defRPr sz="700">
                <a:solidFill>
                  <a:srgbClr val="434343"/>
                </a:solidFill>
              </a:defRPr>
            </a:lvl4pPr>
            <a:lvl5pPr indent="-292100" lvl="4" marL="2286000" marR="0" algn="l">
              <a:lnSpc>
                <a:spcPct val="150000"/>
              </a:lnSpc>
              <a:spcBef>
                <a:spcPts val="0"/>
              </a:spcBef>
              <a:spcAft>
                <a:spcPts val="0"/>
              </a:spcAft>
              <a:buClr>
                <a:srgbClr val="434343"/>
              </a:buClr>
              <a:buSzPts val="1000"/>
              <a:buFont typeface="Work Sans"/>
              <a:buChar char="○"/>
              <a:defRPr sz="600">
                <a:solidFill>
                  <a:srgbClr val="434343"/>
                </a:solidFill>
              </a:defRPr>
            </a:lvl5pPr>
            <a:lvl6pPr indent="-285750" lvl="5" marL="2743200" marR="0" algn="l">
              <a:lnSpc>
                <a:spcPct val="150000"/>
              </a:lnSpc>
              <a:spcBef>
                <a:spcPts val="0"/>
              </a:spcBef>
              <a:spcAft>
                <a:spcPts val="0"/>
              </a:spcAft>
              <a:buClr>
                <a:srgbClr val="434343"/>
              </a:buClr>
              <a:buSzPts val="900"/>
              <a:buFont typeface="Work Sans"/>
              <a:buChar char="■"/>
              <a:defRPr sz="600">
                <a:solidFill>
                  <a:srgbClr val="434343"/>
                </a:solidFill>
              </a:defRPr>
            </a:lvl6pPr>
            <a:lvl7pPr indent="-279400" lvl="6" marL="3200400" marR="0" algn="l">
              <a:lnSpc>
                <a:spcPct val="150000"/>
              </a:lnSpc>
              <a:spcBef>
                <a:spcPts val="0"/>
              </a:spcBef>
              <a:spcAft>
                <a:spcPts val="0"/>
              </a:spcAft>
              <a:buClr>
                <a:srgbClr val="434343"/>
              </a:buClr>
              <a:buSzPts val="800"/>
              <a:buFont typeface="Work Sans"/>
              <a:buChar char="●"/>
              <a:defRPr sz="600">
                <a:solidFill>
                  <a:srgbClr val="434343"/>
                </a:solidFill>
              </a:defRPr>
            </a:lvl7pPr>
            <a:lvl8pPr indent="-273050" lvl="7" marL="3657600" marR="0" algn="l">
              <a:lnSpc>
                <a:spcPct val="150000"/>
              </a:lnSpc>
              <a:spcBef>
                <a:spcPts val="0"/>
              </a:spcBef>
              <a:spcAft>
                <a:spcPts val="0"/>
              </a:spcAft>
              <a:buClr>
                <a:srgbClr val="434343"/>
              </a:buClr>
              <a:buSzPts val="700"/>
              <a:buFont typeface="Work Sans"/>
              <a:buChar char="○"/>
              <a:defRPr sz="600">
                <a:solidFill>
                  <a:srgbClr val="434343"/>
                </a:solidFill>
              </a:defRPr>
            </a:lvl8pPr>
            <a:lvl9pPr indent="-266700" lvl="8" marL="4114800" marR="0" algn="l">
              <a:lnSpc>
                <a:spcPct val="150000"/>
              </a:lnSpc>
              <a:spcBef>
                <a:spcPts val="0"/>
              </a:spcBef>
              <a:spcAft>
                <a:spcPts val="0"/>
              </a:spcAft>
              <a:buClr>
                <a:srgbClr val="434343"/>
              </a:buClr>
              <a:buSzPts val="600"/>
              <a:buFont typeface="Work Sans"/>
              <a:buChar char="■"/>
              <a:defRPr sz="600">
                <a:solidFill>
                  <a:srgbClr val="434343"/>
                </a:solidFill>
              </a:defRPr>
            </a:lvl9pPr>
          </a:lstStyle>
          <a:p/>
        </p:txBody>
      </p:sp>
      <p:sp>
        <p:nvSpPr>
          <p:cNvPr id="1525" name="Google Shape;1525;p304"/>
          <p:cNvSpPr txBox="1"/>
          <p:nvPr>
            <p:ph idx="3" type="subTitle"/>
          </p:nvPr>
        </p:nvSpPr>
        <p:spPr>
          <a:xfrm>
            <a:off x="859925" y="4249400"/>
            <a:ext cx="2866500" cy="24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000">
                <a:solidFill>
                  <a:srgbClr val="FFFFFF"/>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sp>
        <p:nvSpPr>
          <p:cNvPr id="1526" name="Google Shape;1526;p304"/>
          <p:cNvSpPr txBox="1"/>
          <p:nvPr>
            <p:ph idx="4" type="subTitle"/>
          </p:nvPr>
        </p:nvSpPr>
        <p:spPr>
          <a:xfrm>
            <a:off x="4826275" y="4305900"/>
            <a:ext cx="3195600" cy="24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i="1" sz="700">
                <a:solidFill>
                  <a:srgbClr val="297697"/>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sp>
        <p:nvSpPr>
          <p:cNvPr id="1527" name="Google Shape;1527;p304"/>
          <p:cNvSpPr txBox="1"/>
          <p:nvPr>
            <p:ph idx="5" type="body"/>
          </p:nvPr>
        </p:nvSpPr>
        <p:spPr>
          <a:xfrm>
            <a:off x="568025" y="1286475"/>
            <a:ext cx="3400200" cy="19086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SzPts val="1000"/>
              <a:buChar char="●"/>
              <a:defRPr sz="1000"/>
            </a:lvl1pPr>
            <a:lvl2pPr indent="-292100" lvl="1" marL="914400" algn="l">
              <a:lnSpc>
                <a:spcPct val="100000"/>
              </a:lnSpc>
              <a:spcBef>
                <a:spcPts val="0"/>
              </a:spcBef>
              <a:spcAft>
                <a:spcPts val="0"/>
              </a:spcAft>
              <a:buSzPts val="1000"/>
              <a:buChar char="○"/>
              <a:defRPr sz="1000"/>
            </a:lvl2pPr>
            <a:lvl3pPr indent="-292100" lvl="2" marL="1371600" algn="l">
              <a:lnSpc>
                <a:spcPct val="100000"/>
              </a:lnSpc>
              <a:spcBef>
                <a:spcPts val="0"/>
              </a:spcBef>
              <a:spcAft>
                <a:spcPts val="0"/>
              </a:spcAft>
              <a:buSzPts val="1000"/>
              <a:buChar char="■"/>
              <a:defRPr sz="1000"/>
            </a:lvl3pPr>
            <a:lvl4pPr indent="-292100" lvl="3" marL="1828800" algn="l">
              <a:lnSpc>
                <a:spcPct val="100000"/>
              </a:lnSpc>
              <a:spcBef>
                <a:spcPts val="0"/>
              </a:spcBef>
              <a:spcAft>
                <a:spcPts val="0"/>
              </a:spcAft>
              <a:buSzPts val="1000"/>
              <a:buChar char="●"/>
              <a:defRPr sz="1000"/>
            </a:lvl4pPr>
            <a:lvl5pPr indent="-292100" lvl="4" marL="2286000" algn="l">
              <a:lnSpc>
                <a:spcPct val="100000"/>
              </a:lnSpc>
              <a:spcBef>
                <a:spcPts val="0"/>
              </a:spcBef>
              <a:spcAft>
                <a:spcPts val="0"/>
              </a:spcAft>
              <a:buSzPts val="1000"/>
              <a:buChar char="○"/>
              <a:defRPr/>
            </a:lvl5pPr>
            <a:lvl6pPr indent="-292100" lvl="5" marL="2743200" algn="l">
              <a:lnSpc>
                <a:spcPct val="100000"/>
              </a:lnSpc>
              <a:spcBef>
                <a:spcPts val="0"/>
              </a:spcBef>
              <a:spcAft>
                <a:spcPts val="0"/>
              </a:spcAft>
              <a:buSzPts val="1000"/>
              <a:buChar char="■"/>
              <a:defRPr sz="1000"/>
            </a:lvl6pPr>
            <a:lvl7pPr indent="-292100" lvl="6" marL="3200400" algn="l">
              <a:lnSpc>
                <a:spcPct val="100000"/>
              </a:lnSpc>
              <a:spcBef>
                <a:spcPts val="0"/>
              </a:spcBef>
              <a:spcAft>
                <a:spcPts val="0"/>
              </a:spcAft>
              <a:buSzPts val="1000"/>
              <a:buChar char="●"/>
              <a:defRPr sz="1000"/>
            </a:lvl7pPr>
            <a:lvl8pPr indent="-292100" lvl="7" marL="3657600" algn="l">
              <a:lnSpc>
                <a:spcPct val="100000"/>
              </a:lnSpc>
              <a:spcBef>
                <a:spcPts val="0"/>
              </a:spcBef>
              <a:spcAft>
                <a:spcPts val="0"/>
              </a:spcAft>
              <a:buSzPts val="1000"/>
              <a:buChar char="○"/>
              <a:defRPr sz="1000"/>
            </a:lvl8pPr>
            <a:lvl9pPr indent="-292100" lvl="8" marL="4114800" algn="l">
              <a:lnSpc>
                <a:spcPct val="100000"/>
              </a:lnSpc>
              <a:spcBef>
                <a:spcPts val="0"/>
              </a:spcBef>
              <a:spcAft>
                <a:spcPts val="0"/>
              </a:spcAft>
              <a:buSzPts val="1000"/>
              <a:buChar char="■"/>
              <a:defRPr sz="1000"/>
            </a:lvl9pPr>
          </a:lstStyle>
          <a:p/>
        </p:txBody>
      </p:sp>
      <p:sp>
        <p:nvSpPr>
          <p:cNvPr id="1528" name="Google Shape;1528;p304"/>
          <p:cNvSpPr txBox="1"/>
          <p:nvPr>
            <p:ph type="title"/>
          </p:nvPr>
        </p:nvSpPr>
        <p:spPr>
          <a:xfrm>
            <a:off x="568025" y="895600"/>
            <a:ext cx="4575600" cy="2769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1500">
                <a:solidFill>
                  <a:srgbClr val="00334E"/>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cxnSp>
        <p:nvCxnSpPr>
          <p:cNvPr id="1529" name="Google Shape;1529;p304"/>
          <p:cNvCxnSpPr/>
          <p:nvPr/>
        </p:nvCxnSpPr>
        <p:spPr>
          <a:xfrm flipH="1" rot="10800000">
            <a:off x="0" y="636325"/>
            <a:ext cx="445800" cy="1500"/>
          </a:xfrm>
          <a:prstGeom prst="straightConnector1">
            <a:avLst/>
          </a:prstGeom>
          <a:noFill/>
          <a:ln cap="flat" cmpd="sng" w="28575">
            <a:solidFill>
              <a:srgbClr val="00334E"/>
            </a:solidFill>
            <a:prstDash val="solid"/>
            <a:round/>
            <a:headEnd len="sm" w="sm" type="none"/>
            <a:tailEnd len="sm" w="sm" type="none"/>
          </a:ln>
        </p:spPr>
      </p:cxnSp>
      <p:sp>
        <p:nvSpPr>
          <p:cNvPr id="1530" name="Google Shape;1530;p304"/>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2021</a:t>
            </a:r>
            <a:endParaRPr b="0" i="0" sz="600" u="none" cap="none" strike="noStrike">
              <a:solidFill>
                <a:srgbClr val="666666"/>
              </a:solidFill>
              <a:latin typeface="Work Sans"/>
              <a:ea typeface="Work Sans"/>
              <a:cs typeface="Work Sans"/>
              <a:sym typeface="Work Sans"/>
            </a:endParaRPr>
          </a:p>
        </p:txBody>
      </p:sp>
      <p:sp>
        <p:nvSpPr>
          <p:cNvPr id="1531" name="Google Shape;1531;p304"/>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1532" name="Google Shape;1532;p304"/>
          <p:cNvSpPr txBox="1"/>
          <p:nvPr>
            <p:ph idx="6" type="title"/>
          </p:nvPr>
        </p:nvSpPr>
        <p:spPr>
          <a:xfrm>
            <a:off x="568023" y="488800"/>
            <a:ext cx="7108500" cy="468900"/>
          </a:xfrm>
          <a:prstGeom prst="rect">
            <a:avLst/>
          </a:prstGeom>
          <a:noFill/>
          <a:ln>
            <a:noFill/>
          </a:ln>
        </p:spPr>
        <p:txBody>
          <a:bodyPr anchorCtr="0" anchor="t" bIns="0" lIns="0" spcFirstLastPara="1" rIns="0" wrap="square" tIns="0">
            <a:noAutofit/>
          </a:bodyPr>
          <a:lstStyle>
            <a:lvl1pPr lvl="0" marR="0" algn="l">
              <a:lnSpc>
                <a:spcPct val="80000"/>
              </a:lnSpc>
              <a:spcBef>
                <a:spcPts val="0"/>
              </a:spcBef>
              <a:spcAft>
                <a:spcPts val="0"/>
              </a:spcAft>
              <a:buSzPts val="2800"/>
              <a:buNone/>
              <a:defRPr sz="2800">
                <a:solidFill>
                  <a:srgbClr val="00334E"/>
                </a:solidFill>
                <a:latin typeface="Lora SemiBold"/>
                <a:ea typeface="Lora SemiBold"/>
                <a:cs typeface="Lora SemiBold"/>
                <a:sym typeface="Lora SemiBold"/>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Tree>
  </p:cSld>
  <p:clrMapOvr>
    <a:masterClrMapping/>
  </p:clrMapOvr>
  <p:extLst>
    <p:ext uri="{DCECCB84-F9BA-43D5-87BE-67443E8EF086}">
      <p15:sldGuideLst>
        <p15:guide id="1" orient="horz" pos="401">
          <p15:clr>
            <a:srgbClr val="FA7B17"/>
          </p15:clr>
        </p15:guide>
        <p15:guide id="2" orient="horz" pos="483">
          <p15:clr>
            <a:srgbClr val="FA7B17"/>
          </p15:clr>
        </p15:guide>
        <p15:guide id="3" orient="horz" pos="674">
          <p15:clr>
            <a:srgbClr val="FA7B17"/>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Basic Light 5 1">
  <p:cSld name="CUSTOM_1_1_7_1">
    <p:spTree>
      <p:nvGrpSpPr>
        <p:cNvPr id="1533" name="Shape 1533"/>
        <p:cNvGrpSpPr/>
        <p:nvPr/>
      </p:nvGrpSpPr>
      <p:grpSpPr>
        <a:xfrm>
          <a:off x="0" y="0"/>
          <a:ext cx="0" cy="0"/>
          <a:chOff x="0" y="0"/>
          <a:chExt cx="0" cy="0"/>
        </a:xfrm>
      </p:grpSpPr>
      <p:pic>
        <p:nvPicPr>
          <p:cNvPr id="1534" name="Google Shape;1534;p305"/>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1535" name="Google Shape;1535;p305"/>
          <p:cNvSpPr/>
          <p:nvPr/>
        </p:nvSpPr>
        <p:spPr>
          <a:xfrm>
            <a:off x="0" y="1503725"/>
            <a:ext cx="9144000" cy="1522500"/>
          </a:xfrm>
          <a:prstGeom prst="rect">
            <a:avLst/>
          </a:prstGeom>
          <a:solidFill>
            <a:srgbClr val="B5DCD9">
              <a:alpha val="4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9FC0CD"/>
              </a:highlight>
              <a:latin typeface="Arial"/>
              <a:ea typeface="Arial"/>
              <a:cs typeface="Arial"/>
              <a:sym typeface="Arial"/>
            </a:endParaRPr>
          </a:p>
        </p:txBody>
      </p:sp>
      <p:sp>
        <p:nvSpPr>
          <p:cNvPr id="1536" name="Google Shape;1536;p305"/>
          <p:cNvSpPr txBox="1"/>
          <p:nvPr>
            <p:ph type="title"/>
          </p:nvPr>
        </p:nvSpPr>
        <p:spPr>
          <a:xfrm>
            <a:off x="568075" y="1066065"/>
            <a:ext cx="2386200" cy="190500"/>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SzPts val="2800"/>
              <a:buNone/>
              <a:defRPr b="1" sz="1200">
                <a:solidFill>
                  <a:srgbClr val="0D4D69"/>
                </a:solidFill>
                <a:latin typeface="Work Sans"/>
                <a:ea typeface="Work Sans"/>
                <a:cs typeface="Work Sans"/>
                <a:sym typeface="Work Sans"/>
              </a:defRPr>
            </a:lvl1pPr>
            <a:lvl2pPr lvl="1" algn="ctr">
              <a:lnSpc>
                <a:spcPct val="80000"/>
              </a:lnSpc>
              <a:spcBef>
                <a:spcPts val="0"/>
              </a:spcBef>
              <a:spcAft>
                <a:spcPts val="0"/>
              </a:spcAft>
              <a:buSzPts val="1100"/>
              <a:buNone/>
              <a:defRPr sz="1100">
                <a:latin typeface="Work Sans"/>
                <a:ea typeface="Work Sans"/>
                <a:cs typeface="Work Sans"/>
                <a:sym typeface="Work Sans"/>
              </a:defRPr>
            </a:lvl2pPr>
            <a:lvl3pPr lvl="2" algn="ctr">
              <a:lnSpc>
                <a:spcPct val="80000"/>
              </a:lnSpc>
              <a:spcBef>
                <a:spcPts val="0"/>
              </a:spcBef>
              <a:spcAft>
                <a:spcPts val="0"/>
              </a:spcAft>
              <a:buSzPts val="1100"/>
              <a:buNone/>
              <a:defRPr sz="1100">
                <a:latin typeface="Work Sans"/>
                <a:ea typeface="Work Sans"/>
                <a:cs typeface="Work Sans"/>
                <a:sym typeface="Work Sans"/>
              </a:defRPr>
            </a:lvl3pPr>
            <a:lvl4pPr lvl="3" algn="ctr">
              <a:lnSpc>
                <a:spcPct val="80000"/>
              </a:lnSpc>
              <a:spcBef>
                <a:spcPts val="0"/>
              </a:spcBef>
              <a:spcAft>
                <a:spcPts val="0"/>
              </a:spcAft>
              <a:buSzPts val="1100"/>
              <a:buNone/>
              <a:defRPr sz="1100">
                <a:latin typeface="Work Sans"/>
                <a:ea typeface="Work Sans"/>
                <a:cs typeface="Work Sans"/>
                <a:sym typeface="Work Sans"/>
              </a:defRPr>
            </a:lvl4pPr>
            <a:lvl5pPr lvl="4" algn="ctr">
              <a:lnSpc>
                <a:spcPct val="80000"/>
              </a:lnSpc>
              <a:spcBef>
                <a:spcPts val="0"/>
              </a:spcBef>
              <a:spcAft>
                <a:spcPts val="0"/>
              </a:spcAft>
              <a:buSzPts val="1100"/>
              <a:buNone/>
              <a:defRPr sz="1100">
                <a:latin typeface="Work Sans"/>
                <a:ea typeface="Work Sans"/>
                <a:cs typeface="Work Sans"/>
                <a:sym typeface="Work Sans"/>
              </a:defRPr>
            </a:lvl5pPr>
            <a:lvl6pPr lvl="5" algn="ctr">
              <a:lnSpc>
                <a:spcPct val="80000"/>
              </a:lnSpc>
              <a:spcBef>
                <a:spcPts val="0"/>
              </a:spcBef>
              <a:spcAft>
                <a:spcPts val="0"/>
              </a:spcAft>
              <a:buSzPts val="1100"/>
              <a:buNone/>
              <a:defRPr sz="1100">
                <a:latin typeface="Work Sans"/>
                <a:ea typeface="Work Sans"/>
                <a:cs typeface="Work Sans"/>
                <a:sym typeface="Work Sans"/>
              </a:defRPr>
            </a:lvl6pPr>
            <a:lvl7pPr lvl="6" algn="ctr">
              <a:lnSpc>
                <a:spcPct val="80000"/>
              </a:lnSpc>
              <a:spcBef>
                <a:spcPts val="0"/>
              </a:spcBef>
              <a:spcAft>
                <a:spcPts val="0"/>
              </a:spcAft>
              <a:buSzPts val="1100"/>
              <a:buNone/>
              <a:defRPr sz="1100">
                <a:latin typeface="Work Sans"/>
                <a:ea typeface="Work Sans"/>
                <a:cs typeface="Work Sans"/>
                <a:sym typeface="Work Sans"/>
              </a:defRPr>
            </a:lvl7pPr>
            <a:lvl8pPr lvl="7" algn="ctr">
              <a:lnSpc>
                <a:spcPct val="80000"/>
              </a:lnSpc>
              <a:spcBef>
                <a:spcPts val="0"/>
              </a:spcBef>
              <a:spcAft>
                <a:spcPts val="0"/>
              </a:spcAft>
              <a:buSzPts val="1100"/>
              <a:buNone/>
              <a:defRPr sz="1100">
                <a:latin typeface="Work Sans"/>
                <a:ea typeface="Work Sans"/>
                <a:cs typeface="Work Sans"/>
                <a:sym typeface="Work Sans"/>
              </a:defRPr>
            </a:lvl8pPr>
            <a:lvl9pPr lvl="8" algn="ctr">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537" name="Google Shape;1537;p305"/>
          <p:cNvSpPr txBox="1"/>
          <p:nvPr>
            <p:ph idx="2" type="title"/>
          </p:nvPr>
        </p:nvSpPr>
        <p:spPr>
          <a:xfrm>
            <a:off x="568025" y="1284100"/>
            <a:ext cx="2386200" cy="190500"/>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SzPts val="2800"/>
              <a:buNone/>
              <a:defRPr sz="800">
                <a:solidFill>
                  <a:srgbClr val="0D4D69"/>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538" name="Google Shape;1538;p305"/>
          <p:cNvSpPr txBox="1"/>
          <p:nvPr>
            <p:ph idx="3" type="title"/>
          </p:nvPr>
        </p:nvSpPr>
        <p:spPr>
          <a:xfrm>
            <a:off x="568025" y="3148775"/>
            <a:ext cx="2386200" cy="3309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b="1" sz="700">
                <a:solidFill>
                  <a:srgbClr val="0D4D69"/>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539" name="Google Shape;1539;p305"/>
          <p:cNvSpPr txBox="1"/>
          <p:nvPr>
            <p:ph idx="4" type="title"/>
          </p:nvPr>
        </p:nvSpPr>
        <p:spPr>
          <a:xfrm>
            <a:off x="568025" y="3479674"/>
            <a:ext cx="2386200" cy="5181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700">
                <a:solidFill>
                  <a:srgbClr val="0D4D69"/>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cxnSp>
        <p:nvCxnSpPr>
          <p:cNvPr id="1540" name="Google Shape;1540;p305"/>
          <p:cNvCxnSpPr/>
          <p:nvPr/>
        </p:nvCxnSpPr>
        <p:spPr>
          <a:xfrm flipH="1" rot="10800000">
            <a:off x="0" y="636325"/>
            <a:ext cx="445800" cy="1500"/>
          </a:xfrm>
          <a:prstGeom prst="straightConnector1">
            <a:avLst/>
          </a:prstGeom>
          <a:noFill/>
          <a:ln cap="flat" cmpd="sng" w="28575">
            <a:solidFill>
              <a:srgbClr val="00334E"/>
            </a:solidFill>
            <a:prstDash val="solid"/>
            <a:round/>
            <a:headEnd len="sm" w="sm" type="none"/>
            <a:tailEnd len="sm" w="sm" type="none"/>
          </a:ln>
        </p:spPr>
      </p:cxnSp>
      <p:sp>
        <p:nvSpPr>
          <p:cNvPr id="1541" name="Google Shape;1541;p305"/>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2021</a:t>
            </a:r>
            <a:endParaRPr b="0" i="0" sz="600" u="none" cap="none" strike="noStrike">
              <a:solidFill>
                <a:srgbClr val="666666"/>
              </a:solidFill>
              <a:latin typeface="Work Sans"/>
              <a:ea typeface="Work Sans"/>
              <a:cs typeface="Work Sans"/>
              <a:sym typeface="Work Sans"/>
            </a:endParaRPr>
          </a:p>
        </p:txBody>
      </p:sp>
      <p:sp>
        <p:nvSpPr>
          <p:cNvPr id="1542" name="Google Shape;1542;p305"/>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1543" name="Google Shape;1543;p305"/>
          <p:cNvSpPr txBox="1"/>
          <p:nvPr>
            <p:ph idx="5" type="title"/>
          </p:nvPr>
        </p:nvSpPr>
        <p:spPr>
          <a:xfrm>
            <a:off x="568023" y="488800"/>
            <a:ext cx="7108500" cy="468900"/>
          </a:xfrm>
          <a:prstGeom prst="rect">
            <a:avLst/>
          </a:prstGeom>
          <a:noFill/>
          <a:ln>
            <a:noFill/>
          </a:ln>
        </p:spPr>
        <p:txBody>
          <a:bodyPr anchorCtr="0" anchor="t" bIns="0" lIns="0" spcFirstLastPara="1" rIns="0" wrap="square" tIns="0">
            <a:noAutofit/>
          </a:bodyPr>
          <a:lstStyle>
            <a:lvl1pPr lvl="0" marR="0" algn="l">
              <a:lnSpc>
                <a:spcPct val="80000"/>
              </a:lnSpc>
              <a:spcBef>
                <a:spcPts val="0"/>
              </a:spcBef>
              <a:spcAft>
                <a:spcPts val="0"/>
              </a:spcAft>
              <a:buSzPts val="2800"/>
              <a:buNone/>
              <a:defRPr sz="2800">
                <a:solidFill>
                  <a:srgbClr val="00334E"/>
                </a:solidFill>
                <a:latin typeface="Lora SemiBold"/>
                <a:ea typeface="Lora SemiBold"/>
                <a:cs typeface="Lora SemiBold"/>
                <a:sym typeface="Lora SemiBold"/>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544" name="Google Shape;1544;p305"/>
          <p:cNvSpPr txBox="1"/>
          <p:nvPr>
            <p:ph idx="6" type="title"/>
          </p:nvPr>
        </p:nvSpPr>
        <p:spPr>
          <a:xfrm>
            <a:off x="3378925" y="1066065"/>
            <a:ext cx="2386200" cy="190500"/>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SzPts val="2800"/>
              <a:buNone/>
              <a:defRPr b="1" sz="1200">
                <a:solidFill>
                  <a:srgbClr val="0D4D69"/>
                </a:solidFill>
                <a:latin typeface="Work Sans"/>
                <a:ea typeface="Work Sans"/>
                <a:cs typeface="Work Sans"/>
                <a:sym typeface="Work Sans"/>
              </a:defRPr>
            </a:lvl1pPr>
            <a:lvl2pPr lvl="1" algn="ctr">
              <a:lnSpc>
                <a:spcPct val="80000"/>
              </a:lnSpc>
              <a:spcBef>
                <a:spcPts val="0"/>
              </a:spcBef>
              <a:spcAft>
                <a:spcPts val="0"/>
              </a:spcAft>
              <a:buSzPts val="1100"/>
              <a:buNone/>
              <a:defRPr sz="1100">
                <a:latin typeface="Work Sans"/>
                <a:ea typeface="Work Sans"/>
                <a:cs typeface="Work Sans"/>
                <a:sym typeface="Work Sans"/>
              </a:defRPr>
            </a:lvl2pPr>
            <a:lvl3pPr lvl="2" algn="ctr">
              <a:lnSpc>
                <a:spcPct val="80000"/>
              </a:lnSpc>
              <a:spcBef>
                <a:spcPts val="0"/>
              </a:spcBef>
              <a:spcAft>
                <a:spcPts val="0"/>
              </a:spcAft>
              <a:buSzPts val="1100"/>
              <a:buNone/>
              <a:defRPr sz="1100">
                <a:latin typeface="Work Sans"/>
                <a:ea typeface="Work Sans"/>
                <a:cs typeface="Work Sans"/>
                <a:sym typeface="Work Sans"/>
              </a:defRPr>
            </a:lvl3pPr>
            <a:lvl4pPr lvl="3" algn="ctr">
              <a:lnSpc>
                <a:spcPct val="80000"/>
              </a:lnSpc>
              <a:spcBef>
                <a:spcPts val="0"/>
              </a:spcBef>
              <a:spcAft>
                <a:spcPts val="0"/>
              </a:spcAft>
              <a:buSzPts val="1100"/>
              <a:buNone/>
              <a:defRPr sz="1100">
                <a:latin typeface="Work Sans"/>
                <a:ea typeface="Work Sans"/>
                <a:cs typeface="Work Sans"/>
                <a:sym typeface="Work Sans"/>
              </a:defRPr>
            </a:lvl4pPr>
            <a:lvl5pPr lvl="4" algn="ctr">
              <a:lnSpc>
                <a:spcPct val="80000"/>
              </a:lnSpc>
              <a:spcBef>
                <a:spcPts val="0"/>
              </a:spcBef>
              <a:spcAft>
                <a:spcPts val="0"/>
              </a:spcAft>
              <a:buSzPts val="1100"/>
              <a:buNone/>
              <a:defRPr sz="1100">
                <a:latin typeface="Work Sans"/>
                <a:ea typeface="Work Sans"/>
                <a:cs typeface="Work Sans"/>
                <a:sym typeface="Work Sans"/>
              </a:defRPr>
            </a:lvl5pPr>
            <a:lvl6pPr lvl="5" algn="ctr">
              <a:lnSpc>
                <a:spcPct val="80000"/>
              </a:lnSpc>
              <a:spcBef>
                <a:spcPts val="0"/>
              </a:spcBef>
              <a:spcAft>
                <a:spcPts val="0"/>
              </a:spcAft>
              <a:buSzPts val="1100"/>
              <a:buNone/>
              <a:defRPr sz="1100">
                <a:latin typeface="Work Sans"/>
                <a:ea typeface="Work Sans"/>
                <a:cs typeface="Work Sans"/>
                <a:sym typeface="Work Sans"/>
              </a:defRPr>
            </a:lvl6pPr>
            <a:lvl7pPr lvl="6" algn="ctr">
              <a:lnSpc>
                <a:spcPct val="80000"/>
              </a:lnSpc>
              <a:spcBef>
                <a:spcPts val="0"/>
              </a:spcBef>
              <a:spcAft>
                <a:spcPts val="0"/>
              </a:spcAft>
              <a:buSzPts val="1100"/>
              <a:buNone/>
              <a:defRPr sz="1100">
                <a:latin typeface="Work Sans"/>
                <a:ea typeface="Work Sans"/>
                <a:cs typeface="Work Sans"/>
                <a:sym typeface="Work Sans"/>
              </a:defRPr>
            </a:lvl7pPr>
            <a:lvl8pPr lvl="7" algn="ctr">
              <a:lnSpc>
                <a:spcPct val="80000"/>
              </a:lnSpc>
              <a:spcBef>
                <a:spcPts val="0"/>
              </a:spcBef>
              <a:spcAft>
                <a:spcPts val="0"/>
              </a:spcAft>
              <a:buSzPts val="1100"/>
              <a:buNone/>
              <a:defRPr sz="1100">
                <a:latin typeface="Work Sans"/>
                <a:ea typeface="Work Sans"/>
                <a:cs typeface="Work Sans"/>
                <a:sym typeface="Work Sans"/>
              </a:defRPr>
            </a:lvl8pPr>
            <a:lvl9pPr lvl="8" algn="ctr">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545" name="Google Shape;1545;p305"/>
          <p:cNvSpPr txBox="1"/>
          <p:nvPr>
            <p:ph idx="7" type="title"/>
          </p:nvPr>
        </p:nvSpPr>
        <p:spPr>
          <a:xfrm>
            <a:off x="3378875" y="1284100"/>
            <a:ext cx="2386200" cy="190500"/>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SzPts val="2800"/>
              <a:buNone/>
              <a:defRPr sz="800">
                <a:solidFill>
                  <a:srgbClr val="0D4D69"/>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546" name="Google Shape;1546;p305"/>
          <p:cNvSpPr txBox="1"/>
          <p:nvPr>
            <p:ph idx="8" type="title"/>
          </p:nvPr>
        </p:nvSpPr>
        <p:spPr>
          <a:xfrm>
            <a:off x="3378875" y="3148775"/>
            <a:ext cx="2386200" cy="3309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b="1" sz="700">
                <a:solidFill>
                  <a:srgbClr val="0D4D69"/>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547" name="Google Shape;1547;p305"/>
          <p:cNvSpPr txBox="1"/>
          <p:nvPr>
            <p:ph idx="9" type="title"/>
          </p:nvPr>
        </p:nvSpPr>
        <p:spPr>
          <a:xfrm>
            <a:off x="3378875" y="3479674"/>
            <a:ext cx="2386200" cy="5181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700">
                <a:solidFill>
                  <a:srgbClr val="0D4D69"/>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548" name="Google Shape;1548;p305"/>
          <p:cNvSpPr txBox="1"/>
          <p:nvPr>
            <p:ph idx="13" type="title"/>
          </p:nvPr>
        </p:nvSpPr>
        <p:spPr>
          <a:xfrm>
            <a:off x="6189775" y="1066065"/>
            <a:ext cx="2386200" cy="190500"/>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SzPts val="2800"/>
              <a:buNone/>
              <a:defRPr b="1" sz="1200">
                <a:solidFill>
                  <a:srgbClr val="0D4D69"/>
                </a:solidFill>
                <a:latin typeface="Work Sans"/>
                <a:ea typeface="Work Sans"/>
                <a:cs typeface="Work Sans"/>
                <a:sym typeface="Work Sans"/>
              </a:defRPr>
            </a:lvl1pPr>
            <a:lvl2pPr lvl="1" algn="ctr">
              <a:lnSpc>
                <a:spcPct val="80000"/>
              </a:lnSpc>
              <a:spcBef>
                <a:spcPts val="0"/>
              </a:spcBef>
              <a:spcAft>
                <a:spcPts val="0"/>
              </a:spcAft>
              <a:buSzPts val="1100"/>
              <a:buNone/>
              <a:defRPr sz="1100">
                <a:latin typeface="Work Sans"/>
                <a:ea typeface="Work Sans"/>
                <a:cs typeface="Work Sans"/>
                <a:sym typeface="Work Sans"/>
              </a:defRPr>
            </a:lvl2pPr>
            <a:lvl3pPr lvl="2" algn="ctr">
              <a:lnSpc>
                <a:spcPct val="80000"/>
              </a:lnSpc>
              <a:spcBef>
                <a:spcPts val="0"/>
              </a:spcBef>
              <a:spcAft>
                <a:spcPts val="0"/>
              </a:spcAft>
              <a:buSzPts val="1100"/>
              <a:buNone/>
              <a:defRPr sz="1100">
                <a:latin typeface="Work Sans"/>
                <a:ea typeface="Work Sans"/>
                <a:cs typeface="Work Sans"/>
                <a:sym typeface="Work Sans"/>
              </a:defRPr>
            </a:lvl3pPr>
            <a:lvl4pPr lvl="3" algn="ctr">
              <a:lnSpc>
                <a:spcPct val="80000"/>
              </a:lnSpc>
              <a:spcBef>
                <a:spcPts val="0"/>
              </a:spcBef>
              <a:spcAft>
                <a:spcPts val="0"/>
              </a:spcAft>
              <a:buSzPts val="1100"/>
              <a:buNone/>
              <a:defRPr sz="1100">
                <a:latin typeface="Work Sans"/>
                <a:ea typeface="Work Sans"/>
                <a:cs typeface="Work Sans"/>
                <a:sym typeface="Work Sans"/>
              </a:defRPr>
            </a:lvl4pPr>
            <a:lvl5pPr lvl="4" algn="ctr">
              <a:lnSpc>
                <a:spcPct val="80000"/>
              </a:lnSpc>
              <a:spcBef>
                <a:spcPts val="0"/>
              </a:spcBef>
              <a:spcAft>
                <a:spcPts val="0"/>
              </a:spcAft>
              <a:buSzPts val="1100"/>
              <a:buNone/>
              <a:defRPr sz="1100">
                <a:latin typeface="Work Sans"/>
                <a:ea typeface="Work Sans"/>
                <a:cs typeface="Work Sans"/>
                <a:sym typeface="Work Sans"/>
              </a:defRPr>
            </a:lvl5pPr>
            <a:lvl6pPr lvl="5" algn="ctr">
              <a:lnSpc>
                <a:spcPct val="80000"/>
              </a:lnSpc>
              <a:spcBef>
                <a:spcPts val="0"/>
              </a:spcBef>
              <a:spcAft>
                <a:spcPts val="0"/>
              </a:spcAft>
              <a:buSzPts val="1100"/>
              <a:buNone/>
              <a:defRPr sz="1100">
                <a:latin typeface="Work Sans"/>
                <a:ea typeface="Work Sans"/>
                <a:cs typeface="Work Sans"/>
                <a:sym typeface="Work Sans"/>
              </a:defRPr>
            </a:lvl6pPr>
            <a:lvl7pPr lvl="6" algn="ctr">
              <a:lnSpc>
                <a:spcPct val="80000"/>
              </a:lnSpc>
              <a:spcBef>
                <a:spcPts val="0"/>
              </a:spcBef>
              <a:spcAft>
                <a:spcPts val="0"/>
              </a:spcAft>
              <a:buSzPts val="1100"/>
              <a:buNone/>
              <a:defRPr sz="1100">
                <a:latin typeface="Work Sans"/>
                <a:ea typeface="Work Sans"/>
                <a:cs typeface="Work Sans"/>
                <a:sym typeface="Work Sans"/>
              </a:defRPr>
            </a:lvl7pPr>
            <a:lvl8pPr lvl="7" algn="ctr">
              <a:lnSpc>
                <a:spcPct val="80000"/>
              </a:lnSpc>
              <a:spcBef>
                <a:spcPts val="0"/>
              </a:spcBef>
              <a:spcAft>
                <a:spcPts val="0"/>
              </a:spcAft>
              <a:buSzPts val="1100"/>
              <a:buNone/>
              <a:defRPr sz="1100">
                <a:latin typeface="Work Sans"/>
                <a:ea typeface="Work Sans"/>
                <a:cs typeface="Work Sans"/>
                <a:sym typeface="Work Sans"/>
              </a:defRPr>
            </a:lvl8pPr>
            <a:lvl9pPr lvl="8" algn="ctr">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549" name="Google Shape;1549;p305"/>
          <p:cNvSpPr txBox="1"/>
          <p:nvPr>
            <p:ph idx="14" type="title"/>
          </p:nvPr>
        </p:nvSpPr>
        <p:spPr>
          <a:xfrm>
            <a:off x="6189725" y="1284100"/>
            <a:ext cx="2386200" cy="190500"/>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SzPts val="2800"/>
              <a:buNone/>
              <a:defRPr sz="800">
                <a:solidFill>
                  <a:srgbClr val="0D4D69"/>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550" name="Google Shape;1550;p305"/>
          <p:cNvSpPr txBox="1"/>
          <p:nvPr>
            <p:ph idx="15" type="title"/>
          </p:nvPr>
        </p:nvSpPr>
        <p:spPr>
          <a:xfrm>
            <a:off x="6189725" y="3148775"/>
            <a:ext cx="2386200" cy="3309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b="1" sz="700">
                <a:solidFill>
                  <a:srgbClr val="0D4D69"/>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551" name="Google Shape;1551;p305"/>
          <p:cNvSpPr txBox="1"/>
          <p:nvPr>
            <p:ph idx="16" type="title"/>
          </p:nvPr>
        </p:nvSpPr>
        <p:spPr>
          <a:xfrm>
            <a:off x="6189725" y="3479674"/>
            <a:ext cx="2386200" cy="5181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700">
                <a:solidFill>
                  <a:srgbClr val="0D4D69"/>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Tree>
  </p:cSld>
  <p:clrMapOvr>
    <a:masterClrMapping/>
  </p:clrMapOvr>
  <p:extLst>
    <p:ext uri="{DCECCB84-F9BA-43D5-87BE-67443E8EF086}">
      <p15:sldGuideLst>
        <p15:guide id="1" orient="horz" pos="481">
          <p15:clr>
            <a:srgbClr val="FA7B17"/>
          </p15:clr>
        </p15:guide>
        <p15:guide id="2" orient="horz" pos="401">
          <p15:clr>
            <a:srgbClr val="FA7B17"/>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Diseño personalizado 1">
  <p:cSld name="CUSTOM_3">
    <p:spTree>
      <p:nvGrpSpPr>
        <p:cNvPr id="1552" name="Shape 1552"/>
        <p:cNvGrpSpPr/>
        <p:nvPr/>
      </p:nvGrpSpPr>
      <p:grpSpPr>
        <a:xfrm>
          <a:off x="0" y="0"/>
          <a:ext cx="0" cy="0"/>
          <a:chOff x="0" y="0"/>
          <a:chExt cx="0" cy="0"/>
        </a:xfrm>
      </p:grpSpPr>
      <p:sp>
        <p:nvSpPr>
          <p:cNvPr id="1553" name="Google Shape;1553;p306"/>
          <p:cNvSpPr/>
          <p:nvPr/>
        </p:nvSpPr>
        <p:spPr>
          <a:xfrm>
            <a:off x="0" y="0"/>
            <a:ext cx="54621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306"/>
          <p:cNvSpPr txBox="1"/>
          <p:nvPr>
            <p:ph type="title"/>
          </p:nvPr>
        </p:nvSpPr>
        <p:spPr>
          <a:xfrm>
            <a:off x="534175" y="1293725"/>
            <a:ext cx="3461100" cy="1311600"/>
          </a:xfrm>
          <a:prstGeom prst="rect">
            <a:avLst/>
          </a:prstGeom>
          <a:noFill/>
          <a:ln>
            <a:noFill/>
          </a:ln>
        </p:spPr>
        <p:txBody>
          <a:bodyPr anchorCtr="0" anchor="b" bIns="0" lIns="0" spcFirstLastPara="1" rIns="0" wrap="square" tIns="0">
            <a:noAutofit/>
          </a:bodyPr>
          <a:lstStyle>
            <a:lvl1pPr lvl="0" marR="0" algn="l">
              <a:lnSpc>
                <a:spcPct val="80000"/>
              </a:lnSpc>
              <a:spcBef>
                <a:spcPts val="0"/>
              </a:spcBef>
              <a:spcAft>
                <a:spcPts val="0"/>
              </a:spcAft>
              <a:buSzPts val="2800"/>
              <a:buNone/>
              <a:defRPr sz="3600">
                <a:solidFill>
                  <a:srgbClr val="FFFFFF"/>
                </a:solidFill>
                <a:latin typeface="Lora SemiBold"/>
                <a:ea typeface="Lora SemiBold"/>
                <a:cs typeface="Lora SemiBold"/>
                <a:sym typeface="Lora SemiBold"/>
              </a:defRPr>
            </a:lvl1pPr>
            <a:lvl2pPr lvl="1" algn="l">
              <a:lnSpc>
                <a:spcPct val="80000"/>
              </a:lnSpc>
              <a:spcBef>
                <a:spcPts val="0"/>
              </a:spcBef>
              <a:spcAft>
                <a:spcPts val="0"/>
              </a:spcAft>
              <a:buClr>
                <a:srgbClr val="FFFFFF"/>
              </a:buClr>
              <a:buSzPts val="4100"/>
              <a:buNone/>
              <a:defRPr>
                <a:solidFill>
                  <a:srgbClr val="FFFFFF"/>
                </a:solidFill>
              </a:defRPr>
            </a:lvl2pPr>
            <a:lvl3pPr lvl="2" algn="l">
              <a:lnSpc>
                <a:spcPct val="80000"/>
              </a:lnSpc>
              <a:spcBef>
                <a:spcPts val="0"/>
              </a:spcBef>
              <a:spcAft>
                <a:spcPts val="0"/>
              </a:spcAft>
              <a:buClr>
                <a:srgbClr val="FFFFFF"/>
              </a:buClr>
              <a:buSzPts val="4100"/>
              <a:buNone/>
              <a:defRPr>
                <a:solidFill>
                  <a:srgbClr val="FFFFFF"/>
                </a:solidFill>
              </a:defRPr>
            </a:lvl3pPr>
            <a:lvl4pPr lvl="3" algn="l">
              <a:lnSpc>
                <a:spcPct val="80000"/>
              </a:lnSpc>
              <a:spcBef>
                <a:spcPts val="0"/>
              </a:spcBef>
              <a:spcAft>
                <a:spcPts val="0"/>
              </a:spcAft>
              <a:buClr>
                <a:srgbClr val="FFFFFF"/>
              </a:buClr>
              <a:buSzPts val="4100"/>
              <a:buNone/>
              <a:defRPr>
                <a:solidFill>
                  <a:srgbClr val="FFFFFF"/>
                </a:solidFill>
              </a:defRPr>
            </a:lvl4pPr>
            <a:lvl5pPr lvl="4" algn="l">
              <a:lnSpc>
                <a:spcPct val="80000"/>
              </a:lnSpc>
              <a:spcBef>
                <a:spcPts val="0"/>
              </a:spcBef>
              <a:spcAft>
                <a:spcPts val="0"/>
              </a:spcAft>
              <a:buClr>
                <a:srgbClr val="FFFFFF"/>
              </a:buClr>
              <a:buSzPts val="4100"/>
              <a:buNone/>
              <a:defRPr>
                <a:solidFill>
                  <a:srgbClr val="FFFFFF"/>
                </a:solidFill>
              </a:defRPr>
            </a:lvl5pPr>
            <a:lvl6pPr lvl="5" algn="l">
              <a:lnSpc>
                <a:spcPct val="80000"/>
              </a:lnSpc>
              <a:spcBef>
                <a:spcPts val="0"/>
              </a:spcBef>
              <a:spcAft>
                <a:spcPts val="0"/>
              </a:spcAft>
              <a:buClr>
                <a:srgbClr val="FFFFFF"/>
              </a:buClr>
              <a:buSzPts val="4100"/>
              <a:buNone/>
              <a:defRPr>
                <a:solidFill>
                  <a:srgbClr val="FFFFFF"/>
                </a:solidFill>
              </a:defRPr>
            </a:lvl6pPr>
            <a:lvl7pPr lvl="6" algn="l">
              <a:lnSpc>
                <a:spcPct val="80000"/>
              </a:lnSpc>
              <a:spcBef>
                <a:spcPts val="0"/>
              </a:spcBef>
              <a:spcAft>
                <a:spcPts val="0"/>
              </a:spcAft>
              <a:buClr>
                <a:srgbClr val="FFFFFF"/>
              </a:buClr>
              <a:buSzPts val="4100"/>
              <a:buNone/>
              <a:defRPr>
                <a:solidFill>
                  <a:srgbClr val="FFFFFF"/>
                </a:solidFill>
              </a:defRPr>
            </a:lvl7pPr>
            <a:lvl8pPr lvl="7" algn="l">
              <a:lnSpc>
                <a:spcPct val="80000"/>
              </a:lnSpc>
              <a:spcBef>
                <a:spcPts val="0"/>
              </a:spcBef>
              <a:spcAft>
                <a:spcPts val="0"/>
              </a:spcAft>
              <a:buClr>
                <a:srgbClr val="FFFFFF"/>
              </a:buClr>
              <a:buSzPts val="4100"/>
              <a:buNone/>
              <a:defRPr>
                <a:solidFill>
                  <a:srgbClr val="FFFFFF"/>
                </a:solidFill>
              </a:defRPr>
            </a:lvl8pPr>
            <a:lvl9pPr lvl="8" algn="l">
              <a:lnSpc>
                <a:spcPct val="80000"/>
              </a:lnSpc>
              <a:spcBef>
                <a:spcPts val="0"/>
              </a:spcBef>
              <a:spcAft>
                <a:spcPts val="0"/>
              </a:spcAft>
              <a:buClr>
                <a:srgbClr val="FFFFFF"/>
              </a:buClr>
              <a:buSzPts val="4100"/>
              <a:buNone/>
              <a:defRPr>
                <a:solidFill>
                  <a:srgbClr val="FFFFFF"/>
                </a:solidFill>
              </a:defRPr>
            </a:lvl9pPr>
          </a:lstStyle>
          <a:p/>
        </p:txBody>
      </p:sp>
      <p:sp>
        <p:nvSpPr>
          <p:cNvPr id="1555" name="Google Shape;1555;p306"/>
          <p:cNvSpPr/>
          <p:nvPr/>
        </p:nvSpPr>
        <p:spPr>
          <a:xfrm>
            <a:off x="4498000" y="0"/>
            <a:ext cx="4646100" cy="51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306"/>
          <p:cNvSpPr txBox="1"/>
          <p:nvPr/>
        </p:nvSpPr>
        <p:spPr>
          <a:xfrm>
            <a:off x="7487292" y="4772069"/>
            <a:ext cx="1336800" cy="2859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FFFFFF"/>
                </a:solidFill>
                <a:latin typeface="Montserrat"/>
                <a:ea typeface="Montserrat"/>
                <a:cs typeface="Montserrat"/>
                <a:sym typeface="Montserrat"/>
              </a:rPr>
              <a:t>‹#›</a:t>
            </a:fld>
            <a:endParaRPr b="0" i="0" sz="800" u="none" cap="none" strike="noStrike">
              <a:solidFill>
                <a:srgbClr val="FFFFFF"/>
              </a:solidFill>
              <a:latin typeface="Questrial"/>
              <a:ea typeface="Questrial"/>
              <a:cs typeface="Questrial"/>
              <a:sym typeface="Questrial"/>
            </a:endParaRPr>
          </a:p>
        </p:txBody>
      </p:sp>
      <p:grpSp>
        <p:nvGrpSpPr>
          <p:cNvPr id="1557" name="Google Shape;1557;p306"/>
          <p:cNvGrpSpPr/>
          <p:nvPr/>
        </p:nvGrpSpPr>
        <p:grpSpPr>
          <a:xfrm rot="5400000">
            <a:off x="1019677" y="-289235"/>
            <a:ext cx="367164" cy="1116748"/>
            <a:chOff x="4257275" y="306450"/>
            <a:chExt cx="488575" cy="1486025"/>
          </a:xfrm>
        </p:grpSpPr>
        <p:grpSp>
          <p:nvGrpSpPr>
            <p:cNvPr id="1558" name="Google Shape;1558;p306"/>
            <p:cNvGrpSpPr/>
            <p:nvPr/>
          </p:nvGrpSpPr>
          <p:grpSpPr>
            <a:xfrm>
              <a:off x="4257275" y="306450"/>
              <a:ext cx="488575" cy="140700"/>
              <a:chOff x="4257275" y="306450"/>
              <a:chExt cx="488575" cy="140700"/>
            </a:xfrm>
          </p:grpSpPr>
          <p:sp>
            <p:nvSpPr>
              <p:cNvPr id="1559" name="Google Shape;1559;p306"/>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306"/>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61" name="Google Shape;1561;p306"/>
            <p:cNvGrpSpPr/>
            <p:nvPr/>
          </p:nvGrpSpPr>
          <p:grpSpPr>
            <a:xfrm>
              <a:off x="4257275" y="575515"/>
              <a:ext cx="488575" cy="140700"/>
              <a:chOff x="4257275" y="306450"/>
              <a:chExt cx="488575" cy="140700"/>
            </a:xfrm>
          </p:grpSpPr>
          <p:sp>
            <p:nvSpPr>
              <p:cNvPr id="1562" name="Google Shape;1562;p306"/>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306"/>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64" name="Google Shape;1564;p306"/>
            <p:cNvGrpSpPr/>
            <p:nvPr/>
          </p:nvGrpSpPr>
          <p:grpSpPr>
            <a:xfrm>
              <a:off x="4257275" y="844580"/>
              <a:ext cx="488575" cy="140700"/>
              <a:chOff x="4257275" y="306450"/>
              <a:chExt cx="488575" cy="140700"/>
            </a:xfrm>
          </p:grpSpPr>
          <p:sp>
            <p:nvSpPr>
              <p:cNvPr id="1565" name="Google Shape;1565;p306"/>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306"/>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67" name="Google Shape;1567;p306"/>
            <p:cNvGrpSpPr/>
            <p:nvPr/>
          </p:nvGrpSpPr>
          <p:grpSpPr>
            <a:xfrm>
              <a:off x="4257275" y="1113645"/>
              <a:ext cx="488575" cy="140700"/>
              <a:chOff x="4257275" y="306450"/>
              <a:chExt cx="488575" cy="140700"/>
            </a:xfrm>
          </p:grpSpPr>
          <p:sp>
            <p:nvSpPr>
              <p:cNvPr id="1568" name="Google Shape;1568;p306"/>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306"/>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70" name="Google Shape;1570;p306"/>
            <p:cNvGrpSpPr/>
            <p:nvPr/>
          </p:nvGrpSpPr>
          <p:grpSpPr>
            <a:xfrm>
              <a:off x="4257275" y="1382710"/>
              <a:ext cx="488575" cy="140700"/>
              <a:chOff x="4257275" y="306450"/>
              <a:chExt cx="488575" cy="140700"/>
            </a:xfrm>
          </p:grpSpPr>
          <p:sp>
            <p:nvSpPr>
              <p:cNvPr id="1571" name="Google Shape;1571;p306"/>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306"/>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73" name="Google Shape;1573;p306"/>
            <p:cNvGrpSpPr/>
            <p:nvPr/>
          </p:nvGrpSpPr>
          <p:grpSpPr>
            <a:xfrm>
              <a:off x="4257275" y="1651775"/>
              <a:ext cx="488575" cy="140700"/>
              <a:chOff x="4257275" y="306450"/>
              <a:chExt cx="488575" cy="140700"/>
            </a:xfrm>
          </p:grpSpPr>
          <p:sp>
            <p:nvSpPr>
              <p:cNvPr id="1574" name="Google Shape;1574;p306"/>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306"/>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1576" name="Google Shape;1576;p306"/>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1577" name="Google Shape;1577;p306"/>
          <p:cNvSpPr txBox="1"/>
          <p:nvPr>
            <p:ph idx="1" type="body"/>
          </p:nvPr>
        </p:nvSpPr>
        <p:spPr>
          <a:xfrm>
            <a:off x="534175" y="2677175"/>
            <a:ext cx="3461100" cy="21804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SzPts val="1400"/>
              <a:buNone/>
              <a:defRPr sz="1000">
                <a:solidFill>
                  <a:srgbClr val="FFFFFF"/>
                </a:solidFill>
                <a:latin typeface="Work Sans"/>
                <a:ea typeface="Work Sans"/>
                <a:cs typeface="Work Sans"/>
                <a:sym typeface="Work Sans"/>
              </a:defRPr>
            </a:lvl1pPr>
            <a:lvl2pPr indent="-292100" lvl="1" marL="914400" algn="l">
              <a:lnSpc>
                <a:spcPct val="100000"/>
              </a:lnSpc>
              <a:spcBef>
                <a:spcPts val="0"/>
              </a:spcBef>
              <a:spcAft>
                <a:spcPts val="0"/>
              </a:spcAft>
              <a:buClr>
                <a:srgbClr val="FFFFFF"/>
              </a:buClr>
              <a:buSzPts val="1000"/>
              <a:buChar char="○"/>
              <a:defRPr sz="1000">
                <a:solidFill>
                  <a:srgbClr val="FFFFFF"/>
                </a:solidFill>
                <a:latin typeface="Work Sans"/>
                <a:ea typeface="Work Sans"/>
                <a:cs typeface="Work Sans"/>
                <a:sym typeface="Work Sans"/>
              </a:defRPr>
            </a:lvl2pPr>
            <a:lvl3pPr indent="-304800" lvl="2" marL="1371600" algn="l">
              <a:lnSpc>
                <a:spcPct val="100000"/>
              </a:lnSpc>
              <a:spcBef>
                <a:spcPts val="0"/>
              </a:spcBef>
              <a:spcAft>
                <a:spcPts val="0"/>
              </a:spcAft>
              <a:buClr>
                <a:srgbClr val="FFFFFF"/>
              </a:buClr>
              <a:buSzPts val="1200"/>
              <a:buChar char="■"/>
              <a:defRPr sz="1000">
                <a:solidFill>
                  <a:srgbClr val="FFFFFF"/>
                </a:solidFill>
                <a:latin typeface="Work Sans"/>
                <a:ea typeface="Work Sans"/>
                <a:cs typeface="Work Sans"/>
                <a:sym typeface="Work Sans"/>
              </a:defRPr>
            </a:lvl3pPr>
            <a:lvl4pPr indent="-298450" lvl="3" marL="1828800" algn="l">
              <a:lnSpc>
                <a:spcPct val="100000"/>
              </a:lnSpc>
              <a:spcBef>
                <a:spcPts val="0"/>
              </a:spcBef>
              <a:spcAft>
                <a:spcPts val="0"/>
              </a:spcAft>
              <a:buClr>
                <a:srgbClr val="FFFFFF"/>
              </a:buClr>
              <a:buSzPts val="1100"/>
              <a:buChar char="●"/>
              <a:defRPr sz="1000">
                <a:solidFill>
                  <a:srgbClr val="FFFFFF"/>
                </a:solidFill>
                <a:latin typeface="Work Sans"/>
                <a:ea typeface="Work Sans"/>
                <a:cs typeface="Work Sans"/>
                <a:sym typeface="Work Sans"/>
              </a:defRPr>
            </a:lvl4pPr>
            <a:lvl5pPr indent="-292100" lvl="4" marL="2286000" algn="l">
              <a:lnSpc>
                <a:spcPct val="100000"/>
              </a:lnSpc>
              <a:spcBef>
                <a:spcPts val="0"/>
              </a:spcBef>
              <a:spcAft>
                <a:spcPts val="0"/>
              </a:spcAft>
              <a:buClr>
                <a:srgbClr val="FFFFFF"/>
              </a:buClr>
              <a:buSzPts val="1000"/>
              <a:buChar char="○"/>
              <a:defRPr sz="1000">
                <a:solidFill>
                  <a:srgbClr val="FFFFFF"/>
                </a:solidFill>
                <a:latin typeface="Work Sans"/>
                <a:ea typeface="Work Sans"/>
                <a:cs typeface="Work Sans"/>
                <a:sym typeface="Work Sans"/>
              </a:defRPr>
            </a:lvl5pPr>
            <a:lvl6pPr indent="-285750" lvl="5" marL="2743200" algn="l">
              <a:lnSpc>
                <a:spcPct val="100000"/>
              </a:lnSpc>
              <a:spcBef>
                <a:spcPts val="0"/>
              </a:spcBef>
              <a:spcAft>
                <a:spcPts val="0"/>
              </a:spcAft>
              <a:buClr>
                <a:srgbClr val="FFFFFF"/>
              </a:buClr>
              <a:buSzPts val="900"/>
              <a:buChar char="■"/>
              <a:defRPr sz="1000">
                <a:solidFill>
                  <a:srgbClr val="FFFFFF"/>
                </a:solidFill>
                <a:latin typeface="Work Sans"/>
                <a:ea typeface="Work Sans"/>
                <a:cs typeface="Work Sans"/>
                <a:sym typeface="Work Sans"/>
              </a:defRPr>
            </a:lvl6pPr>
            <a:lvl7pPr indent="-279400" lvl="6" marL="3200400" algn="l">
              <a:lnSpc>
                <a:spcPct val="100000"/>
              </a:lnSpc>
              <a:spcBef>
                <a:spcPts val="0"/>
              </a:spcBef>
              <a:spcAft>
                <a:spcPts val="0"/>
              </a:spcAft>
              <a:buClr>
                <a:srgbClr val="FFFFFF"/>
              </a:buClr>
              <a:buSzPts val="800"/>
              <a:buChar char="●"/>
              <a:defRPr sz="1000">
                <a:solidFill>
                  <a:srgbClr val="FFFFFF"/>
                </a:solidFill>
                <a:latin typeface="Work Sans"/>
                <a:ea typeface="Work Sans"/>
                <a:cs typeface="Work Sans"/>
                <a:sym typeface="Work Sans"/>
              </a:defRPr>
            </a:lvl7pPr>
            <a:lvl8pPr indent="-273050" lvl="7" marL="3657600" algn="l">
              <a:lnSpc>
                <a:spcPct val="100000"/>
              </a:lnSpc>
              <a:spcBef>
                <a:spcPts val="0"/>
              </a:spcBef>
              <a:spcAft>
                <a:spcPts val="0"/>
              </a:spcAft>
              <a:buClr>
                <a:srgbClr val="FFFFFF"/>
              </a:buClr>
              <a:buSzPts val="700"/>
              <a:buChar char="○"/>
              <a:defRPr sz="1000">
                <a:solidFill>
                  <a:srgbClr val="FFFFFF"/>
                </a:solidFill>
                <a:latin typeface="Work Sans"/>
                <a:ea typeface="Work Sans"/>
                <a:cs typeface="Work Sans"/>
                <a:sym typeface="Work Sans"/>
              </a:defRPr>
            </a:lvl8pPr>
            <a:lvl9pPr indent="-266700" lvl="8" marL="4114800" algn="l">
              <a:lnSpc>
                <a:spcPct val="100000"/>
              </a:lnSpc>
              <a:spcBef>
                <a:spcPts val="0"/>
              </a:spcBef>
              <a:spcAft>
                <a:spcPts val="0"/>
              </a:spcAft>
              <a:buClr>
                <a:srgbClr val="FFFFFF"/>
              </a:buClr>
              <a:buSzPts val="600"/>
              <a:buChar char="■"/>
              <a:defRPr sz="1000">
                <a:solidFill>
                  <a:srgbClr val="FFFFFF"/>
                </a:solidFill>
                <a:latin typeface="Work Sans"/>
                <a:ea typeface="Work Sans"/>
                <a:cs typeface="Work Sans"/>
                <a:sym typeface="Work Sans"/>
              </a:defRPr>
            </a:lvl9pPr>
          </a:lstStyle>
          <a:p/>
        </p:txBody>
      </p:sp>
      <p:sp>
        <p:nvSpPr>
          <p:cNvPr id="1578" name="Google Shape;1578;p306"/>
          <p:cNvSpPr txBox="1"/>
          <p:nvPr>
            <p:ph idx="2" type="subTitle"/>
          </p:nvPr>
        </p:nvSpPr>
        <p:spPr>
          <a:xfrm>
            <a:off x="522000" y="667500"/>
            <a:ext cx="3461100" cy="330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sz="1300">
                <a:solidFill>
                  <a:srgbClr val="FFFFFF"/>
                </a:solidFill>
                <a:latin typeface="Work Sans Medium"/>
                <a:ea typeface="Work Sans Medium"/>
                <a:cs typeface="Work Sans Medium"/>
                <a:sym typeface="Work Sans Medium"/>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600"/>
              <a:buNone/>
              <a:defRPr/>
            </a:lvl9pPr>
          </a:lstStyle>
          <a:p/>
        </p:txBody>
      </p:sp>
      <p:sp>
        <p:nvSpPr>
          <p:cNvPr id="1579" name="Google Shape;1579;p306"/>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2021</a:t>
            </a:r>
            <a:endParaRPr b="0" i="0" sz="600" u="none" cap="none" strike="noStrike">
              <a:solidFill>
                <a:srgbClr val="FFFFFF"/>
              </a:solidFill>
              <a:latin typeface="Work Sans"/>
              <a:ea typeface="Work Sans"/>
              <a:cs typeface="Work Sans"/>
              <a:sym typeface="Work Sans"/>
            </a:endParaRPr>
          </a:p>
        </p:txBody>
      </p:sp>
      <p:sp>
        <p:nvSpPr>
          <p:cNvPr id="1580" name="Google Shape;1580;p306"/>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Basic Blue 3 1 1">
  <p:cSld name="Cover Slide - Brands_6_2_1_2_2_3_1_1">
    <p:bg>
      <p:bgPr>
        <a:solidFill>
          <a:schemeClr val="dk1"/>
        </a:solidFill>
      </p:bgPr>
    </p:bg>
    <p:spTree>
      <p:nvGrpSpPr>
        <p:cNvPr id="1581" name="Shape 1581"/>
        <p:cNvGrpSpPr/>
        <p:nvPr/>
      </p:nvGrpSpPr>
      <p:grpSpPr>
        <a:xfrm>
          <a:off x="0" y="0"/>
          <a:ext cx="0" cy="0"/>
          <a:chOff x="0" y="0"/>
          <a:chExt cx="0" cy="0"/>
        </a:xfrm>
      </p:grpSpPr>
      <p:sp>
        <p:nvSpPr>
          <p:cNvPr id="1582" name="Google Shape;1582;p307"/>
          <p:cNvSpPr/>
          <p:nvPr/>
        </p:nvSpPr>
        <p:spPr>
          <a:xfrm rot="5796468">
            <a:off x="-3571834" y="-3060830"/>
            <a:ext cx="5855176" cy="6526047"/>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307"/>
          <p:cNvSpPr/>
          <p:nvPr/>
        </p:nvSpPr>
        <p:spPr>
          <a:xfrm rot="9442979">
            <a:off x="-2057771" y="1067260"/>
            <a:ext cx="2520650" cy="1522475"/>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307"/>
          <p:cNvSpPr/>
          <p:nvPr/>
        </p:nvSpPr>
        <p:spPr>
          <a:xfrm rot="10800000">
            <a:off x="4422250" y="-930550"/>
            <a:ext cx="1846800" cy="1846800"/>
          </a:xfrm>
          <a:prstGeom prst="blockArc">
            <a:avLst>
              <a:gd fmla="val 10800000" name="adj1"/>
              <a:gd fmla="val 21587484" name="adj2"/>
              <a:gd fmla="val 17796" name="adj3"/>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85" name="Google Shape;1585;p307"/>
          <p:cNvPicPr preferRelativeResize="0"/>
          <p:nvPr/>
        </p:nvPicPr>
        <p:blipFill rotWithShape="1">
          <a:blip r:embed="rId2">
            <a:alphaModFix/>
          </a:blip>
          <a:srcRect b="0" l="0" r="0" t="0"/>
          <a:stretch/>
        </p:blipFill>
        <p:spPr>
          <a:xfrm>
            <a:off x="8046050" y="218415"/>
            <a:ext cx="801848" cy="331010"/>
          </a:xfrm>
          <a:prstGeom prst="rect">
            <a:avLst/>
          </a:prstGeom>
          <a:noFill/>
          <a:ln>
            <a:noFill/>
          </a:ln>
        </p:spPr>
      </p:pic>
      <p:sp>
        <p:nvSpPr>
          <p:cNvPr id="1586" name="Google Shape;1586;p307"/>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2021</a:t>
            </a:r>
            <a:endParaRPr b="0" i="0" sz="600" u="none" cap="none" strike="noStrike">
              <a:solidFill>
                <a:srgbClr val="FFFFFF"/>
              </a:solidFill>
              <a:latin typeface="Work Sans"/>
              <a:ea typeface="Work Sans"/>
              <a:cs typeface="Work Sans"/>
              <a:sym typeface="Work Sans"/>
            </a:endParaRPr>
          </a:p>
        </p:txBody>
      </p:sp>
      <p:sp>
        <p:nvSpPr>
          <p:cNvPr id="1587" name="Google Shape;1587;p307"/>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1588" name="Google Shape;1588;p307"/>
          <p:cNvSpPr/>
          <p:nvPr/>
        </p:nvSpPr>
        <p:spPr>
          <a:xfrm>
            <a:off x="-2463600" y="-1312625"/>
            <a:ext cx="13563600" cy="13125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307"/>
          <p:cNvSpPr/>
          <p:nvPr/>
        </p:nvSpPr>
        <p:spPr>
          <a:xfrm>
            <a:off x="9144000" y="-962025"/>
            <a:ext cx="1956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307"/>
          <p:cNvSpPr/>
          <p:nvPr/>
        </p:nvSpPr>
        <p:spPr>
          <a:xfrm>
            <a:off x="-101925" y="5143500"/>
            <a:ext cx="10808100" cy="1430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307"/>
          <p:cNvSpPr/>
          <p:nvPr/>
        </p:nvSpPr>
        <p:spPr>
          <a:xfrm>
            <a:off x="-2463600" y="-962025"/>
            <a:ext cx="24639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1" name="Shape 151"/>
        <p:cNvGrpSpPr/>
        <p:nvPr/>
      </p:nvGrpSpPr>
      <p:grpSpPr>
        <a:xfrm>
          <a:off x="0" y="0"/>
          <a:ext cx="0" cy="0"/>
          <a:chOff x="0" y="0"/>
          <a:chExt cx="0" cy="0"/>
        </a:xfrm>
      </p:grpSpPr>
      <p:sp>
        <p:nvSpPr>
          <p:cNvPr id="152" name="Google Shape;152;p4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53" name="Google Shape;153;p4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4" name="Google Shape;154;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Basic Light 5 1 1">
  <p:cSld name="CUSTOM_1_1_7_1_1">
    <p:spTree>
      <p:nvGrpSpPr>
        <p:cNvPr id="1592" name="Shape 1592"/>
        <p:cNvGrpSpPr/>
        <p:nvPr/>
      </p:nvGrpSpPr>
      <p:grpSpPr>
        <a:xfrm>
          <a:off x="0" y="0"/>
          <a:ext cx="0" cy="0"/>
          <a:chOff x="0" y="0"/>
          <a:chExt cx="0" cy="0"/>
        </a:xfrm>
      </p:grpSpPr>
      <p:sp>
        <p:nvSpPr>
          <p:cNvPr id="1593" name="Google Shape;1593;p308"/>
          <p:cNvSpPr/>
          <p:nvPr/>
        </p:nvSpPr>
        <p:spPr>
          <a:xfrm rot="4899983">
            <a:off x="-2058775" y="2878013"/>
            <a:ext cx="3905357" cy="4352823"/>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308"/>
          <p:cNvSpPr/>
          <p:nvPr/>
        </p:nvSpPr>
        <p:spPr>
          <a:xfrm rot="-454686">
            <a:off x="7218737" y="-768997"/>
            <a:ext cx="3049329" cy="1841833"/>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F6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95" name="Google Shape;1595;p308"/>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1596" name="Google Shape;1596;p308"/>
          <p:cNvSpPr txBox="1"/>
          <p:nvPr>
            <p:ph type="title"/>
          </p:nvPr>
        </p:nvSpPr>
        <p:spPr>
          <a:xfrm>
            <a:off x="2058195" y="1256425"/>
            <a:ext cx="990900" cy="393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2800"/>
              <a:buNone/>
              <a:defRPr b="1" sz="1000">
                <a:solidFill>
                  <a:srgbClr val="0D4D69"/>
                </a:solidFill>
                <a:latin typeface="Work Sans"/>
                <a:ea typeface="Work Sans"/>
                <a:cs typeface="Work Sans"/>
                <a:sym typeface="Work Sans"/>
              </a:defRPr>
            </a:lvl1pPr>
            <a:lvl2pPr lvl="1" algn="ctr">
              <a:lnSpc>
                <a:spcPct val="80000"/>
              </a:lnSpc>
              <a:spcBef>
                <a:spcPts val="0"/>
              </a:spcBef>
              <a:spcAft>
                <a:spcPts val="0"/>
              </a:spcAft>
              <a:buSzPts val="1100"/>
              <a:buNone/>
              <a:defRPr sz="1100">
                <a:latin typeface="Work Sans"/>
                <a:ea typeface="Work Sans"/>
                <a:cs typeface="Work Sans"/>
                <a:sym typeface="Work Sans"/>
              </a:defRPr>
            </a:lvl2pPr>
            <a:lvl3pPr lvl="2" algn="ctr">
              <a:lnSpc>
                <a:spcPct val="80000"/>
              </a:lnSpc>
              <a:spcBef>
                <a:spcPts val="0"/>
              </a:spcBef>
              <a:spcAft>
                <a:spcPts val="0"/>
              </a:spcAft>
              <a:buSzPts val="1100"/>
              <a:buNone/>
              <a:defRPr sz="1100">
                <a:latin typeface="Work Sans"/>
                <a:ea typeface="Work Sans"/>
                <a:cs typeface="Work Sans"/>
                <a:sym typeface="Work Sans"/>
              </a:defRPr>
            </a:lvl3pPr>
            <a:lvl4pPr lvl="3" algn="ctr">
              <a:lnSpc>
                <a:spcPct val="80000"/>
              </a:lnSpc>
              <a:spcBef>
                <a:spcPts val="0"/>
              </a:spcBef>
              <a:spcAft>
                <a:spcPts val="0"/>
              </a:spcAft>
              <a:buSzPts val="1100"/>
              <a:buNone/>
              <a:defRPr sz="1100">
                <a:latin typeface="Work Sans"/>
                <a:ea typeface="Work Sans"/>
                <a:cs typeface="Work Sans"/>
                <a:sym typeface="Work Sans"/>
              </a:defRPr>
            </a:lvl4pPr>
            <a:lvl5pPr lvl="4" algn="ctr">
              <a:lnSpc>
                <a:spcPct val="80000"/>
              </a:lnSpc>
              <a:spcBef>
                <a:spcPts val="0"/>
              </a:spcBef>
              <a:spcAft>
                <a:spcPts val="0"/>
              </a:spcAft>
              <a:buSzPts val="1100"/>
              <a:buNone/>
              <a:defRPr sz="1100">
                <a:latin typeface="Work Sans"/>
                <a:ea typeface="Work Sans"/>
                <a:cs typeface="Work Sans"/>
                <a:sym typeface="Work Sans"/>
              </a:defRPr>
            </a:lvl5pPr>
            <a:lvl6pPr lvl="5" algn="ctr">
              <a:lnSpc>
                <a:spcPct val="80000"/>
              </a:lnSpc>
              <a:spcBef>
                <a:spcPts val="0"/>
              </a:spcBef>
              <a:spcAft>
                <a:spcPts val="0"/>
              </a:spcAft>
              <a:buSzPts val="1100"/>
              <a:buNone/>
              <a:defRPr sz="1100">
                <a:latin typeface="Work Sans"/>
                <a:ea typeface="Work Sans"/>
                <a:cs typeface="Work Sans"/>
                <a:sym typeface="Work Sans"/>
              </a:defRPr>
            </a:lvl6pPr>
            <a:lvl7pPr lvl="6" algn="ctr">
              <a:lnSpc>
                <a:spcPct val="80000"/>
              </a:lnSpc>
              <a:spcBef>
                <a:spcPts val="0"/>
              </a:spcBef>
              <a:spcAft>
                <a:spcPts val="0"/>
              </a:spcAft>
              <a:buSzPts val="1100"/>
              <a:buNone/>
              <a:defRPr sz="1100">
                <a:latin typeface="Work Sans"/>
                <a:ea typeface="Work Sans"/>
                <a:cs typeface="Work Sans"/>
                <a:sym typeface="Work Sans"/>
              </a:defRPr>
            </a:lvl7pPr>
            <a:lvl8pPr lvl="7" algn="ctr">
              <a:lnSpc>
                <a:spcPct val="80000"/>
              </a:lnSpc>
              <a:spcBef>
                <a:spcPts val="0"/>
              </a:spcBef>
              <a:spcAft>
                <a:spcPts val="0"/>
              </a:spcAft>
              <a:buSzPts val="1100"/>
              <a:buNone/>
              <a:defRPr sz="1100">
                <a:latin typeface="Work Sans"/>
                <a:ea typeface="Work Sans"/>
                <a:cs typeface="Work Sans"/>
                <a:sym typeface="Work Sans"/>
              </a:defRPr>
            </a:lvl8pPr>
            <a:lvl9pPr lvl="8" algn="ctr">
              <a:lnSpc>
                <a:spcPct val="80000"/>
              </a:lnSpc>
              <a:spcBef>
                <a:spcPts val="0"/>
              </a:spcBef>
              <a:spcAft>
                <a:spcPts val="0"/>
              </a:spcAft>
              <a:buSzPts val="1100"/>
              <a:buNone/>
              <a:defRPr sz="1100">
                <a:latin typeface="Work Sans"/>
                <a:ea typeface="Work Sans"/>
                <a:cs typeface="Work Sans"/>
                <a:sym typeface="Work Sans"/>
              </a:defRPr>
            </a:lvl9pPr>
          </a:lstStyle>
          <a:p/>
        </p:txBody>
      </p:sp>
      <p:cxnSp>
        <p:nvCxnSpPr>
          <p:cNvPr id="1597" name="Google Shape;1597;p308"/>
          <p:cNvCxnSpPr/>
          <p:nvPr/>
        </p:nvCxnSpPr>
        <p:spPr>
          <a:xfrm>
            <a:off x="3118803" y="1453225"/>
            <a:ext cx="1436700" cy="0"/>
          </a:xfrm>
          <a:prstGeom prst="straightConnector1">
            <a:avLst/>
          </a:prstGeom>
          <a:noFill/>
          <a:ln cap="flat" cmpd="sng" w="9525">
            <a:solidFill>
              <a:srgbClr val="356D82"/>
            </a:solidFill>
            <a:prstDash val="solid"/>
            <a:round/>
            <a:headEnd len="sm" w="sm" type="none"/>
            <a:tailEnd len="sm" w="sm" type="oval"/>
          </a:ln>
        </p:spPr>
      </p:cxnSp>
      <p:cxnSp>
        <p:nvCxnSpPr>
          <p:cNvPr id="1598" name="Google Shape;1598;p308"/>
          <p:cNvCxnSpPr/>
          <p:nvPr/>
        </p:nvCxnSpPr>
        <p:spPr>
          <a:xfrm>
            <a:off x="568025" y="1453225"/>
            <a:ext cx="1436700" cy="0"/>
          </a:xfrm>
          <a:prstGeom prst="straightConnector1">
            <a:avLst/>
          </a:prstGeom>
          <a:noFill/>
          <a:ln cap="flat" cmpd="sng" w="9525">
            <a:solidFill>
              <a:srgbClr val="356D82"/>
            </a:solidFill>
            <a:prstDash val="solid"/>
            <a:round/>
            <a:headEnd len="sm" w="sm" type="oval"/>
            <a:tailEnd len="sm" w="sm" type="none"/>
          </a:ln>
        </p:spPr>
      </p:cxnSp>
      <p:cxnSp>
        <p:nvCxnSpPr>
          <p:cNvPr id="1599" name="Google Shape;1599;p308"/>
          <p:cNvCxnSpPr/>
          <p:nvPr/>
        </p:nvCxnSpPr>
        <p:spPr>
          <a:xfrm>
            <a:off x="4754125" y="1453225"/>
            <a:ext cx="1360500" cy="0"/>
          </a:xfrm>
          <a:prstGeom prst="straightConnector1">
            <a:avLst/>
          </a:prstGeom>
          <a:noFill/>
          <a:ln cap="flat" cmpd="sng" w="9525">
            <a:solidFill>
              <a:srgbClr val="356D82"/>
            </a:solidFill>
            <a:prstDash val="solid"/>
            <a:round/>
            <a:headEnd len="sm" w="sm" type="oval"/>
            <a:tailEnd len="sm" w="sm" type="none"/>
          </a:ln>
        </p:spPr>
      </p:cxnSp>
      <p:cxnSp>
        <p:nvCxnSpPr>
          <p:cNvPr id="1600" name="Google Shape;1600;p308"/>
          <p:cNvCxnSpPr/>
          <p:nvPr/>
        </p:nvCxnSpPr>
        <p:spPr>
          <a:xfrm>
            <a:off x="7381101" y="1453225"/>
            <a:ext cx="1360500" cy="0"/>
          </a:xfrm>
          <a:prstGeom prst="straightConnector1">
            <a:avLst/>
          </a:prstGeom>
          <a:noFill/>
          <a:ln cap="flat" cmpd="sng" w="9525">
            <a:solidFill>
              <a:srgbClr val="356D82"/>
            </a:solidFill>
            <a:prstDash val="solid"/>
            <a:round/>
            <a:headEnd len="sm" w="sm" type="none"/>
            <a:tailEnd len="sm" w="sm" type="oval"/>
          </a:ln>
        </p:spPr>
      </p:cxnSp>
      <p:sp>
        <p:nvSpPr>
          <p:cNvPr id="1601" name="Google Shape;1601;p308"/>
          <p:cNvSpPr txBox="1"/>
          <p:nvPr>
            <p:ph idx="2" type="title"/>
          </p:nvPr>
        </p:nvSpPr>
        <p:spPr>
          <a:xfrm>
            <a:off x="6251031" y="1256425"/>
            <a:ext cx="993600" cy="393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2800"/>
              <a:buNone/>
              <a:defRPr b="1" sz="1000">
                <a:solidFill>
                  <a:srgbClr val="0D4D69"/>
                </a:solidFill>
                <a:latin typeface="Work Sans"/>
                <a:ea typeface="Work Sans"/>
                <a:cs typeface="Work Sans"/>
                <a:sym typeface="Work Sans"/>
              </a:defRPr>
            </a:lvl1pPr>
            <a:lvl2pPr lvl="1" algn="ctr">
              <a:lnSpc>
                <a:spcPct val="80000"/>
              </a:lnSpc>
              <a:spcBef>
                <a:spcPts val="0"/>
              </a:spcBef>
              <a:spcAft>
                <a:spcPts val="0"/>
              </a:spcAft>
              <a:buSzPts val="1100"/>
              <a:buNone/>
              <a:defRPr sz="1100">
                <a:latin typeface="Work Sans"/>
                <a:ea typeface="Work Sans"/>
                <a:cs typeface="Work Sans"/>
                <a:sym typeface="Work Sans"/>
              </a:defRPr>
            </a:lvl2pPr>
            <a:lvl3pPr lvl="2" algn="ctr">
              <a:lnSpc>
                <a:spcPct val="80000"/>
              </a:lnSpc>
              <a:spcBef>
                <a:spcPts val="0"/>
              </a:spcBef>
              <a:spcAft>
                <a:spcPts val="0"/>
              </a:spcAft>
              <a:buSzPts val="1100"/>
              <a:buNone/>
              <a:defRPr sz="1100">
                <a:latin typeface="Work Sans"/>
                <a:ea typeface="Work Sans"/>
                <a:cs typeface="Work Sans"/>
                <a:sym typeface="Work Sans"/>
              </a:defRPr>
            </a:lvl3pPr>
            <a:lvl4pPr lvl="3" algn="ctr">
              <a:lnSpc>
                <a:spcPct val="80000"/>
              </a:lnSpc>
              <a:spcBef>
                <a:spcPts val="0"/>
              </a:spcBef>
              <a:spcAft>
                <a:spcPts val="0"/>
              </a:spcAft>
              <a:buSzPts val="1100"/>
              <a:buNone/>
              <a:defRPr sz="1100">
                <a:latin typeface="Work Sans"/>
                <a:ea typeface="Work Sans"/>
                <a:cs typeface="Work Sans"/>
                <a:sym typeface="Work Sans"/>
              </a:defRPr>
            </a:lvl4pPr>
            <a:lvl5pPr lvl="4" algn="ctr">
              <a:lnSpc>
                <a:spcPct val="80000"/>
              </a:lnSpc>
              <a:spcBef>
                <a:spcPts val="0"/>
              </a:spcBef>
              <a:spcAft>
                <a:spcPts val="0"/>
              </a:spcAft>
              <a:buSzPts val="1100"/>
              <a:buNone/>
              <a:defRPr sz="1100">
                <a:latin typeface="Work Sans"/>
                <a:ea typeface="Work Sans"/>
                <a:cs typeface="Work Sans"/>
                <a:sym typeface="Work Sans"/>
              </a:defRPr>
            </a:lvl5pPr>
            <a:lvl6pPr lvl="5" algn="ctr">
              <a:lnSpc>
                <a:spcPct val="80000"/>
              </a:lnSpc>
              <a:spcBef>
                <a:spcPts val="0"/>
              </a:spcBef>
              <a:spcAft>
                <a:spcPts val="0"/>
              </a:spcAft>
              <a:buSzPts val="1100"/>
              <a:buNone/>
              <a:defRPr sz="1100">
                <a:latin typeface="Work Sans"/>
                <a:ea typeface="Work Sans"/>
                <a:cs typeface="Work Sans"/>
                <a:sym typeface="Work Sans"/>
              </a:defRPr>
            </a:lvl6pPr>
            <a:lvl7pPr lvl="6" algn="ctr">
              <a:lnSpc>
                <a:spcPct val="80000"/>
              </a:lnSpc>
              <a:spcBef>
                <a:spcPts val="0"/>
              </a:spcBef>
              <a:spcAft>
                <a:spcPts val="0"/>
              </a:spcAft>
              <a:buSzPts val="1100"/>
              <a:buNone/>
              <a:defRPr sz="1100">
                <a:latin typeface="Work Sans"/>
                <a:ea typeface="Work Sans"/>
                <a:cs typeface="Work Sans"/>
                <a:sym typeface="Work Sans"/>
              </a:defRPr>
            </a:lvl7pPr>
            <a:lvl8pPr lvl="7" algn="ctr">
              <a:lnSpc>
                <a:spcPct val="80000"/>
              </a:lnSpc>
              <a:spcBef>
                <a:spcPts val="0"/>
              </a:spcBef>
              <a:spcAft>
                <a:spcPts val="0"/>
              </a:spcAft>
              <a:buSzPts val="1100"/>
              <a:buNone/>
              <a:defRPr sz="1100">
                <a:latin typeface="Work Sans"/>
                <a:ea typeface="Work Sans"/>
                <a:cs typeface="Work Sans"/>
                <a:sym typeface="Work Sans"/>
              </a:defRPr>
            </a:lvl8pPr>
            <a:lvl9pPr lvl="8" algn="ctr">
              <a:lnSpc>
                <a:spcPct val="80000"/>
              </a:lnSpc>
              <a:spcBef>
                <a:spcPts val="0"/>
              </a:spcBef>
              <a:spcAft>
                <a:spcPts val="0"/>
              </a:spcAft>
              <a:buSzPts val="1100"/>
              <a:buNone/>
              <a:defRPr sz="1100">
                <a:latin typeface="Work Sans"/>
                <a:ea typeface="Work Sans"/>
                <a:cs typeface="Work Sans"/>
                <a:sym typeface="Work Sans"/>
              </a:defRPr>
            </a:lvl9pPr>
          </a:lstStyle>
          <a:p/>
        </p:txBody>
      </p:sp>
      <p:cxnSp>
        <p:nvCxnSpPr>
          <p:cNvPr id="1602" name="Google Shape;1602;p308"/>
          <p:cNvCxnSpPr/>
          <p:nvPr/>
        </p:nvCxnSpPr>
        <p:spPr>
          <a:xfrm flipH="1" rot="10800000">
            <a:off x="1056292" y="3449871"/>
            <a:ext cx="7322700" cy="5400"/>
          </a:xfrm>
          <a:prstGeom prst="straightConnector1">
            <a:avLst/>
          </a:prstGeom>
          <a:noFill/>
          <a:ln cap="flat" cmpd="sng" w="9525">
            <a:solidFill>
              <a:srgbClr val="356D82"/>
            </a:solidFill>
            <a:prstDash val="solid"/>
            <a:round/>
            <a:headEnd len="sm" w="sm" type="none"/>
            <a:tailEnd len="sm" w="sm" type="none"/>
          </a:ln>
        </p:spPr>
      </p:cxnSp>
      <p:sp>
        <p:nvSpPr>
          <p:cNvPr id="1603" name="Google Shape;1603;p308"/>
          <p:cNvSpPr/>
          <p:nvPr/>
        </p:nvSpPr>
        <p:spPr>
          <a:xfrm>
            <a:off x="6847164" y="2351602"/>
            <a:ext cx="1894500" cy="2202000"/>
          </a:xfrm>
          <a:prstGeom prst="rect">
            <a:avLst/>
          </a:prstGeom>
          <a:solidFill>
            <a:srgbClr val="FFFFFF"/>
          </a:solidFill>
          <a:ln cap="flat" cmpd="sng" w="9525">
            <a:solidFill>
              <a:srgbClr val="1C6E8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308"/>
          <p:cNvSpPr/>
          <p:nvPr/>
        </p:nvSpPr>
        <p:spPr>
          <a:xfrm>
            <a:off x="4754118" y="2351602"/>
            <a:ext cx="1894500" cy="2202000"/>
          </a:xfrm>
          <a:prstGeom prst="rect">
            <a:avLst/>
          </a:prstGeom>
          <a:solidFill>
            <a:srgbClr val="FFFFFF"/>
          </a:solidFill>
          <a:ln cap="flat" cmpd="sng" w="9525">
            <a:solidFill>
              <a:srgbClr val="1C6E8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308"/>
          <p:cNvSpPr/>
          <p:nvPr/>
        </p:nvSpPr>
        <p:spPr>
          <a:xfrm>
            <a:off x="2661071" y="2351565"/>
            <a:ext cx="1894500" cy="2202000"/>
          </a:xfrm>
          <a:prstGeom prst="rect">
            <a:avLst/>
          </a:prstGeom>
          <a:solidFill>
            <a:srgbClr val="FFFFFF"/>
          </a:solidFill>
          <a:ln cap="flat" cmpd="sng" w="9525">
            <a:solidFill>
              <a:srgbClr val="1C6E8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308"/>
          <p:cNvSpPr/>
          <p:nvPr/>
        </p:nvSpPr>
        <p:spPr>
          <a:xfrm>
            <a:off x="568025" y="2351565"/>
            <a:ext cx="1894500" cy="2202000"/>
          </a:xfrm>
          <a:prstGeom prst="rect">
            <a:avLst/>
          </a:prstGeom>
          <a:solidFill>
            <a:srgbClr val="FFFFFF"/>
          </a:solidFill>
          <a:ln cap="flat" cmpd="sng" w="9525">
            <a:solidFill>
              <a:srgbClr val="1C6E8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308"/>
          <p:cNvSpPr txBox="1"/>
          <p:nvPr>
            <p:ph idx="3" type="title"/>
          </p:nvPr>
        </p:nvSpPr>
        <p:spPr>
          <a:xfrm>
            <a:off x="759725" y="3688150"/>
            <a:ext cx="1511100" cy="679800"/>
          </a:xfrm>
          <a:prstGeom prst="rect">
            <a:avLst/>
          </a:prstGeom>
          <a:noFill/>
          <a:ln>
            <a:noFill/>
          </a:ln>
        </p:spPr>
        <p:txBody>
          <a:bodyPr anchorCtr="0" anchor="t" bIns="0" lIns="0" spcFirstLastPara="1" rIns="0" wrap="square" tIns="0">
            <a:noAutofit/>
          </a:bodyPr>
          <a:lstStyle>
            <a:lvl1pPr lvl="0" marR="0" algn="l">
              <a:lnSpc>
                <a:spcPct val="115000"/>
              </a:lnSpc>
              <a:spcBef>
                <a:spcPts val="0"/>
              </a:spcBef>
              <a:spcAft>
                <a:spcPts val="0"/>
              </a:spcAft>
              <a:buClr>
                <a:srgbClr val="297697"/>
              </a:buClr>
              <a:buSzPts val="600"/>
              <a:buFont typeface="Work Sans"/>
              <a:buNone/>
              <a:defRPr sz="800">
                <a:solidFill>
                  <a:srgbClr val="297697"/>
                </a:solidFill>
                <a:latin typeface="Work Sans"/>
                <a:ea typeface="Work Sans"/>
                <a:cs typeface="Work Sans"/>
                <a:sym typeface="Work Sans"/>
              </a:defRPr>
            </a:lvl1pPr>
            <a:lvl2pPr lvl="1" algn="ctr">
              <a:lnSpc>
                <a:spcPct val="80000"/>
              </a:lnSpc>
              <a:spcBef>
                <a:spcPts val="0"/>
              </a:spcBef>
              <a:spcAft>
                <a:spcPts val="0"/>
              </a:spcAft>
              <a:buSzPts val="1100"/>
              <a:buNone/>
              <a:defRPr sz="1100">
                <a:latin typeface="Work Sans"/>
                <a:ea typeface="Work Sans"/>
                <a:cs typeface="Work Sans"/>
                <a:sym typeface="Work Sans"/>
              </a:defRPr>
            </a:lvl2pPr>
            <a:lvl3pPr lvl="2" algn="ctr">
              <a:lnSpc>
                <a:spcPct val="80000"/>
              </a:lnSpc>
              <a:spcBef>
                <a:spcPts val="0"/>
              </a:spcBef>
              <a:spcAft>
                <a:spcPts val="0"/>
              </a:spcAft>
              <a:buSzPts val="1100"/>
              <a:buNone/>
              <a:defRPr sz="1100">
                <a:latin typeface="Work Sans"/>
                <a:ea typeface="Work Sans"/>
                <a:cs typeface="Work Sans"/>
                <a:sym typeface="Work Sans"/>
              </a:defRPr>
            </a:lvl3pPr>
            <a:lvl4pPr lvl="3" algn="ctr">
              <a:lnSpc>
                <a:spcPct val="80000"/>
              </a:lnSpc>
              <a:spcBef>
                <a:spcPts val="0"/>
              </a:spcBef>
              <a:spcAft>
                <a:spcPts val="0"/>
              </a:spcAft>
              <a:buSzPts val="1100"/>
              <a:buNone/>
              <a:defRPr sz="1100">
                <a:latin typeface="Work Sans"/>
                <a:ea typeface="Work Sans"/>
                <a:cs typeface="Work Sans"/>
                <a:sym typeface="Work Sans"/>
              </a:defRPr>
            </a:lvl4pPr>
            <a:lvl5pPr lvl="4" algn="ctr">
              <a:lnSpc>
                <a:spcPct val="80000"/>
              </a:lnSpc>
              <a:spcBef>
                <a:spcPts val="0"/>
              </a:spcBef>
              <a:spcAft>
                <a:spcPts val="0"/>
              </a:spcAft>
              <a:buSzPts val="1100"/>
              <a:buNone/>
              <a:defRPr sz="1100">
                <a:latin typeface="Work Sans"/>
                <a:ea typeface="Work Sans"/>
                <a:cs typeface="Work Sans"/>
                <a:sym typeface="Work Sans"/>
              </a:defRPr>
            </a:lvl5pPr>
            <a:lvl6pPr lvl="5" algn="ctr">
              <a:lnSpc>
                <a:spcPct val="80000"/>
              </a:lnSpc>
              <a:spcBef>
                <a:spcPts val="0"/>
              </a:spcBef>
              <a:spcAft>
                <a:spcPts val="0"/>
              </a:spcAft>
              <a:buSzPts val="1100"/>
              <a:buNone/>
              <a:defRPr sz="1100">
                <a:latin typeface="Work Sans"/>
                <a:ea typeface="Work Sans"/>
                <a:cs typeface="Work Sans"/>
                <a:sym typeface="Work Sans"/>
              </a:defRPr>
            </a:lvl6pPr>
            <a:lvl7pPr lvl="6" algn="ctr">
              <a:lnSpc>
                <a:spcPct val="80000"/>
              </a:lnSpc>
              <a:spcBef>
                <a:spcPts val="0"/>
              </a:spcBef>
              <a:spcAft>
                <a:spcPts val="0"/>
              </a:spcAft>
              <a:buSzPts val="1100"/>
              <a:buNone/>
              <a:defRPr sz="1100">
                <a:latin typeface="Work Sans"/>
                <a:ea typeface="Work Sans"/>
                <a:cs typeface="Work Sans"/>
                <a:sym typeface="Work Sans"/>
              </a:defRPr>
            </a:lvl7pPr>
            <a:lvl8pPr lvl="7" algn="ctr">
              <a:lnSpc>
                <a:spcPct val="80000"/>
              </a:lnSpc>
              <a:spcBef>
                <a:spcPts val="0"/>
              </a:spcBef>
              <a:spcAft>
                <a:spcPts val="0"/>
              </a:spcAft>
              <a:buSzPts val="1100"/>
              <a:buNone/>
              <a:defRPr sz="1100">
                <a:latin typeface="Work Sans"/>
                <a:ea typeface="Work Sans"/>
                <a:cs typeface="Work Sans"/>
                <a:sym typeface="Work Sans"/>
              </a:defRPr>
            </a:lvl8pPr>
            <a:lvl9pPr lvl="8" algn="ctr">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608" name="Google Shape;1608;p308"/>
          <p:cNvSpPr txBox="1"/>
          <p:nvPr>
            <p:ph idx="4" type="title"/>
          </p:nvPr>
        </p:nvSpPr>
        <p:spPr>
          <a:xfrm>
            <a:off x="2852771" y="3688150"/>
            <a:ext cx="1511100" cy="679800"/>
          </a:xfrm>
          <a:prstGeom prst="rect">
            <a:avLst/>
          </a:prstGeom>
          <a:noFill/>
          <a:ln>
            <a:noFill/>
          </a:ln>
        </p:spPr>
        <p:txBody>
          <a:bodyPr anchorCtr="0" anchor="t" bIns="0" lIns="0" spcFirstLastPara="1" rIns="0" wrap="square" tIns="0">
            <a:noAutofit/>
          </a:bodyPr>
          <a:lstStyle>
            <a:lvl1pPr lvl="0" marR="0" algn="l">
              <a:lnSpc>
                <a:spcPct val="115000"/>
              </a:lnSpc>
              <a:spcBef>
                <a:spcPts val="0"/>
              </a:spcBef>
              <a:spcAft>
                <a:spcPts val="0"/>
              </a:spcAft>
              <a:buClr>
                <a:srgbClr val="297697"/>
              </a:buClr>
              <a:buSzPts val="600"/>
              <a:buFont typeface="Work Sans"/>
              <a:buNone/>
              <a:defRPr sz="800">
                <a:solidFill>
                  <a:srgbClr val="297697"/>
                </a:solidFill>
                <a:latin typeface="Work Sans"/>
                <a:ea typeface="Work Sans"/>
                <a:cs typeface="Work Sans"/>
                <a:sym typeface="Work Sans"/>
              </a:defRPr>
            </a:lvl1pPr>
            <a:lvl2pPr lvl="1" algn="ctr">
              <a:lnSpc>
                <a:spcPct val="80000"/>
              </a:lnSpc>
              <a:spcBef>
                <a:spcPts val="0"/>
              </a:spcBef>
              <a:spcAft>
                <a:spcPts val="0"/>
              </a:spcAft>
              <a:buSzPts val="1100"/>
              <a:buNone/>
              <a:defRPr sz="1100">
                <a:latin typeface="Work Sans"/>
                <a:ea typeface="Work Sans"/>
                <a:cs typeface="Work Sans"/>
                <a:sym typeface="Work Sans"/>
              </a:defRPr>
            </a:lvl2pPr>
            <a:lvl3pPr lvl="2" algn="ctr">
              <a:lnSpc>
                <a:spcPct val="80000"/>
              </a:lnSpc>
              <a:spcBef>
                <a:spcPts val="0"/>
              </a:spcBef>
              <a:spcAft>
                <a:spcPts val="0"/>
              </a:spcAft>
              <a:buSzPts val="1100"/>
              <a:buNone/>
              <a:defRPr sz="1100">
                <a:latin typeface="Work Sans"/>
                <a:ea typeface="Work Sans"/>
                <a:cs typeface="Work Sans"/>
                <a:sym typeface="Work Sans"/>
              </a:defRPr>
            </a:lvl3pPr>
            <a:lvl4pPr lvl="3" algn="ctr">
              <a:lnSpc>
                <a:spcPct val="80000"/>
              </a:lnSpc>
              <a:spcBef>
                <a:spcPts val="0"/>
              </a:spcBef>
              <a:spcAft>
                <a:spcPts val="0"/>
              </a:spcAft>
              <a:buSzPts val="1100"/>
              <a:buNone/>
              <a:defRPr sz="1100">
                <a:latin typeface="Work Sans"/>
                <a:ea typeface="Work Sans"/>
                <a:cs typeface="Work Sans"/>
                <a:sym typeface="Work Sans"/>
              </a:defRPr>
            </a:lvl4pPr>
            <a:lvl5pPr lvl="4" algn="ctr">
              <a:lnSpc>
                <a:spcPct val="80000"/>
              </a:lnSpc>
              <a:spcBef>
                <a:spcPts val="0"/>
              </a:spcBef>
              <a:spcAft>
                <a:spcPts val="0"/>
              </a:spcAft>
              <a:buSzPts val="1100"/>
              <a:buNone/>
              <a:defRPr sz="1100">
                <a:latin typeface="Work Sans"/>
                <a:ea typeface="Work Sans"/>
                <a:cs typeface="Work Sans"/>
                <a:sym typeface="Work Sans"/>
              </a:defRPr>
            </a:lvl5pPr>
            <a:lvl6pPr lvl="5" algn="ctr">
              <a:lnSpc>
                <a:spcPct val="80000"/>
              </a:lnSpc>
              <a:spcBef>
                <a:spcPts val="0"/>
              </a:spcBef>
              <a:spcAft>
                <a:spcPts val="0"/>
              </a:spcAft>
              <a:buSzPts val="1100"/>
              <a:buNone/>
              <a:defRPr sz="1100">
                <a:latin typeface="Work Sans"/>
                <a:ea typeface="Work Sans"/>
                <a:cs typeface="Work Sans"/>
                <a:sym typeface="Work Sans"/>
              </a:defRPr>
            </a:lvl6pPr>
            <a:lvl7pPr lvl="6" algn="ctr">
              <a:lnSpc>
                <a:spcPct val="80000"/>
              </a:lnSpc>
              <a:spcBef>
                <a:spcPts val="0"/>
              </a:spcBef>
              <a:spcAft>
                <a:spcPts val="0"/>
              </a:spcAft>
              <a:buSzPts val="1100"/>
              <a:buNone/>
              <a:defRPr sz="1100">
                <a:latin typeface="Work Sans"/>
                <a:ea typeface="Work Sans"/>
                <a:cs typeface="Work Sans"/>
                <a:sym typeface="Work Sans"/>
              </a:defRPr>
            </a:lvl7pPr>
            <a:lvl8pPr lvl="7" algn="ctr">
              <a:lnSpc>
                <a:spcPct val="80000"/>
              </a:lnSpc>
              <a:spcBef>
                <a:spcPts val="0"/>
              </a:spcBef>
              <a:spcAft>
                <a:spcPts val="0"/>
              </a:spcAft>
              <a:buSzPts val="1100"/>
              <a:buNone/>
              <a:defRPr sz="1100">
                <a:latin typeface="Work Sans"/>
                <a:ea typeface="Work Sans"/>
                <a:cs typeface="Work Sans"/>
                <a:sym typeface="Work Sans"/>
              </a:defRPr>
            </a:lvl8pPr>
            <a:lvl9pPr lvl="8" algn="ctr">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609" name="Google Shape;1609;p308"/>
          <p:cNvSpPr txBox="1"/>
          <p:nvPr>
            <p:ph idx="5" type="title"/>
          </p:nvPr>
        </p:nvSpPr>
        <p:spPr>
          <a:xfrm>
            <a:off x="4945818" y="3688150"/>
            <a:ext cx="1511100" cy="679800"/>
          </a:xfrm>
          <a:prstGeom prst="rect">
            <a:avLst/>
          </a:prstGeom>
          <a:noFill/>
          <a:ln>
            <a:noFill/>
          </a:ln>
        </p:spPr>
        <p:txBody>
          <a:bodyPr anchorCtr="0" anchor="t" bIns="0" lIns="0" spcFirstLastPara="1" rIns="0" wrap="square" tIns="0">
            <a:noAutofit/>
          </a:bodyPr>
          <a:lstStyle>
            <a:lvl1pPr lvl="0" marR="0" algn="l">
              <a:lnSpc>
                <a:spcPct val="115000"/>
              </a:lnSpc>
              <a:spcBef>
                <a:spcPts val="0"/>
              </a:spcBef>
              <a:spcAft>
                <a:spcPts val="0"/>
              </a:spcAft>
              <a:buClr>
                <a:srgbClr val="297697"/>
              </a:buClr>
              <a:buSzPts val="600"/>
              <a:buFont typeface="Work Sans"/>
              <a:buNone/>
              <a:defRPr sz="800">
                <a:solidFill>
                  <a:srgbClr val="297697"/>
                </a:solidFill>
                <a:latin typeface="Work Sans"/>
                <a:ea typeface="Work Sans"/>
                <a:cs typeface="Work Sans"/>
                <a:sym typeface="Work Sans"/>
              </a:defRPr>
            </a:lvl1pPr>
            <a:lvl2pPr lvl="1" algn="ctr">
              <a:lnSpc>
                <a:spcPct val="80000"/>
              </a:lnSpc>
              <a:spcBef>
                <a:spcPts val="0"/>
              </a:spcBef>
              <a:spcAft>
                <a:spcPts val="0"/>
              </a:spcAft>
              <a:buSzPts val="1100"/>
              <a:buNone/>
              <a:defRPr sz="1100">
                <a:latin typeface="Work Sans"/>
                <a:ea typeface="Work Sans"/>
                <a:cs typeface="Work Sans"/>
                <a:sym typeface="Work Sans"/>
              </a:defRPr>
            </a:lvl2pPr>
            <a:lvl3pPr lvl="2" algn="ctr">
              <a:lnSpc>
                <a:spcPct val="80000"/>
              </a:lnSpc>
              <a:spcBef>
                <a:spcPts val="0"/>
              </a:spcBef>
              <a:spcAft>
                <a:spcPts val="0"/>
              </a:spcAft>
              <a:buSzPts val="1100"/>
              <a:buNone/>
              <a:defRPr sz="1100">
                <a:latin typeface="Work Sans"/>
                <a:ea typeface="Work Sans"/>
                <a:cs typeface="Work Sans"/>
                <a:sym typeface="Work Sans"/>
              </a:defRPr>
            </a:lvl3pPr>
            <a:lvl4pPr lvl="3" algn="ctr">
              <a:lnSpc>
                <a:spcPct val="80000"/>
              </a:lnSpc>
              <a:spcBef>
                <a:spcPts val="0"/>
              </a:spcBef>
              <a:spcAft>
                <a:spcPts val="0"/>
              </a:spcAft>
              <a:buSzPts val="1100"/>
              <a:buNone/>
              <a:defRPr sz="1100">
                <a:latin typeface="Work Sans"/>
                <a:ea typeface="Work Sans"/>
                <a:cs typeface="Work Sans"/>
                <a:sym typeface="Work Sans"/>
              </a:defRPr>
            </a:lvl4pPr>
            <a:lvl5pPr lvl="4" algn="ctr">
              <a:lnSpc>
                <a:spcPct val="80000"/>
              </a:lnSpc>
              <a:spcBef>
                <a:spcPts val="0"/>
              </a:spcBef>
              <a:spcAft>
                <a:spcPts val="0"/>
              </a:spcAft>
              <a:buSzPts val="1100"/>
              <a:buNone/>
              <a:defRPr sz="1100">
                <a:latin typeface="Work Sans"/>
                <a:ea typeface="Work Sans"/>
                <a:cs typeface="Work Sans"/>
                <a:sym typeface="Work Sans"/>
              </a:defRPr>
            </a:lvl5pPr>
            <a:lvl6pPr lvl="5" algn="ctr">
              <a:lnSpc>
                <a:spcPct val="80000"/>
              </a:lnSpc>
              <a:spcBef>
                <a:spcPts val="0"/>
              </a:spcBef>
              <a:spcAft>
                <a:spcPts val="0"/>
              </a:spcAft>
              <a:buSzPts val="1100"/>
              <a:buNone/>
              <a:defRPr sz="1100">
                <a:latin typeface="Work Sans"/>
                <a:ea typeface="Work Sans"/>
                <a:cs typeface="Work Sans"/>
                <a:sym typeface="Work Sans"/>
              </a:defRPr>
            </a:lvl6pPr>
            <a:lvl7pPr lvl="6" algn="ctr">
              <a:lnSpc>
                <a:spcPct val="80000"/>
              </a:lnSpc>
              <a:spcBef>
                <a:spcPts val="0"/>
              </a:spcBef>
              <a:spcAft>
                <a:spcPts val="0"/>
              </a:spcAft>
              <a:buSzPts val="1100"/>
              <a:buNone/>
              <a:defRPr sz="1100">
                <a:latin typeface="Work Sans"/>
                <a:ea typeface="Work Sans"/>
                <a:cs typeface="Work Sans"/>
                <a:sym typeface="Work Sans"/>
              </a:defRPr>
            </a:lvl7pPr>
            <a:lvl8pPr lvl="7" algn="ctr">
              <a:lnSpc>
                <a:spcPct val="80000"/>
              </a:lnSpc>
              <a:spcBef>
                <a:spcPts val="0"/>
              </a:spcBef>
              <a:spcAft>
                <a:spcPts val="0"/>
              </a:spcAft>
              <a:buSzPts val="1100"/>
              <a:buNone/>
              <a:defRPr sz="1100">
                <a:latin typeface="Work Sans"/>
                <a:ea typeface="Work Sans"/>
                <a:cs typeface="Work Sans"/>
                <a:sym typeface="Work Sans"/>
              </a:defRPr>
            </a:lvl8pPr>
            <a:lvl9pPr lvl="8" algn="ctr">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610" name="Google Shape;1610;p308"/>
          <p:cNvSpPr txBox="1"/>
          <p:nvPr>
            <p:ph idx="6" type="title"/>
          </p:nvPr>
        </p:nvSpPr>
        <p:spPr>
          <a:xfrm>
            <a:off x="7055963" y="3688150"/>
            <a:ext cx="1511100" cy="679800"/>
          </a:xfrm>
          <a:prstGeom prst="rect">
            <a:avLst/>
          </a:prstGeom>
          <a:noFill/>
          <a:ln>
            <a:noFill/>
          </a:ln>
        </p:spPr>
        <p:txBody>
          <a:bodyPr anchorCtr="0" anchor="t" bIns="0" lIns="0" spcFirstLastPara="1" rIns="0" wrap="square" tIns="0">
            <a:noAutofit/>
          </a:bodyPr>
          <a:lstStyle>
            <a:lvl1pPr lvl="0" marR="0" algn="l">
              <a:lnSpc>
                <a:spcPct val="115000"/>
              </a:lnSpc>
              <a:spcBef>
                <a:spcPts val="0"/>
              </a:spcBef>
              <a:spcAft>
                <a:spcPts val="0"/>
              </a:spcAft>
              <a:buClr>
                <a:srgbClr val="297697"/>
              </a:buClr>
              <a:buSzPts val="600"/>
              <a:buFont typeface="Work Sans"/>
              <a:buNone/>
              <a:defRPr sz="800">
                <a:solidFill>
                  <a:srgbClr val="297697"/>
                </a:solidFill>
                <a:latin typeface="Work Sans"/>
                <a:ea typeface="Work Sans"/>
                <a:cs typeface="Work Sans"/>
                <a:sym typeface="Work Sans"/>
              </a:defRPr>
            </a:lvl1pPr>
            <a:lvl2pPr lvl="1" algn="ctr">
              <a:lnSpc>
                <a:spcPct val="80000"/>
              </a:lnSpc>
              <a:spcBef>
                <a:spcPts val="0"/>
              </a:spcBef>
              <a:spcAft>
                <a:spcPts val="0"/>
              </a:spcAft>
              <a:buSzPts val="1100"/>
              <a:buNone/>
              <a:defRPr sz="1100">
                <a:latin typeface="Work Sans"/>
                <a:ea typeface="Work Sans"/>
                <a:cs typeface="Work Sans"/>
                <a:sym typeface="Work Sans"/>
              </a:defRPr>
            </a:lvl2pPr>
            <a:lvl3pPr lvl="2" algn="ctr">
              <a:lnSpc>
                <a:spcPct val="80000"/>
              </a:lnSpc>
              <a:spcBef>
                <a:spcPts val="0"/>
              </a:spcBef>
              <a:spcAft>
                <a:spcPts val="0"/>
              </a:spcAft>
              <a:buSzPts val="1100"/>
              <a:buNone/>
              <a:defRPr sz="1100">
                <a:latin typeface="Work Sans"/>
                <a:ea typeface="Work Sans"/>
                <a:cs typeface="Work Sans"/>
                <a:sym typeface="Work Sans"/>
              </a:defRPr>
            </a:lvl3pPr>
            <a:lvl4pPr lvl="3" algn="ctr">
              <a:lnSpc>
                <a:spcPct val="80000"/>
              </a:lnSpc>
              <a:spcBef>
                <a:spcPts val="0"/>
              </a:spcBef>
              <a:spcAft>
                <a:spcPts val="0"/>
              </a:spcAft>
              <a:buSzPts val="1100"/>
              <a:buNone/>
              <a:defRPr sz="1100">
                <a:latin typeface="Work Sans"/>
                <a:ea typeface="Work Sans"/>
                <a:cs typeface="Work Sans"/>
                <a:sym typeface="Work Sans"/>
              </a:defRPr>
            </a:lvl4pPr>
            <a:lvl5pPr lvl="4" algn="ctr">
              <a:lnSpc>
                <a:spcPct val="80000"/>
              </a:lnSpc>
              <a:spcBef>
                <a:spcPts val="0"/>
              </a:spcBef>
              <a:spcAft>
                <a:spcPts val="0"/>
              </a:spcAft>
              <a:buSzPts val="1100"/>
              <a:buNone/>
              <a:defRPr sz="1100">
                <a:latin typeface="Work Sans"/>
                <a:ea typeface="Work Sans"/>
                <a:cs typeface="Work Sans"/>
                <a:sym typeface="Work Sans"/>
              </a:defRPr>
            </a:lvl5pPr>
            <a:lvl6pPr lvl="5" algn="ctr">
              <a:lnSpc>
                <a:spcPct val="80000"/>
              </a:lnSpc>
              <a:spcBef>
                <a:spcPts val="0"/>
              </a:spcBef>
              <a:spcAft>
                <a:spcPts val="0"/>
              </a:spcAft>
              <a:buSzPts val="1100"/>
              <a:buNone/>
              <a:defRPr sz="1100">
                <a:latin typeface="Work Sans"/>
                <a:ea typeface="Work Sans"/>
                <a:cs typeface="Work Sans"/>
                <a:sym typeface="Work Sans"/>
              </a:defRPr>
            </a:lvl6pPr>
            <a:lvl7pPr lvl="6" algn="ctr">
              <a:lnSpc>
                <a:spcPct val="80000"/>
              </a:lnSpc>
              <a:spcBef>
                <a:spcPts val="0"/>
              </a:spcBef>
              <a:spcAft>
                <a:spcPts val="0"/>
              </a:spcAft>
              <a:buSzPts val="1100"/>
              <a:buNone/>
              <a:defRPr sz="1100">
                <a:latin typeface="Work Sans"/>
                <a:ea typeface="Work Sans"/>
                <a:cs typeface="Work Sans"/>
                <a:sym typeface="Work Sans"/>
              </a:defRPr>
            </a:lvl7pPr>
            <a:lvl8pPr lvl="7" algn="ctr">
              <a:lnSpc>
                <a:spcPct val="80000"/>
              </a:lnSpc>
              <a:spcBef>
                <a:spcPts val="0"/>
              </a:spcBef>
              <a:spcAft>
                <a:spcPts val="0"/>
              </a:spcAft>
              <a:buSzPts val="1100"/>
              <a:buNone/>
              <a:defRPr sz="1100">
                <a:latin typeface="Work Sans"/>
                <a:ea typeface="Work Sans"/>
                <a:cs typeface="Work Sans"/>
                <a:sym typeface="Work Sans"/>
              </a:defRPr>
            </a:lvl8pPr>
            <a:lvl9pPr lvl="8" algn="ctr">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611" name="Google Shape;1611;p308"/>
          <p:cNvSpPr txBox="1"/>
          <p:nvPr>
            <p:ph idx="7" type="title"/>
          </p:nvPr>
        </p:nvSpPr>
        <p:spPr>
          <a:xfrm>
            <a:off x="769025" y="2690399"/>
            <a:ext cx="1492500" cy="997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800">
                <a:solidFill>
                  <a:srgbClr val="434343"/>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612" name="Google Shape;1612;p308"/>
          <p:cNvSpPr txBox="1"/>
          <p:nvPr>
            <p:ph idx="8" type="title"/>
          </p:nvPr>
        </p:nvSpPr>
        <p:spPr>
          <a:xfrm>
            <a:off x="2862075" y="2690399"/>
            <a:ext cx="1492500" cy="997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800">
                <a:solidFill>
                  <a:srgbClr val="434343"/>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613" name="Google Shape;1613;p308"/>
          <p:cNvSpPr txBox="1"/>
          <p:nvPr>
            <p:ph idx="9" type="title"/>
          </p:nvPr>
        </p:nvSpPr>
        <p:spPr>
          <a:xfrm>
            <a:off x="4955126" y="2690399"/>
            <a:ext cx="1492500" cy="997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800">
                <a:solidFill>
                  <a:srgbClr val="434343"/>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614" name="Google Shape;1614;p308"/>
          <p:cNvSpPr txBox="1"/>
          <p:nvPr>
            <p:ph idx="13" type="title"/>
          </p:nvPr>
        </p:nvSpPr>
        <p:spPr>
          <a:xfrm>
            <a:off x="7065275" y="2690399"/>
            <a:ext cx="1492500" cy="997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800">
                <a:solidFill>
                  <a:srgbClr val="434343"/>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615" name="Google Shape;1615;p308"/>
          <p:cNvSpPr txBox="1"/>
          <p:nvPr>
            <p:ph idx="14" type="title"/>
          </p:nvPr>
        </p:nvSpPr>
        <p:spPr>
          <a:xfrm>
            <a:off x="568025" y="895600"/>
            <a:ext cx="4575600" cy="2769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1500">
                <a:solidFill>
                  <a:srgbClr val="00334E"/>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cxnSp>
        <p:nvCxnSpPr>
          <p:cNvPr id="1616" name="Google Shape;1616;p308"/>
          <p:cNvCxnSpPr/>
          <p:nvPr/>
        </p:nvCxnSpPr>
        <p:spPr>
          <a:xfrm flipH="1" rot="10800000">
            <a:off x="0" y="636325"/>
            <a:ext cx="445800" cy="1500"/>
          </a:xfrm>
          <a:prstGeom prst="straightConnector1">
            <a:avLst/>
          </a:prstGeom>
          <a:noFill/>
          <a:ln cap="flat" cmpd="sng" w="28575">
            <a:solidFill>
              <a:srgbClr val="00334E"/>
            </a:solidFill>
            <a:prstDash val="solid"/>
            <a:round/>
            <a:headEnd len="sm" w="sm" type="none"/>
            <a:tailEnd len="sm" w="sm" type="none"/>
          </a:ln>
        </p:spPr>
      </p:cxnSp>
      <p:sp>
        <p:nvSpPr>
          <p:cNvPr id="1617" name="Google Shape;1617;p308"/>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2021</a:t>
            </a:r>
            <a:endParaRPr b="0" i="0" sz="600" u="none" cap="none" strike="noStrike">
              <a:solidFill>
                <a:srgbClr val="666666"/>
              </a:solidFill>
              <a:latin typeface="Work Sans"/>
              <a:ea typeface="Work Sans"/>
              <a:cs typeface="Work Sans"/>
              <a:sym typeface="Work Sans"/>
            </a:endParaRPr>
          </a:p>
        </p:txBody>
      </p:sp>
      <p:sp>
        <p:nvSpPr>
          <p:cNvPr id="1618" name="Google Shape;1618;p308"/>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1619" name="Google Shape;1619;p308"/>
          <p:cNvSpPr txBox="1"/>
          <p:nvPr>
            <p:ph idx="15" type="title"/>
          </p:nvPr>
        </p:nvSpPr>
        <p:spPr>
          <a:xfrm>
            <a:off x="759725" y="2209325"/>
            <a:ext cx="1511100" cy="330900"/>
          </a:xfrm>
          <a:prstGeom prst="rect">
            <a:avLst/>
          </a:prstGeom>
          <a:solidFill>
            <a:srgbClr val="FFFFFF"/>
          </a:solid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2800"/>
              <a:buNone/>
              <a:defRPr b="1" sz="1200">
                <a:solidFill>
                  <a:srgbClr val="0D4D69"/>
                </a:solidFill>
                <a:latin typeface="Work Sans"/>
                <a:ea typeface="Work Sans"/>
                <a:cs typeface="Work Sans"/>
                <a:sym typeface="Work Sans"/>
              </a:defRPr>
            </a:lvl1pPr>
            <a:lvl2pPr lvl="1" algn="ctr">
              <a:lnSpc>
                <a:spcPct val="80000"/>
              </a:lnSpc>
              <a:spcBef>
                <a:spcPts val="0"/>
              </a:spcBef>
              <a:spcAft>
                <a:spcPts val="0"/>
              </a:spcAft>
              <a:buClr>
                <a:srgbClr val="0D4D69"/>
              </a:buClr>
              <a:buSzPts val="1100"/>
              <a:buNone/>
              <a:defRPr sz="1100">
                <a:solidFill>
                  <a:srgbClr val="0D4D69"/>
                </a:solidFill>
                <a:latin typeface="Work Sans"/>
                <a:ea typeface="Work Sans"/>
                <a:cs typeface="Work Sans"/>
                <a:sym typeface="Work Sans"/>
              </a:defRPr>
            </a:lvl2pPr>
            <a:lvl3pPr lvl="2" algn="ctr">
              <a:lnSpc>
                <a:spcPct val="80000"/>
              </a:lnSpc>
              <a:spcBef>
                <a:spcPts val="0"/>
              </a:spcBef>
              <a:spcAft>
                <a:spcPts val="0"/>
              </a:spcAft>
              <a:buClr>
                <a:srgbClr val="0D4D69"/>
              </a:buClr>
              <a:buSzPts val="1100"/>
              <a:buNone/>
              <a:defRPr sz="1100">
                <a:solidFill>
                  <a:srgbClr val="0D4D69"/>
                </a:solidFill>
                <a:latin typeface="Work Sans"/>
                <a:ea typeface="Work Sans"/>
                <a:cs typeface="Work Sans"/>
                <a:sym typeface="Work Sans"/>
              </a:defRPr>
            </a:lvl3pPr>
            <a:lvl4pPr lvl="3" algn="ctr">
              <a:lnSpc>
                <a:spcPct val="80000"/>
              </a:lnSpc>
              <a:spcBef>
                <a:spcPts val="0"/>
              </a:spcBef>
              <a:spcAft>
                <a:spcPts val="0"/>
              </a:spcAft>
              <a:buClr>
                <a:srgbClr val="0D4D69"/>
              </a:buClr>
              <a:buSzPts val="1100"/>
              <a:buNone/>
              <a:defRPr sz="1100">
                <a:solidFill>
                  <a:srgbClr val="0D4D69"/>
                </a:solidFill>
                <a:latin typeface="Work Sans"/>
                <a:ea typeface="Work Sans"/>
                <a:cs typeface="Work Sans"/>
                <a:sym typeface="Work Sans"/>
              </a:defRPr>
            </a:lvl4pPr>
            <a:lvl5pPr lvl="4" algn="ctr">
              <a:lnSpc>
                <a:spcPct val="80000"/>
              </a:lnSpc>
              <a:spcBef>
                <a:spcPts val="0"/>
              </a:spcBef>
              <a:spcAft>
                <a:spcPts val="0"/>
              </a:spcAft>
              <a:buClr>
                <a:srgbClr val="0D4D69"/>
              </a:buClr>
              <a:buSzPts val="1100"/>
              <a:buNone/>
              <a:defRPr sz="1100">
                <a:solidFill>
                  <a:srgbClr val="0D4D69"/>
                </a:solidFill>
                <a:latin typeface="Work Sans"/>
                <a:ea typeface="Work Sans"/>
                <a:cs typeface="Work Sans"/>
                <a:sym typeface="Work Sans"/>
              </a:defRPr>
            </a:lvl5pPr>
            <a:lvl6pPr lvl="5" algn="ctr">
              <a:lnSpc>
                <a:spcPct val="80000"/>
              </a:lnSpc>
              <a:spcBef>
                <a:spcPts val="0"/>
              </a:spcBef>
              <a:spcAft>
                <a:spcPts val="0"/>
              </a:spcAft>
              <a:buClr>
                <a:srgbClr val="0D4D69"/>
              </a:buClr>
              <a:buSzPts val="1100"/>
              <a:buNone/>
              <a:defRPr sz="1100">
                <a:solidFill>
                  <a:srgbClr val="0D4D69"/>
                </a:solidFill>
                <a:latin typeface="Work Sans"/>
                <a:ea typeface="Work Sans"/>
                <a:cs typeface="Work Sans"/>
                <a:sym typeface="Work Sans"/>
              </a:defRPr>
            </a:lvl6pPr>
            <a:lvl7pPr lvl="6" algn="ctr">
              <a:lnSpc>
                <a:spcPct val="80000"/>
              </a:lnSpc>
              <a:spcBef>
                <a:spcPts val="0"/>
              </a:spcBef>
              <a:spcAft>
                <a:spcPts val="0"/>
              </a:spcAft>
              <a:buClr>
                <a:srgbClr val="0D4D69"/>
              </a:buClr>
              <a:buSzPts val="1100"/>
              <a:buNone/>
              <a:defRPr sz="1100">
                <a:solidFill>
                  <a:srgbClr val="0D4D69"/>
                </a:solidFill>
                <a:latin typeface="Work Sans"/>
                <a:ea typeface="Work Sans"/>
                <a:cs typeface="Work Sans"/>
                <a:sym typeface="Work Sans"/>
              </a:defRPr>
            </a:lvl7pPr>
            <a:lvl8pPr lvl="7" algn="ctr">
              <a:lnSpc>
                <a:spcPct val="80000"/>
              </a:lnSpc>
              <a:spcBef>
                <a:spcPts val="0"/>
              </a:spcBef>
              <a:spcAft>
                <a:spcPts val="0"/>
              </a:spcAft>
              <a:buClr>
                <a:srgbClr val="0D4D69"/>
              </a:buClr>
              <a:buSzPts val="1100"/>
              <a:buNone/>
              <a:defRPr sz="1100">
                <a:solidFill>
                  <a:srgbClr val="0D4D69"/>
                </a:solidFill>
                <a:latin typeface="Work Sans"/>
                <a:ea typeface="Work Sans"/>
                <a:cs typeface="Work Sans"/>
                <a:sym typeface="Work Sans"/>
              </a:defRPr>
            </a:lvl8pPr>
            <a:lvl9pPr lvl="8" algn="ctr">
              <a:lnSpc>
                <a:spcPct val="80000"/>
              </a:lnSpc>
              <a:spcBef>
                <a:spcPts val="0"/>
              </a:spcBef>
              <a:spcAft>
                <a:spcPts val="0"/>
              </a:spcAft>
              <a:buClr>
                <a:srgbClr val="0D4D69"/>
              </a:buClr>
              <a:buSzPts val="1100"/>
              <a:buNone/>
              <a:defRPr sz="1100">
                <a:solidFill>
                  <a:srgbClr val="0D4D69"/>
                </a:solidFill>
                <a:latin typeface="Work Sans"/>
                <a:ea typeface="Work Sans"/>
                <a:cs typeface="Work Sans"/>
                <a:sym typeface="Work Sans"/>
              </a:defRPr>
            </a:lvl9pPr>
          </a:lstStyle>
          <a:p/>
        </p:txBody>
      </p:sp>
      <p:sp>
        <p:nvSpPr>
          <p:cNvPr id="1620" name="Google Shape;1620;p308"/>
          <p:cNvSpPr txBox="1"/>
          <p:nvPr>
            <p:ph idx="16" type="title"/>
          </p:nvPr>
        </p:nvSpPr>
        <p:spPr>
          <a:xfrm>
            <a:off x="2852775" y="2209325"/>
            <a:ext cx="1511100" cy="330900"/>
          </a:xfrm>
          <a:prstGeom prst="rect">
            <a:avLst/>
          </a:prstGeom>
          <a:solidFill>
            <a:srgbClr val="FFFFFF"/>
          </a:solid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2800"/>
              <a:buNone/>
              <a:defRPr b="1" sz="1200">
                <a:solidFill>
                  <a:srgbClr val="0D4D69"/>
                </a:solidFill>
                <a:latin typeface="Work Sans"/>
                <a:ea typeface="Work Sans"/>
                <a:cs typeface="Work Sans"/>
                <a:sym typeface="Work Sans"/>
              </a:defRPr>
            </a:lvl1pPr>
            <a:lvl2pPr lvl="1" algn="ctr">
              <a:lnSpc>
                <a:spcPct val="80000"/>
              </a:lnSpc>
              <a:spcBef>
                <a:spcPts val="0"/>
              </a:spcBef>
              <a:spcAft>
                <a:spcPts val="0"/>
              </a:spcAft>
              <a:buClr>
                <a:srgbClr val="0D4D69"/>
              </a:buClr>
              <a:buSzPts val="1100"/>
              <a:buNone/>
              <a:defRPr sz="1100">
                <a:solidFill>
                  <a:srgbClr val="0D4D69"/>
                </a:solidFill>
                <a:latin typeface="Work Sans"/>
                <a:ea typeface="Work Sans"/>
                <a:cs typeface="Work Sans"/>
                <a:sym typeface="Work Sans"/>
              </a:defRPr>
            </a:lvl2pPr>
            <a:lvl3pPr lvl="2" algn="ctr">
              <a:lnSpc>
                <a:spcPct val="80000"/>
              </a:lnSpc>
              <a:spcBef>
                <a:spcPts val="0"/>
              </a:spcBef>
              <a:spcAft>
                <a:spcPts val="0"/>
              </a:spcAft>
              <a:buClr>
                <a:srgbClr val="0D4D69"/>
              </a:buClr>
              <a:buSzPts val="1100"/>
              <a:buNone/>
              <a:defRPr sz="1100">
                <a:solidFill>
                  <a:srgbClr val="0D4D69"/>
                </a:solidFill>
                <a:latin typeface="Work Sans"/>
                <a:ea typeface="Work Sans"/>
                <a:cs typeface="Work Sans"/>
                <a:sym typeface="Work Sans"/>
              </a:defRPr>
            </a:lvl3pPr>
            <a:lvl4pPr lvl="3" algn="ctr">
              <a:lnSpc>
                <a:spcPct val="80000"/>
              </a:lnSpc>
              <a:spcBef>
                <a:spcPts val="0"/>
              </a:spcBef>
              <a:spcAft>
                <a:spcPts val="0"/>
              </a:spcAft>
              <a:buClr>
                <a:srgbClr val="0D4D69"/>
              </a:buClr>
              <a:buSzPts val="1100"/>
              <a:buNone/>
              <a:defRPr sz="1100">
                <a:solidFill>
                  <a:srgbClr val="0D4D69"/>
                </a:solidFill>
                <a:latin typeface="Work Sans"/>
                <a:ea typeface="Work Sans"/>
                <a:cs typeface="Work Sans"/>
                <a:sym typeface="Work Sans"/>
              </a:defRPr>
            </a:lvl4pPr>
            <a:lvl5pPr lvl="4" algn="ctr">
              <a:lnSpc>
                <a:spcPct val="80000"/>
              </a:lnSpc>
              <a:spcBef>
                <a:spcPts val="0"/>
              </a:spcBef>
              <a:spcAft>
                <a:spcPts val="0"/>
              </a:spcAft>
              <a:buClr>
                <a:srgbClr val="0D4D69"/>
              </a:buClr>
              <a:buSzPts val="1100"/>
              <a:buNone/>
              <a:defRPr sz="1100">
                <a:solidFill>
                  <a:srgbClr val="0D4D69"/>
                </a:solidFill>
                <a:latin typeface="Work Sans"/>
                <a:ea typeface="Work Sans"/>
                <a:cs typeface="Work Sans"/>
                <a:sym typeface="Work Sans"/>
              </a:defRPr>
            </a:lvl5pPr>
            <a:lvl6pPr lvl="5" algn="ctr">
              <a:lnSpc>
                <a:spcPct val="80000"/>
              </a:lnSpc>
              <a:spcBef>
                <a:spcPts val="0"/>
              </a:spcBef>
              <a:spcAft>
                <a:spcPts val="0"/>
              </a:spcAft>
              <a:buClr>
                <a:srgbClr val="0D4D69"/>
              </a:buClr>
              <a:buSzPts val="1100"/>
              <a:buNone/>
              <a:defRPr sz="1100">
                <a:solidFill>
                  <a:srgbClr val="0D4D69"/>
                </a:solidFill>
                <a:latin typeface="Work Sans"/>
                <a:ea typeface="Work Sans"/>
                <a:cs typeface="Work Sans"/>
                <a:sym typeface="Work Sans"/>
              </a:defRPr>
            </a:lvl6pPr>
            <a:lvl7pPr lvl="6" algn="ctr">
              <a:lnSpc>
                <a:spcPct val="80000"/>
              </a:lnSpc>
              <a:spcBef>
                <a:spcPts val="0"/>
              </a:spcBef>
              <a:spcAft>
                <a:spcPts val="0"/>
              </a:spcAft>
              <a:buClr>
                <a:srgbClr val="0D4D69"/>
              </a:buClr>
              <a:buSzPts val="1100"/>
              <a:buNone/>
              <a:defRPr sz="1100">
                <a:solidFill>
                  <a:srgbClr val="0D4D69"/>
                </a:solidFill>
                <a:latin typeface="Work Sans"/>
                <a:ea typeface="Work Sans"/>
                <a:cs typeface="Work Sans"/>
                <a:sym typeface="Work Sans"/>
              </a:defRPr>
            </a:lvl7pPr>
            <a:lvl8pPr lvl="7" algn="ctr">
              <a:lnSpc>
                <a:spcPct val="80000"/>
              </a:lnSpc>
              <a:spcBef>
                <a:spcPts val="0"/>
              </a:spcBef>
              <a:spcAft>
                <a:spcPts val="0"/>
              </a:spcAft>
              <a:buClr>
                <a:srgbClr val="0D4D69"/>
              </a:buClr>
              <a:buSzPts val="1100"/>
              <a:buNone/>
              <a:defRPr sz="1100">
                <a:solidFill>
                  <a:srgbClr val="0D4D69"/>
                </a:solidFill>
                <a:latin typeface="Work Sans"/>
                <a:ea typeface="Work Sans"/>
                <a:cs typeface="Work Sans"/>
                <a:sym typeface="Work Sans"/>
              </a:defRPr>
            </a:lvl8pPr>
            <a:lvl9pPr lvl="8" algn="ctr">
              <a:lnSpc>
                <a:spcPct val="80000"/>
              </a:lnSpc>
              <a:spcBef>
                <a:spcPts val="0"/>
              </a:spcBef>
              <a:spcAft>
                <a:spcPts val="0"/>
              </a:spcAft>
              <a:buClr>
                <a:srgbClr val="0D4D69"/>
              </a:buClr>
              <a:buSzPts val="1100"/>
              <a:buNone/>
              <a:defRPr sz="1100">
                <a:solidFill>
                  <a:srgbClr val="0D4D69"/>
                </a:solidFill>
                <a:latin typeface="Work Sans"/>
                <a:ea typeface="Work Sans"/>
                <a:cs typeface="Work Sans"/>
                <a:sym typeface="Work Sans"/>
              </a:defRPr>
            </a:lvl9pPr>
          </a:lstStyle>
          <a:p/>
        </p:txBody>
      </p:sp>
      <p:sp>
        <p:nvSpPr>
          <p:cNvPr id="1621" name="Google Shape;1621;p308"/>
          <p:cNvSpPr txBox="1"/>
          <p:nvPr>
            <p:ph idx="17" type="title"/>
          </p:nvPr>
        </p:nvSpPr>
        <p:spPr>
          <a:xfrm>
            <a:off x="4945825" y="2209325"/>
            <a:ext cx="1511100" cy="330900"/>
          </a:xfrm>
          <a:prstGeom prst="rect">
            <a:avLst/>
          </a:prstGeom>
          <a:solidFill>
            <a:srgbClr val="FFFFFF"/>
          </a:solid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2800"/>
              <a:buNone/>
              <a:defRPr b="1" sz="1200">
                <a:solidFill>
                  <a:srgbClr val="0D4D69"/>
                </a:solidFill>
                <a:latin typeface="Work Sans"/>
                <a:ea typeface="Work Sans"/>
                <a:cs typeface="Work Sans"/>
                <a:sym typeface="Work Sans"/>
              </a:defRPr>
            </a:lvl1pPr>
            <a:lvl2pPr lvl="1" algn="ctr">
              <a:lnSpc>
                <a:spcPct val="80000"/>
              </a:lnSpc>
              <a:spcBef>
                <a:spcPts val="0"/>
              </a:spcBef>
              <a:spcAft>
                <a:spcPts val="0"/>
              </a:spcAft>
              <a:buClr>
                <a:srgbClr val="0D4D69"/>
              </a:buClr>
              <a:buSzPts val="1100"/>
              <a:buNone/>
              <a:defRPr sz="1100">
                <a:solidFill>
                  <a:srgbClr val="0D4D69"/>
                </a:solidFill>
                <a:latin typeface="Work Sans"/>
                <a:ea typeface="Work Sans"/>
                <a:cs typeface="Work Sans"/>
                <a:sym typeface="Work Sans"/>
              </a:defRPr>
            </a:lvl2pPr>
            <a:lvl3pPr lvl="2" algn="ctr">
              <a:lnSpc>
                <a:spcPct val="80000"/>
              </a:lnSpc>
              <a:spcBef>
                <a:spcPts val="0"/>
              </a:spcBef>
              <a:spcAft>
                <a:spcPts val="0"/>
              </a:spcAft>
              <a:buClr>
                <a:srgbClr val="0D4D69"/>
              </a:buClr>
              <a:buSzPts val="1100"/>
              <a:buNone/>
              <a:defRPr sz="1100">
                <a:solidFill>
                  <a:srgbClr val="0D4D69"/>
                </a:solidFill>
                <a:latin typeface="Work Sans"/>
                <a:ea typeface="Work Sans"/>
                <a:cs typeface="Work Sans"/>
                <a:sym typeface="Work Sans"/>
              </a:defRPr>
            </a:lvl3pPr>
            <a:lvl4pPr lvl="3" algn="ctr">
              <a:lnSpc>
                <a:spcPct val="80000"/>
              </a:lnSpc>
              <a:spcBef>
                <a:spcPts val="0"/>
              </a:spcBef>
              <a:spcAft>
                <a:spcPts val="0"/>
              </a:spcAft>
              <a:buClr>
                <a:srgbClr val="0D4D69"/>
              </a:buClr>
              <a:buSzPts val="1100"/>
              <a:buNone/>
              <a:defRPr sz="1100">
                <a:solidFill>
                  <a:srgbClr val="0D4D69"/>
                </a:solidFill>
                <a:latin typeface="Work Sans"/>
                <a:ea typeface="Work Sans"/>
                <a:cs typeface="Work Sans"/>
                <a:sym typeface="Work Sans"/>
              </a:defRPr>
            </a:lvl4pPr>
            <a:lvl5pPr lvl="4" algn="ctr">
              <a:lnSpc>
                <a:spcPct val="80000"/>
              </a:lnSpc>
              <a:spcBef>
                <a:spcPts val="0"/>
              </a:spcBef>
              <a:spcAft>
                <a:spcPts val="0"/>
              </a:spcAft>
              <a:buClr>
                <a:srgbClr val="0D4D69"/>
              </a:buClr>
              <a:buSzPts val="1100"/>
              <a:buNone/>
              <a:defRPr sz="1100">
                <a:solidFill>
                  <a:srgbClr val="0D4D69"/>
                </a:solidFill>
                <a:latin typeface="Work Sans"/>
                <a:ea typeface="Work Sans"/>
                <a:cs typeface="Work Sans"/>
                <a:sym typeface="Work Sans"/>
              </a:defRPr>
            </a:lvl5pPr>
            <a:lvl6pPr lvl="5" algn="ctr">
              <a:lnSpc>
                <a:spcPct val="80000"/>
              </a:lnSpc>
              <a:spcBef>
                <a:spcPts val="0"/>
              </a:spcBef>
              <a:spcAft>
                <a:spcPts val="0"/>
              </a:spcAft>
              <a:buClr>
                <a:srgbClr val="0D4D69"/>
              </a:buClr>
              <a:buSzPts val="1100"/>
              <a:buNone/>
              <a:defRPr sz="1100">
                <a:solidFill>
                  <a:srgbClr val="0D4D69"/>
                </a:solidFill>
                <a:latin typeface="Work Sans"/>
                <a:ea typeface="Work Sans"/>
                <a:cs typeface="Work Sans"/>
                <a:sym typeface="Work Sans"/>
              </a:defRPr>
            </a:lvl6pPr>
            <a:lvl7pPr lvl="6" algn="ctr">
              <a:lnSpc>
                <a:spcPct val="80000"/>
              </a:lnSpc>
              <a:spcBef>
                <a:spcPts val="0"/>
              </a:spcBef>
              <a:spcAft>
                <a:spcPts val="0"/>
              </a:spcAft>
              <a:buClr>
                <a:srgbClr val="0D4D69"/>
              </a:buClr>
              <a:buSzPts val="1100"/>
              <a:buNone/>
              <a:defRPr sz="1100">
                <a:solidFill>
                  <a:srgbClr val="0D4D69"/>
                </a:solidFill>
                <a:latin typeface="Work Sans"/>
                <a:ea typeface="Work Sans"/>
                <a:cs typeface="Work Sans"/>
                <a:sym typeface="Work Sans"/>
              </a:defRPr>
            </a:lvl7pPr>
            <a:lvl8pPr lvl="7" algn="ctr">
              <a:lnSpc>
                <a:spcPct val="80000"/>
              </a:lnSpc>
              <a:spcBef>
                <a:spcPts val="0"/>
              </a:spcBef>
              <a:spcAft>
                <a:spcPts val="0"/>
              </a:spcAft>
              <a:buClr>
                <a:srgbClr val="0D4D69"/>
              </a:buClr>
              <a:buSzPts val="1100"/>
              <a:buNone/>
              <a:defRPr sz="1100">
                <a:solidFill>
                  <a:srgbClr val="0D4D69"/>
                </a:solidFill>
                <a:latin typeface="Work Sans"/>
                <a:ea typeface="Work Sans"/>
                <a:cs typeface="Work Sans"/>
                <a:sym typeface="Work Sans"/>
              </a:defRPr>
            </a:lvl8pPr>
            <a:lvl9pPr lvl="8" algn="ctr">
              <a:lnSpc>
                <a:spcPct val="80000"/>
              </a:lnSpc>
              <a:spcBef>
                <a:spcPts val="0"/>
              </a:spcBef>
              <a:spcAft>
                <a:spcPts val="0"/>
              </a:spcAft>
              <a:buClr>
                <a:srgbClr val="0D4D69"/>
              </a:buClr>
              <a:buSzPts val="1100"/>
              <a:buNone/>
              <a:defRPr sz="1100">
                <a:solidFill>
                  <a:srgbClr val="0D4D69"/>
                </a:solidFill>
                <a:latin typeface="Work Sans"/>
                <a:ea typeface="Work Sans"/>
                <a:cs typeface="Work Sans"/>
                <a:sym typeface="Work Sans"/>
              </a:defRPr>
            </a:lvl9pPr>
          </a:lstStyle>
          <a:p/>
        </p:txBody>
      </p:sp>
      <p:sp>
        <p:nvSpPr>
          <p:cNvPr id="1622" name="Google Shape;1622;p308"/>
          <p:cNvSpPr txBox="1"/>
          <p:nvPr>
            <p:ph idx="18" type="title"/>
          </p:nvPr>
        </p:nvSpPr>
        <p:spPr>
          <a:xfrm>
            <a:off x="7038864" y="2209325"/>
            <a:ext cx="1511100" cy="330900"/>
          </a:xfrm>
          <a:prstGeom prst="rect">
            <a:avLst/>
          </a:prstGeom>
          <a:solidFill>
            <a:srgbClr val="FFFFFF"/>
          </a:solid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2800"/>
              <a:buNone/>
              <a:defRPr b="1" sz="1200">
                <a:solidFill>
                  <a:srgbClr val="0D4D69"/>
                </a:solidFill>
                <a:latin typeface="Work Sans"/>
                <a:ea typeface="Work Sans"/>
                <a:cs typeface="Work Sans"/>
                <a:sym typeface="Work Sans"/>
              </a:defRPr>
            </a:lvl1pPr>
            <a:lvl2pPr lvl="1" algn="ctr">
              <a:lnSpc>
                <a:spcPct val="80000"/>
              </a:lnSpc>
              <a:spcBef>
                <a:spcPts val="0"/>
              </a:spcBef>
              <a:spcAft>
                <a:spcPts val="0"/>
              </a:spcAft>
              <a:buClr>
                <a:srgbClr val="0D4D69"/>
              </a:buClr>
              <a:buSzPts val="1100"/>
              <a:buNone/>
              <a:defRPr sz="1100">
                <a:solidFill>
                  <a:srgbClr val="0D4D69"/>
                </a:solidFill>
                <a:latin typeface="Work Sans"/>
                <a:ea typeface="Work Sans"/>
                <a:cs typeface="Work Sans"/>
                <a:sym typeface="Work Sans"/>
              </a:defRPr>
            </a:lvl2pPr>
            <a:lvl3pPr lvl="2" algn="ctr">
              <a:lnSpc>
                <a:spcPct val="80000"/>
              </a:lnSpc>
              <a:spcBef>
                <a:spcPts val="0"/>
              </a:spcBef>
              <a:spcAft>
                <a:spcPts val="0"/>
              </a:spcAft>
              <a:buClr>
                <a:srgbClr val="0D4D69"/>
              </a:buClr>
              <a:buSzPts val="1100"/>
              <a:buNone/>
              <a:defRPr sz="1100">
                <a:solidFill>
                  <a:srgbClr val="0D4D69"/>
                </a:solidFill>
                <a:latin typeface="Work Sans"/>
                <a:ea typeface="Work Sans"/>
                <a:cs typeface="Work Sans"/>
                <a:sym typeface="Work Sans"/>
              </a:defRPr>
            </a:lvl3pPr>
            <a:lvl4pPr lvl="3" algn="ctr">
              <a:lnSpc>
                <a:spcPct val="80000"/>
              </a:lnSpc>
              <a:spcBef>
                <a:spcPts val="0"/>
              </a:spcBef>
              <a:spcAft>
                <a:spcPts val="0"/>
              </a:spcAft>
              <a:buClr>
                <a:srgbClr val="0D4D69"/>
              </a:buClr>
              <a:buSzPts val="1100"/>
              <a:buNone/>
              <a:defRPr sz="1100">
                <a:solidFill>
                  <a:srgbClr val="0D4D69"/>
                </a:solidFill>
                <a:latin typeface="Work Sans"/>
                <a:ea typeface="Work Sans"/>
                <a:cs typeface="Work Sans"/>
                <a:sym typeface="Work Sans"/>
              </a:defRPr>
            </a:lvl4pPr>
            <a:lvl5pPr lvl="4" algn="ctr">
              <a:lnSpc>
                <a:spcPct val="80000"/>
              </a:lnSpc>
              <a:spcBef>
                <a:spcPts val="0"/>
              </a:spcBef>
              <a:spcAft>
                <a:spcPts val="0"/>
              </a:spcAft>
              <a:buClr>
                <a:srgbClr val="0D4D69"/>
              </a:buClr>
              <a:buSzPts val="1100"/>
              <a:buNone/>
              <a:defRPr sz="1100">
                <a:solidFill>
                  <a:srgbClr val="0D4D69"/>
                </a:solidFill>
                <a:latin typeface="Work Sans"/>
                <a:ea typeface="Work Sans"/>
                <a:cs typeface="Work Sans"/>
                <a:sym typeface="Work Sans"/>
              </a:defRPr>
            </a:lvl5pPr>
            <a:lvl6pPr lvl="5" algn="ctr">
              <a:lnSpc>
                <a:spcPct val="80000"/>
              </a:lnSpc>
              <a:spcBef>
                <a:spcPts val="0"/>
              </a:spcBef>
              <a:spcAft>
                <a:spcPts val="0"/>
              </a:spcAft>
              <a:buClr>
                <a:srgbClr val="0D4D69"/>
              </a:buClr>
              <a:buSzPts val="1100"/>
              <a:buNone/>
              <a:defRPr sz="1100">
                <a:solidFill>
                  <a:srgbClr val="0D4D69"/>
                </a:solidFill>
                <a:latin typeface="Work Sans"/>
                <a:ea typeface="Work Sans"/>
                <a:cs typeface="Work Sans"/>
                <a:sym typeface="Work Sans"/>
              </a:defRPr>
            </a:lvl6pPr>
            <a:lvl7pPr lvl="6" algn="ctr">
              <a:lnSpc>
                <a:spcPct val="80000"/>
              </a:lnSpc>
              <a:spcBef>
                <a:spcPts val="0"/>
              </a:spcBef>
              <a:spcAft>
                <a:spcPts val="0"/>
              </a:spcAft>
              <a:buClr>
                <a:srgbClr val="0D4D69"/>
              </a:buClr>
              <a:buSzPts val="1100"/>
              <a:buNone/>
              <a:defRPr sz="1100">
                <a:solidFill>
                  <a:srgbClr val="0D4D69"/>
                </a:solidFill>
                <a:latin typeface="Work Sans"/>
                <a:ea typeface="Work Sans"/>
                <a:cs typeface="Work Sans"/>
                <a:sym typeface="Work Sans"/>
              </a:defRPr>
            </a:lvl7pPr>
            <a:lvl8pPr lvl="7" algn="ctr">
              <a:lnSpc>
                <a:spcPct val="80000"/>
              </a:lnSpc>
              <a:spcBef>
                <a:spcPts val="0"/>
              </a:spcBef>
              <a:spcAft>
                <a:spcPts val="0"/>
              </a:spcAft>
              <a:buClr>
                <a:srgbClr val="0D4D69"/>
              </a:buClr>
              <a:buSzPts val="1100"/>
              <a:buNone/>
              <a:defRPr sz="1100">
                <a:solidFill>
                  <a:srgbClr val="0D4D69"/>
                </a:solidFill>
                <a:latin typeface="Work Sans"/>
                <a:ea typeface="Work Sans"/>
                <a:cs typeface="Work Sans"/>
                <a:sym typeface="Work Sans"/>
              </a:defRPr>
            </a:lvl8pPr>
            <a:lvl9pPr lvl="8" algn="ctr">
              <a:lnSpc>
                <a:spcPct val="80000"/>
              </a:lnSpc>
              <a:spcBef>
                <a:spcPts val="0"/>
              </a:spcBef>
              <a:spcAft>
                <a:spcPts val="0"/>
              </a:spcAft>
              <a:buClr>
                <a:srgbClr val="0D4D69"/>
              </a:buClr>
              <a:buSzPts val="1100"/>
              <a:buNone/>
              <a:defRPr sz="1100">
                <a:solidFill>
                  <a:srgbClr val="0D4D69"/>
                </a:solidFill>
                <a:latin typeface="Work Sans"/>
                <a:ea typeface="Work Sans"/>
                <a:cs typeface="Work Sans"/>
                <a:sym typeface="Work Sans"/>
              </a:defRPr>
            </a:lvl9pPr>
          </a:lstStyle>
          <a:p/>
        </p:txBody>
      </p:sp>
      <p:sp>
        <p:nvSpPr>
          <p:cNvPr id="1623" name="Google Shape;1623;p308"/>
          <p:cNvSpPr txBox="1"/>
          <p:nvPr>
            <p:ph idx="19" type="title"/>
          </p:nvPr>
        </p:nvSpPr>
        <p:spPr>
          <a:xfrm>
            <a:off x="568023" y="488800"/>
            <a:ext cx="7108500" cy="468900"/>
          </a:xfrm>
          <a:prstGeom prst="rect">
            <a:avLst/>
          </a:prstGeom>
          <a:noFill/>
          <a:ln>
            <a:noFill/>
          </a:ln>
        </p:spPr>
        <p:txBody>
          <a:bodyPr anchorCtr="0" anchor="t" bIns="0" lIns="0" spcFirstLastPara="1" rIns="0" wrap="square" tIns="0">
            <a:noAutofit/>
          </a:bodyPr>
          <a:lstStyle>
            <a:lvl1pPr lvl="0" marR="0" algn="l">
              <a:lnSpc>
                <a:spcPct val="80000"/>
              </a:lnSpc>
              <a:spcBef>
                <a:spcPts val="0"/>
              </a:spcBef>
              <a:spcAft>
                <a:spcPts val="0"/>
              </a:spcAft>
              <a:buSzPts val="2800"/>
              <a:buNone/>
              <a:defRPr sz="2800">
                <a:solidFill>
                  <a:srgbClr val="00334E"/>
                </a:solidFill>
                <a:latin typeface="Lora SemiBold"/>
                <a:ea typeface="Lora SemiBold"/>
                <a:cs typeface="Lora SemiBold"/>
                <a:sym typeface="Lora SemiBold"/>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624" name="Google Shape;1624;p308"/>
          <p:cNvSpPr/>
          <p:nvPr/>
        </p:nvSpPr>
        <p:spPr>
          <a:xfrm>
            <a:off x="-101925" y="-962025"/>
            <a:ext cx="10808100" cy="961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308"/>
          <p:cNvSpPr/>
          <p:nvPr/>
        </p:nvSpPr>
        <p:spPr>
          <a:xfrm>
            <a:off x="9144000" y="-962025"/>
            <a:ext cx="1956000" cy="797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308"/>
          <p:cNvSpPr/>
          <p:nvPr/>
        </p:nvSpPr>
        <p:spPr>
          <a:xfrm>
            <a:off x="-101925" y="5143500"/>
            <a:ext cx="10808100" cy="1868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308"/>
          <p:cNvSpPr/>
          <p:nvPr/>
        </p:nvSpPr>
        <p:spPr>
          <a:xfrm>
            <a:off x="-2349300" y="-962025"/>
            <a:ext cx="2349600" cy="797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Influencer Profile - 2 profile">
  <p:cSld name="CUSTOM_1_1_8">
    <p:spTree>
      <p:nvGrpSpPr>
        <p:cNvPr id="1628" name="Shape 1628"/>
        <p:cNvGrpSpPr/>
        <p:nvPr/>
      </p:nvGrpSpPr>
      <p:grpSpPr>
        <a:xfrm>
          <a:off x="0" y="0"/>
          <a:ext cx="0" cy="0"/>
          <a:chOff x="0" y="0"/>
          <a:chExt cx="0" cy="0"/>
        </a:xfrm>
      </p:grpSpPr>
      <p:pic>
        <p:nvPicPr>
          <p:cNvPr id="1629" name="Google Shape;1629;p309"/>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1630" name="Google Shape;1630;p309"/>
          <p:cNvSpPr/>
          <p:nvPr/>
        </p:nvSpPr>
        <p:spPr>
          <a:xfrm>
            <a:off x="4941023" y="3372006"/>
            <a:ext cx="1902900" cy="1181700"/>
          </a:xfrm>
          <a:prstGeom prst="rect">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309"/>
          <p:cNvSpPr/>
          <p:nvPr/>
        </p:nvSpPr>
        <p:spPr>
          <a:xfrm>
            <a:off x="6843843" y="3372006"/>
            <a:ext cx="1902900" cy="1181700"/>
          </a:xfrm>
          <a:prstGeom prst="rect">
            <a:avLst/>
          </a:prstGeom>
          <a:solidFill>
            <a:srgbClr val="2976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309"/>
          <p:cNvSpPr txBox="1"/>
          <p:nvPr>
            <p:ph idx="1" type="subTitle"/>
          </p:nvPr>
        </p:nvSpPr>
        <p:spPr>
          <a:xfrm>
            <a:off x="5015363" y="3386453"/>
            <a:ext cx="1760100" cy="33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1" sz="1100">
                <a:solidFill>
                  <a:srgbClr val="FFFFFF"/>
                </a:solidFill>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600"/>
              <a:buNone/>
              <a:defRPr/>
            </a:lvl9pPr>
          </a:lstStyle>
          <a:p/>
        </p:txBody>
      </p:sp>
      <p:sp>
        <p:nvSpPr>
          <p:cNvPr id="1633" name="Google Shape;1633;p309"/>
          <p:cNvSpPr txBox="1"/>
          <p:nvPr>
            <p:ph idx="2" type="subTitle"/>
          </p:nvPr>
        </p:nvSpPr>
        <p:spPr>
          <a:xfrm>
            <a:off x="7000288" y="3386453"/>
            <a:ext cx="1760100" cy="33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1" sz="1100">
                <a:solidFill>
                  <a:srgbClr val="FFFFFF"/>
                </a:solidFill>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600"/>
              <a:buNone/>
              <a:defRPr/>
            </a:lvl9pPr>
          </a:lstStyle>
          <a:p/>
        </p:txBody>
      </p:sp>
      <p:sp>
        <p:nvSpPr>
          <p:cNvPr id="1634" name="Google Shape;1634;p309"/>
          <p:cNvSpPr txBox="1"/>
          <p:nvPr>
            <p:ph type="title"/>
          </p:nvPr>
        </p:nvSpPr>
        <p:spPr>
          <a:xfrm>
            <a:off x="568025" y="895600"/>
            <a:ext cx="4575600" cy="2769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1500">
                <a:solidFill>
                  <a:srgbClr val="00334E"/>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cxnSp>
        <p:nvCxnSpPr>
          <p:cNvPr id="1635" name="Google Shape;1635;p309"/>
          <p:cNvCxnSpPr/>
          <p:nvPr/>
        </p:nvCxnSpPr>
        <p:spPr>
          <a:xfrm flipH="1" rot="10800000">
            <a:off x="0" y="636325"/>
            <a:ext cx="445800" cy="1500"/>
          </a:xfrm>
          <a:prstGeom prst="straightConnector1">
            <a:avLst/>
          </a:prstGeom>
          <a:noFill/>
          <a:ln cap="flat" cmpd="sng" w="28575">
            <a:solidFill>
              <a:srgbClr val="00334E"/>
            </a:solidFill>
            <a:prstDash val="solid"/>
            <a:round/>
            <a:headEnd len="sm" w="sm" type="none"/>
            <a:tailEnd len="sm" w="sm" type="none"/>
          </a:ln>
        </p:spPr>
      </p:cxnSp>
      <p:sp>
        <p:nvSpPr>
          <p:cNvPr id="1636" name="Google Shape;1636;p309"/>
          <p:cNvSpPr txBox="1"/>
          <p:nvPr>
            <p:ph idx="3" type="subTitle"/>
          </p:nvPr>
        </p:nvSpPr>
        <p:spPr>
          <a:xfrm>
            <a:off x="1620175" y="1577575"/>
            <a:ext cx="2907600" cy="479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0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600"/>
              <a:buNone/>
              <a:defRPr/>
            </a:lvl9pPr>
          </a:lstStyle>
          <a:p/>
        </p:txBody>
      </p:sp>
      <p:sp>
        <p:nvSpPr>
          <p:cNvPr id="1637" name="Google Shape;1637;p309"/>
          <p:cNvSpPr txBox="1"/>
          <p:nvPr>
            <p:ph idx="4" type="subTitle"/>
          </p:nvPr>
        </p:nvSpPr>
        <p:spPr>
          <a:xfrm>
            <a:off x="568025" y="2515090"/>
            <a:ext cx="3959700" cy="24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b="1" sz="10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600"/>
              <a:buNone/>
              <a:defRPr/>
            </a:lvl9pPr>
          </a:lstStyle>
          <a:p/>
        </p:txBody>
      </p:sp>
      <p:sp>
        <p:nvSpPr>
          <p:cNvPr id="1638" name="Google Shape;1638;p309"/>
          <p:cNvSpPr txBox="1"/>
          <p:nvPr>
            <p:ph idx="5" type="subTitle"/>
          </p:nvPr>
        </p:nvSpPr>
        <p:spPr>
          <a:xfrm>
            <a:off x="568025" y="2788665"/>
            <a:ext cx="3959700" cy="4791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sz="10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600"/>
              <a:buNone/>
              <a:defRPr/>
            </a:lvl9pPr>
          </a:lstStyle>
          <a:p/>
        </p:txBody>
      </p:sp>
      <p:sp>
        <p:nvSpPr>
          <p:cNvPr id="1639" name="Google Shape;1639;p309"/>
          <p:cNvSpPr txBox="1"/>
          <p:nvPr>
            <p:ph idx="6" type="subTitle"/>
          </p:nvPr>
        </p:nvSpPr>
        <p:spPr>
          <a:xfrm>
            <a:off x="568025" y="3478238"/>
            <a:ext cx="3959700" cy="24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b="1" sz="10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600"/>
              <a:buNone/>
              <a:defRPr/>
            </a:lvl9pPr>
          </a:lstStyle>
          <a:p/>
        </p:txBody>
      </p:sp>
      <p:sp>
        <p:nvSpPr>
          <p:cNvPr id="1640" name="Google Shape;1640;p309"/>
          <p:cNvSpPr txBox="1"/>
          <p:nvPr>
            <p:ph idx="7" type="subTitle"/>
          </p:nvPr>
        </p:nvSpPr>
        <p:spPr>
          <a:xfrm>
            <a:off x="568025" y="3751822"/>
            <a:ext cx="3959700" cy="4791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sz="10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600"/>
              <a:buNone/>
              <a:defRPr/>
            </a:lvl9pPr>
          </a:lstStyle>
          <a:p/>
        </p:txBody>
      </p:sp>
      <p:sp>
        <p:nvSpPr>
          <p:cNvPr id="1641" name="Google Shape;1641;p309"/>
          <p:cNvSpPr txBox="1"/>
          <p:nvPr>
            <p:ph idx="8" type="subTitle"/>
          </p:nvPr>
        </p:nvSpPr>
        <p:spPr>
          <a:xfrm>
            <a:off x="568025" y="4258253"/>
            <a:ext cx="3959700" cy="361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i="1" sz="700">
                <a:solidFill>
                  <a:srgbClr val="356D82"/>
                </a:solidFill>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600"/>
              <a:buNone/>
              <a:defRPr/>
            </a:lvl9pPr>
          </a:lstStyle>
          <a:p/>
        </p:txBody>
      </p:sp>
      <p:sp>
        <p:nvSpPr>
          <p:cNvPr id="1642" name="Google Shape;1642;p309"/>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2021</a:t>
            </a:r>
            <a:endParaRPr b="0" i="0" sz="600" u="none" cap="none" strike="noStrike">
              <a:solidFill>
                <a:srgbClr val="666666"/>
              </a:solidFill>
              <a:latin typeface="Work Sans"/>
              <a:ea typeface="Work Sans"/>
              <a:cs typeface="Work Sans"/>
              <a:sym typeface="Work Sans"/>
            </a:endParaRPr>
          </a:p>
        </p:txBody>
      </p:sp>
      <p:sp>
        <p:nvSpPr>
          <p:cNvPr id="1643" name="Google Shape;1643;p309"/>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1644" name="Google Shape;1644;p309"/>
          <p:cNvSpPr txBox="1"/>
          <p:nvPr>
            <p:ph idx="9" type="title"/>
          </p:nvPr>
        </p:nvSpPr>
        <p:spPr>
          <a:xfrm>
            <a:off x="568023" y="488800"/>
            <a:ext cx="7108500" cy="468900"/>
          </a:xfrm>
          <a:prstGeom prst="rect">
            <a:avLst/>
          </a:prstGeom>
          <a:noFill/>
          <a:ln>
            <a:noFill/>
          </a:ln>
        </p:spPr>
        <p:txBody>
          <a:bodyPr anchorCtr="0" anchor="t" bIns="0" lIns="0" spcFirstLastPara="1" rIns="0" wrap="square" tIns="0">
            <a:noAutofit/>
          </a:bodyPr>
          <a:lstStyle>
            <a:lvl1pPr lvl="0" marR="0" algn="l">
              <a:lnSpc>
                <a:spcPct val="80000"/>
              </a:lnSpc>
              <a:spcBef>
                <a:spcPts val="0"/>
              </a:spcBef>
              <a:spcAft>
                <a:spcPts val="0"/>
              </a:spcAft>
              <a:buSzPts val="2800"/>
              <a:buNone/>
              <a:defRPr sz="2800">
                <a:solidFill>
                  <a:srgbClr val="00334E"/>
                </a:solidFill>
                <a:latin typeface="Lora SemiBold"/>
                <a:ea typeface="Lora SemiBold"/>
                <a:cs typeface="Lora SemiBold"/>
                <a:sym typeface="Lora SemiBold"/>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Tree>
  </p:cSld>
  <p:clrMapOvr>
    <a:masterClrMapping/>
  </p:clrMapOvr>
  <p:extLst>
    <p:ext uri="{DCECCB84-F9BA-43D5-87BE-67443E8EF086}">
      <p15:sldGuideLst>
        <p15:guide id="1" orient="horz" pos="477">
          <p15:clr>
            <a:srgbClr val="FA7B17"/>
          </p15:clr>
        </p15:guide>
        <p15:guide id="2" orient="horz" pos="397">
          <p15:clr>
            <a:srgbClr val="FA7B17"/>
          </p15:clr>
        </p15:guide>
        <p15:guide id="3" orient="horz" pos="671">
          <p15:clr>
            <a:srgbClr val="FA7B17"/>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Influencer Profile - 1 profile">
  <p:cSld name="CUSTOM_1_1_8_1">
    <p:spTree>
      <p:nvGrpSpPr>
        <p:cNvPr id="1645" name="Shape 1645"/>
        <p:cNvGrpSpPr/>
        <p:nvPr/>
      </p:nvGrpSpPr>
      <p:grpSpPr>
        <a:xfrm>
          <a:off x="0" y="0"/>
          <a:ext cx="0" cy="0"/>
          <a:chOff x="0" y="0"/>
          <a:chExt cx="0" cy="0"/>
        </a:xfrm>
      </p:grpSpPr>
      <p:pic>
        <p:nvPicPr>
          <p:cNvPr id="1646" name="Google Shape;1646;p310"/>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1647" name="Google Shape;1647;p310"/>
          <p:cNvSpPr txBox="1"/>
          <p:nvPr>
            <p:ph idx="1" type="subTitle"/>
          </p:nvPr>
        </p:nvSpPr>
        <p:spPr>
          <a:xfrm>
            <a:off x="1620175" y="1628100"/>
            <a:ext cx="2857200" cy="479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0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600"/>
              <a:buNone/>
              <a:defRPr/>
            </a:lvl9pPr>
          </a:lstStyle>
          <a:p/>
        </p:txBody>
      </p:sp>
      <p:sp>
        <p:nvSpPr>
          <p:cNvPr id="1648" name="Google Shape;1648;p310"/>
          <p:cNvSpPr txBox="1"/>
          <p:nvPr>
            <p:ph idx="2" type="subTitle"/>
          </p:nvPr>
        </p:nvSpPr>
        <p:spPr>
          <a:xfrm>
            <a:off x="568025" y="2402975"/>
            <a:ext cx="3959700" cy="24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b="1" sz="10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600"/>
              <a:buNone/>
              <a:defRPr/>
            </a:lvl9pPr>
          </a:lstStyle>
          <a:p/>
        </p:txBody>
      </p:sp>
      <p:sp>
        <p:nvSpPr>
          <p:cNvPr id="1649" name="Google Shape;1649;p310"/>
          <p:cNvSpPr txBox="1"/>
          <p:nvPr>
            <p:ph idx="3" type="subTitle"/>
          </p:nvPr>
        </p:nvSpPr>
        <p:spPr>
          <a:xfrm>
            <a:off x="568025" y="2676556"/>
            <a:ext cx="3959700" cy="858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sz="10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600"/>
              <a:buNone/>
              <a:defRPr/>
            </a:lvl9pPr>
          </a:lstStyle>
          <a:p/>
        </p:txBody>
      </p:sp>
      <p:sp>
        <p:nvSpPr>
          <p:cNvPr id="1650" name="Google Shape;1650;p310"/>
          <p:cNvSpPr txBox="1"/>
          <p:nvPr>
            <p:ph idx="4" type="subTitle"/>
          </p:nvPr>
        </p:nvSpPr>
        <p:spPr>
          <a:xfrm>
            <a:off x="568025" y="3478238"/>
            <a:ext cx="3959700" cy="24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b="1" sz="10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600"/>
              <a:buNone/>
              <a:defRPr/>
            </a:lvl9pPr>
          </a:lstStyle>
          <a:p/>
        </p:txBody>
      </p:sp>
      <p:sp>
        <p:nvSpPr>
          <p:cNvPr id="1651" name="Google Shape;1651;p310"/>
          <p:cNvSpPr txBox="1"/>
          <p:nvPr>
            <p:ph idx="5" type="subTitle"/>
          </p:nvPr>
        </p:nvSpPr>
        <p:spPr>
          <a:xfrm>
            <a:off x="568025" y="3751822"/>
            <a:ext cx="3959700" cy="4791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sz="10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600"/>
              <a:buNone/>
              <a:defRPr/>
            </a:lvl9pPr>
          </a:lstStyle>
          <a:p/>
        </p:txBody>
      </p:sp>
      <p:sp>
        <p:nvSpPr>
          <p:cNvPr id="1652" name="Google Shape;1652;p310"/>
          <p:cNvSpPr txBox="1"/>
          <p:nvPr>
            <p:ph idx="6" type="subTitle"/>
          </p:nvPr>
        </p:nvSpPr>
        <p:spPr>
          <a:xfrm>
            <a:off x="568025" y="4258253"/>
            <a:ext cx="3959700" cy="361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i="1" sz="700">
                <a:solidFill>
                  <a:srgbClr val="356D82"/>
                </a:solidFill>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600"/>
              <a:buNone/>
              <a:defRPr/>
            </a:lvl9pPr>
          </a:lstStyle>
          <a:p/>
        </p:txBody>
      </p:sp>
      <p:sp>
        <p:nvSpPr>
          <p:cNvPr id="1653" name="Google Shape;1653;p310"/>
          <p:cNvSpPr txBox="1"/>
          <p:nvPr>
            <p:ph type="title"/>
          </p:nvPr>
        </p:nvSpPr>
        <p:spPr>
          <a:xfrm>
            <a:off x="568025" y="895600"/>
            <a:ext cx="4575600" cy="2769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1500">
                <a:solidFill>
                  <a:srgbClr val="00334E"/>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cxnSp>
        <p:nvCxnSpPr>
          <p:cNvPr id="1654" name="Google Shape;1654;p310"/>
          <p:cNvCxnSpPr/>
          <p:nvPr/>
        </p:nvCxnSpPr>
        <p:spPr>
          <a:xfrm flipH="1" rot="10800000">
            <a:off x="0" y="636325"/>
            <a:ext cx="445800" cy="1500"/>
          </a:xfrm>
          <a:prstGeom prst="straightConnector1">
            <a:avLst/>
          </a:prstGeom>
          <a:noFill/>
          <a:ln cap="flat" cmpd="sng" w="28575">
            <a:solidFill>
              <a:srgbClr val="00334E"/>
            </a:solidFill>
            <a:prstDash val="solid"/>
            <a:round/>
            <a:headEnd len="sm" w="sm" type="none"/>
            <a:tailEnd len="sm" w="sm" type="none"/>
          </a:ln>
        </p:spPr>
      </p:cxnSp>
      <p:sp>
        <p:nvSpPr>
          <p:cNvPr id="1655" name="Google Shape;1655;p310"/>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2021</a:t>
            </a:r>
            <a:endParaRPr b="0" i="0" sz="600" u="none" cap="none" strike="noStrike">
              <a:solidFill>
                <a:srgbClr val="666666"/>
              </a:solidFill>
              <a:latin typeface="Work Sans"/>
              <a:ea typeface="Work Sans"/>
              <a:cs typeface="Work Sans"/>
              <a:sym typeface="Work Sans"/>
            </a:endParaRPr>
          </a:p>
        </p:txBody>
      </p:sp>
      <p:sp>
        <p:nvSpPr>
          <p:cNvPr id="1656" name="Google Shape;1656;p310"/>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1657" name="Google Shape;1657;p310"/>
          <p:cNvSpPr txBox="1"/>
          <p:nvPr>
            <p:ph idx="7" type="title"/>
          </p:nvPr>
        </p:nvSpPr>
        <p:spPr>
          <a:xfrm>
            <a:off x="568023" y="488800"/>
            <a:ext cx="7108500" cy="468900"/>
          </a:xfrm>
          <a:prstGeom prst="rect">
            <a:avLst/>
          </a:prstGeom>
          <a:noFill/>
          <a:ln>
            <a:noFill/>
          </a:ln>
        </p:spPr>
        <p:txBody>
          <a:bodyPr anchorCtr="0" anchor="t" bIns="0" lIns="0" spcFirstLastPara="1" rIns="0" wrap="square" tIns="0">
            <a:noAutofit/>
          </a:bodyPr>
          <a:lstStyle>
            <a:lvl1pPr lvl="0" marR="0" algn="l">
              <a:lnSpc>
                <a:spcPct val="80000"/>
              </a:lnSpc>
              <a:spcBef>
                <a:spcPts val="0"/>
              </a:spcBef>
              <a:spcAft>
                <a:spcPts val="0"/>
              </a:spcAft>
              <a:buSzPts val="2800"/>
              <a:buNone/>
              <a:defRPr sz="2800">
                <a:solidFill>
                  <a:srgbClr val="00334E"/>
                </a:solidFill>
                <a:latin typeface="Lora SemiBold"/>
                <a:ea typeface="Lora SemiBold"/>
                <a:cs typeface="Lora SemiBold"/>
                <a:sym typeface="Lora SemiBold"/>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658" name="Google Shape;1658;p310"/>
          <p:cNvSpPr/>
          <p:nvPr/>
        </p:nvSpPr>
        <p:spPr>
          <a:xfrm>
            <a:off x="6143148" y="3372006"/>
            <a:ext cx="1902900" cy="1181700"/>
          </a:xfrm>
          <a:prstGeom prst="rect">
            <a:avLst/>
          </a:pr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310"/>
          <p:cNvSpPr txBox="1"/>
          <p:nvPr>
            <p:ph idx="8" type="subTitle"/>
          </p:nvPr>
        </p:nvSpPr>
        <p:spPr>
          <a:xfrm>
            <a:off x="6217488" y="3386453"/>
            <a:ext cx="1760100" cy="33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1" sz="1100">
                <a:solidFill>
                  <a:srgbClr val="FFFFFF"/>
                </a:solidFill>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600"/>
              <a:buNone/>
              <a:defRPr/>
            </a:lvl9pPr>
          </a:lstStyle>
          <a:p/>
        </p:txBody>
      </p:sp>
    </p:spTree>
  </p:cSld>
  <p:clrMapOvr>
    <a:masterClrMapping/>
  </p:clrMapOvr>
  <p:extLst>
    <p:ext uri="{DCECCB84-F9BA-43D5-87BE-67443E8EF086}">
      <p15:sldGuideLst>
        <p15:guide id="1" orient="horz" pos="481">
          <p15:clr>
            <a:srgbClr val="FA7B17"/>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Basic Light 7">
  <p:cSld name="CUSTOM_1_1_9">
    <p:spTree>
      <p:nvGrpSpPr>
        <p:cNvPr id="1660" name="Shape 1660"/>
        <p:cNvGrpSpPr/>
        <p:nvPr/>
      </p:nvGrpSpPr>
      <p:grpSpPr>
        <a:xfrm>
          <a:off x="0" y="0"/>
          <a:ext cx="0" cy="0"/>
          <a:chOff x="0" y="0"/>
          <a:chExt cx="0" cy="0"/>
        </a:xfrm>
      </p:grpSpPr>
      <p:sp>
        <p:nvSpPr>
          <p:cNvPr id="1661" name="Google Shape;1661;p311"/>
          <p:cNvSpPr/>
          <p:nvPr/>
        </p:nvSpPr>
        <p:spPr>
          <a:xfrm rot="-3352489">
            <a:off x="-3601803" y="1362164"/>
            <a:ext cx="3905425" cy="4352898"/>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356D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311"/>
          <p:cNvSpPr/>
          <p:nvPr/>
        </p:nvSpPr>
        <p:spPr>
          <a:xfrm rot="-454686">
            <a:off x="6971087" y="-426097"/>
            <a:ext cx="3049329" cy="1841833"/>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63" name="Google Shape;1663;p311"/>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1664" name="Google Shape;1664;p311"/>
          <p:cNvSpPr txBox="1"/>
          <p:nvPr>
            <p:ph idx="1" type="body"/>
          </p:nvPr>
        </p:nvSpPr>
        <p:spPr>
          <a:xfrm>
            <a:off x="568019" y="2030575"/>
            <a:ext cx="3485700" cy="19086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SzPts val="1000"/>
              <a:buChar char="●"/>
              <a:defRPr sz="1000"/>
            </a:lvl1pPr>
            <a:lvl2pPr indent="-292100" lvl="1" marL="914400" algn="l">
              <a:lnSpc>
                <a:spcPct val="100000"/>
              </a:lnSpc>
              <a:spcBef>
                <a:spcPts val="0"/>
              </a:spcBef>
              <a:spcAft>
                <a:spcPts val="0"/>
              </a:spcAft>
              <a:buSzPts val="1000"/>
              <a:buChar char="○"/>
              <a:defRPr sz="1000"/>
            </a:lvl2pPr>
            <a:lvl3pPr indent="-292100" lvl="2" marL="1371600" algn="l">
              <a:lnSpc>
                <a:spcPct val="100000"/>
              </a:lnSpc>
              <a:spcBef>
                <a:spcPts val="0"/>
              </a:spcBef>
              <a:spcAft>
                <a:spcPts val="0"/>
              </a:spcAft>
              <a:buSzPts val="1000"/>
              <a:buChar char="■"/>
              <a:defRPr sz="1000"/>
            </a:lvl3pPr>
            <a:lvl4pPr indent="-292100" lvl="3" marL="1828800" algn="l">
              <a:lnSpc>
                <a:spcPct val="100000"/>
              </a:lnSpc>
              <a:spcBef>
                <a:spcPts val="0"/>
              </a:spcBef>
              <a:spcAft>
                <a:spcPts val="0"/>
              </a:spcAft>
              <a:buSzPts val="1000"/>
              <a:buChar char="●"/>
              <a:defRPr sz="1000"/>
            </a:lvl4pPr>
            <a:lvl5pPr indent="-292100" lvl="4" marL="2286000" algn="l">
              <a:lnSpc>
                <a:spcPct val="100000"/>
              </a:lnSpc>
              <a:spcBef>
                <a:spcPts val="0"/>
              </a:spcBef>
              <a:spcAft>
                <a:spcPts val="0"/>
              </a:spcAft>
              <a:buSzPts val="1000"/>
              <a:buChar char="○"/>
              <a:defRPr/>
            </a:lvl5pPr>
            <a:lvl6pPr indent="-292100" lvl="5" marL="2743200" algn="l">
              <a:lnSpc>
                <a:spcPct val="100000"/>
              </a:lnSpc>
              <a:spcBef>
                <a:spcPts val="0"/>
              </a:spcBef>
              <a:spcAft>
                <a:spcPts val="0"/>
              </a:spcAft>
              <a:buSzPts val="1000"/>
              <a:buChar char="■"/>
              <a:defRPr sz="1000"/>
            </a:lvl6pPr>
            <a:lvl7pPr indent="-292100" lvl="6" marL="3200400" algn="l">
              <a:lnSpc>
                <a:spcPct val="100000"/>
              </a:lnSpc>
              <a:spcBef>
                <a:spcPts val="0"/>
              </a:spcBef>
              <a:spcAft>
                <a:spcPts val="0"/>
              </a:spcAft>
              <a:buSzPts val="1000"/>
              <a:buChar char="●"/>
              <a:defRPr sz="1000"/>
            </a:lvl7pPr>
            <a:lvl8pPr indent="-292100" lvl="7" marL="3657600" algn="l">
              <a:lnSpc>
                <a:spcPct val="100000"/>
              </a:lnSpc>
              <a:spcBef>
                <a:spcPts val="0"/>
              </a:spcBef>
              <a:spcAft>
                <a:spcPts val="0"/>
              </a:spcAft>
              <a:buSzPts val="1000"/>
              <a:buChar char="○"/>
              <a:defRPr sz="1000"/>
            </a:lvl8pPr>
            <a:lvl9pPr indent="-292100" lvl="8" marL="4114800" algn="l">
              <a:lnSpc>
                <a:spcPct val="100000"/>
              </a:lnSpc>
              <a:spcBef>
                <a:spcPts val="0"/>
              </a:spcBef>
              <a:spcAft>
                <a:spcPts val="0"/>
              </a:spcAft>
              <a:buSzPts val="1000"/>
              <a:buChar char="■"/>
              <a:defRPr sz="1000"/>
            </a:lvl9pPr>
          </a:lstStyle>
          <a:p/>
        </p:txBody>
      </p:sp>
      <p:cxnSp>
        <p:nvCxnSpPr>
          <p:cNvPr id="1665" name="Google Shape;1665;p311"/>
          <p:cNvCxnSpPr/>
          <p:nvPr/>
        </p:nvCxnSpPr>
        <p:spPr>
          <a:xfrm>
            <a:off x="7412405" y="1502093"/>
            <a:ext cx="0" cy="2711700"/>
          </a:xfrm>
          <a:prstGeom prst="straightConnector1">
            <a:avLst/>
          </a:prstGeom>
          <a:noFill/>
          <a:ln cap="flat" cmpd="sng" w="9525">
            <a:solidFill>
              <a:srgbClr val="003350"/>
            </a:solidFill>
            <a:prstDash val="solid"/>
            <a:round/>
            <a:headEnd len="sm" w="sm" type="none"/>
            <a:tailEnd len="sm" w="sm" type="none"/>
          </a:ln>
        </p:spPr>
      </p:cxnSp>
      <p:cxnSp>
        <p:nvCxnSpPr>
          <p:cNvPr id="1666" name="Google Shape;1666;p311"/>
          <p:cNvCxnSpPr/>
          <p:nvPr/>
        </p:nvCxnSpPr>
        <p:spPr>
          <a:xfrm>
            <a:off x="5748955" y="1502093"/>
            <a:ext cx="0" cy="2711700"/>
          </a:xfrm>
          <a:prstGeom prst="straightConnector1">
            <a:avLst/>
          </a:prstGeom>
          <a:noFill/>
          <a:ln cap="flat" cmpd="sng" w="9525">
            <a:solidFill>
              <a:srgbClr val="003350"/>
            </a:solidFill>
            <a:prstDash val="solid"/>
            <a:round/>
            <a:headEnd len="sm" w="sm" type="none"/>
            <a:tailEnd len="sm" w="sm" type="none"/>
          </a:ln>
        </p:spPr>
      </p:cxnSp>
      <p:sp>
        <p:nvSpPr>
          <p:cNvPr id="1667" name="Google Shape;1667;p311"/>
          <p:cNvSpPr/>
          <p:nvPr/>
        </p:nvSpPr>
        <p:spPr>
          <a:xfrm>
            <a:off x="4690125" y="676275"/>
            <a:ext cx="521100" cy="521100"/>
          </a:xfrm>
          <a:prstGeom prst="donut">
            <a:avLst>
              <a:gd fmla="val 25000" name="adj"/>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311"/>
          <p:cNvSpPr/>
          <p:nvPr/>
        </p:nvSpPr>
        <p:spPr>
          <a:xfrm>
            <a:off x="4954925" y="927516"/>
            <a:ext cx="3246000" cy="595500"/>
          </a:xfrm>
          <a:prstGeom prst="rect">
            <a:avLst/>
          </a:prstGeom>
          <a:solidFill>
            <a:srgbClr val="00335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t/>
            </a:r>
            <a:endParaRPr b="1" i="0" sz="1300" u="none" cap="none" strike="noStrike">
              <a:solidFill>
                <a:srgbClr val="FFFFFF"/>
              </a:solidFill>
              <a:latin typeface="Work Sans"/>
              <a:ea typeface="Work Sans"/>
              <a:cs typeface="Work Sans"/>
              <a:sym typeface="Work Sans"/>
            </a:endParaRPr>
          </a:p>
        </p:txBody>
      </p:sp>
      <p:sp>
        <p:nvSpPr>
          <p:cNvPr id="1669" name="Google Shape;1669;p311"/>
          <p:cNvSpPr/>
          <p:nvPr/>
        </p:nvSpPr>
        <p:spPr>
          <a:xfrm>
            <a:off x="4954925" y="1637752"/>
            <a:ext cx="1576800" cy="595500"/>
          </a:xfrm>
          <a:prstGeom prst="rect">
            <a:avLst/>
          </a:prstGeom>
          <a:solidFill>
            <a:srgbClr val="1C6E8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FFFFFF"/>
              </a:solidFill>
              <a:latin typeface="Work Sans"/>
              <a:ea typeface="Work Sans"/>
              <a:cs typeface="Work Sans"/>
              <a:sym typeface="Work Sans"/>
            </a:endParaRPr>
          </a:p>
        </p:txBody>
      </p:sp>
      <p:sp>
        <p:nvSpPr>
          <p:cNvPr id="1670" name="Google Shape;1670;p311"/>
          <p:cNvSpPr/>
          <p:nvPr/>
        </p:nvSpPr>
        <p:spPr>
          <a:xfrm>
            <a:off x="4954925" y="2347987"/>
            <a:ext cx="1576800" cy="595500"/>
          </a:xfrm>
          <a:prstGeom prst="rect">
            <a:avLst/>
          </a:prstGeom>
          <a:solidFill>
            <a:srgbClr val="1C6E8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FFFFFF"/>
              </a:solidFill>
              <a:latin typeface="Work Sans"/>
              <a:ea typeface="Work Sans"/>
              <a:cs typeface="Work Sans"/>
              <a:sym typeface="Work Sans"/>
            </a:endParaRPr>
          </a:p>
        </p:txBody>
      </p:sp>
      <p:sp>
        <p:nvSpPr>
          <p:cNvPr id="1671" name="Google Shape;1671;p311"/>
          <p:cNvSpPr/>
          <p:nvPr/>
        </p:nvSpPr>
        <p:spPr>
          <a:xfrm>
            <a:off x="4954925" y="3058223"/>
            <a:ext cx="1576800" cy="595500"/>
          </a:xfrm>
          <a:prstGeom prst="rect">
            <a:avLst/>
          </a:prstGeom>
          <a:solidFill>
            <a:srgbClr val="1C6E8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FFFFFF"/>
              </a:solidFill>
              <a:latin typeface="Work Sans"/>
              <a:ea typeface="Work Sans"/>
              <a:cs typeface="Work Sans"/>
              <a:sym typeface="Work Sans"/>
            </a:endParaRPr>
          </a:p>
        </p:txBody>
      </p:sp>
      <p:sp>
        <p:nvSpPr>
          <p:cNvPr id="1672" name="Google Shape;1672;p311"/>
          <p:cNvSpPr/>
          <p:nvPr/>
        </p:nvSpPr>
        <p:spPr>
          <a:xfrm>
            <a:off x="4954925" y="3768459"/>
            <a:ext cx="1576800" cy="595500"/>
          </a:xfrm>
          <a:prstGeom prst="rect">
            <a:avLst/>
          </a:prstGeom>
          <a:solidFill>
            <a:srgbClr val="1C6E8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FFFFFF"/>
              </a:solidFill>
              <a:latin typeface="Work Sans"/>
              <a:ea typeface="Work Sans"/>
              <a:cs typeface="Work Sans"/>
              <a:sym typeface="Work Sans"/>
            </a:endParaRPr>
          </a:p>
        </p:txBody>
      </p:sp>
      <p:sp>
        <p:nvSpPr>
          <p:cNvPr id="1673" name="Google Shape;1673;p311"/>
          <p:cNvSpPr/>
          <p:nvPr/>
        </p:nvSpPr>
        <p:spPr>
          <a:xfrm>
            <a:off x="6623958" y="1637766"/>
            <a:ext cx="1576800" cy="595500"/>
          </a:xfrm>
          <a:prstGeom prst="rect">
            <a:avLst/>
          </a:prstGeom>
          <a:solidFill>
            <a:srgbClr val="1C6E8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FFFFFF"/>
              </a:solidFill>
              <a:latin typeface="Work Sans"/>
              <a:ea typeface="Work Sans"/>
              <a:cs typeface="Work Sans"/>
              <a:sym typeface="Work Sans"/>
            </a:endParaRPr>
          </a:p>
        </p:txBody>
      </p:sp>
      <p:sp>
        <p:nvSpPr>
          <p:cNvPr id="1674" name="Google Shape;1674;p311"/>
          <p:cNvSpPr/>
          <p:nvPr/>
        </p:nvSpPr>
        <p:spPr>
          <a:xfrm>
            <a:off x="6623958" y="2348000"/>
            <a:ext cx="1576800" cy="595500"/>
          </a:xfrm>
          <a:prstGeom prst="rect">
            <a:avLst/>
          </a:prstGeom>
          <a:solidFill>
            <a:srgbClr val="1C6E8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FFFFFF"/>
              </a:solidFill>
              <a:latin typeface="Work Sans"/>
              <a:ea typeface="Work Sans"/>
              <a:cs typeface="Work Sans"/>
              <a:sym typeface="Work Sans"/>
            </a:endParaRPr>
          </a:p>
        </p:txBody>
      </p:sp>
      <p:sp>
        <p:nvSpPr>
          <p:cNvPr id="1675" name="Google Shape;1675;p311"/>
          <p:cNvSpPr/>
          <p:nvPr/>
        </p:nvSpPr>
        <p:spPr>
          <a:xfrm>
            <a:off x="6623958" y="3058252"/>
            <a:ext cx="1576800" cy="595500"/>
          </a:xfrm>
          <a:prstGeom prst="rect">
            <a:avLst/>
          </a:prstGeom>
          <a:solidFill>
            <a:srgbClr val="1C6E8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FFFFFF"/>
              </a:solidFill>
              <a:latin typeface="Work Sans"/>
              <a:ea typeface="Work Sans"/>
              <a:cs typeface="Work Sans"/>
              <a:sym typeface="Work Sans"/>
            </a:endParaRPr>
          </a:p>
        </p:txBody>
      </p:sp>
      <p:sp>
        <p:nvSpPr>
          <p:cNvPr id="1676" name="Google Shape;1676;p311"/>
          <p:cNvSpPr/>
          <p:nvPr/>
        </p:nvSpPr>
        <p:spPr>
          <a:xfrm>
            <a:off x="6623958" y="3768475"/>
            <a:ext cx="1576800" cy="595500"/>
          </a:xfrm>
          <a:prstGeom prst="rect">
            <a:avLst/>
          </a:prstGeom>
          <a:solidFill>
            <a:srgbClr val="1C6E8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FFFFFF"/>
              </a:solidFill>
              <a:latin typeface="Work Sans"/>
              <a:ea typeface="Work Sans"/>
              <a:cs typeface="Work Sans"/>
              <a:sym typeface="Work Sans"/>
            </a:endParaRPr>
          </a:p>
        </p:txBody>
      </p:sp>
      <p:sp>
        <p:nvSpPr>
          <p:cNvPr id="1677" name="Google Shape;1677;p311"/>
          <p:cNvSpPr txBox="1"/>
          <p:nvPr>
            <p:ph idx="2" type="subTitle"/>
          </p:nvPr>
        </p:nvSpPr>
        <p:spPr>
          <a:xfrm>
            <a:off x="5116773" y="995025"/>
            <a:ext cx="2922300" cy="4605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b="1" sz="1300">
                <a:solidFill>
                  <a:srgbClr val="FFFFFF"/>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sp>
        <p:nvSpPr>
          <p:cNvPr id="1678" name="Google Shape;1678;p311"/>
          <p:cNvSpPr txBox="1"/>
          <p:nvPr>
            <p:ph idx="3" type="subTitle"/>
          </p:nvPr>
        </p:nvSpPr>
        <p:spPr>
          <a:xfrm>
            <a:off x="5059174" y="1850016"/>
            <a:ext cx="1368300" cy="1710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b="1" sz="1000">
                <a:solidFill>
                  <a:srgbClr val="FFFFFF"/>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sp>
        <p:nvSpPr>
          <p:cNvPr id="1679" name="Google Shape;1679;p311"/>
          <p:cNvSpPr txBox="1"/>
          <p:nvPr>
            <p:ph idx="4" type="subTitle"/>
          </p:nvPr>
        </p:nvSpPr>
        <p:spPr>
          <a:xfrm>
            <a:off x="6728199" y="1850016"/>
            <a:ext cx="1368300" cy="1710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b="1" sz="1000">
                <a:solidFill>
                  <a:srgbClr val="FFFFFF"/>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sp>
        <p:nvSpPr>
          <p:cNvPr id="1680" name="Google Shape;1680;p311"/>
          <p:cNvSpPr txBox="1"/>
          <p:nvPr>
            <p:ph idx="5" type="subTitle"/>
          </p:nvPr>
        </p:nvSpPr>
        <p:spPr>
          <a:xfrm>
            <a:off x="5059174" y="2560250"/>
            <a:ext cx="1368300" cy="1710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b="1" sz="1000">
                <a:solidFill>
                  <a:srgbClr val="FFFFFF"/>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sp>
        <p:nvSpPr>
          <p:cNvPr id="1681" name="Google Shape;1681;p311"/>
          <p:cNvSpPr txBox="1"/>
          <p:nvPr>
            <p:ph idx="6" type="subTitle"/>
          </p:nvPr>
        </p:nvSpPr>
        <p:spPr>
          <a:xfrm>
            <a:off x="6728199" y="2560250"/>
            <a:ext cx="1368300" cy="1710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b="1" sz="1000">
                <a:solidFill>
                  <a:srgbClr val="FFFFFF"/>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sp>
        <p:nvSpPr>
          <p:cNvPr id="1682" name="Google Shape;1682;p311"/>
          <p:cNvSpPr txBox="1"/>
          <p:nvPr>
            <p:ph idx="7" type="subTitle"/>
          </p:nvPr>
        </p:nvSpPr>
        <p:spPr>
          <a:xfrm>
            <a:off x="5059174" y="3270473"/>
            <a:ext cx="1368300" cy="1710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b="1" sz="1000">
                <a:solidFill>
                  <a:srgbClr val="FFFFFF"/>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sp>
        <p:nvSpPr>
          <p:cNvPr id="1683" name="Google Shape;1683;p311"/>
          <p:cNvSpPr txBox="1"/>
          <p:nvPr>
            <p:ph idx="8" type="subTitle"/>
          </p:nvPr>
        </p:nvSpPr>
        <p:spPr>
          <a:xfrm>
            <a:off x="6728199" y="3270473"/>
            <a:ext cx="1368300" cy="1710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b="1" sz="1000">
                <a:solidFill>
                  <a:srgbClr val="FFFFFF"/>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sp>
        <p:nvSpPr>
          <p:cNvPr id="1684" name="Google Shape;1684;p311"/>
          <p:cNvSpPr txBox="1"/>
          <p:nvPr>
            <p:ph idx="9" type="subTitle"/>
          </p:nvPr>
        </p:nvSpPr>
        <p:spPr>
          <a:xfrm>
            <a:off x="5059174" y="3980709"/>
            <a:ext cx="1368300" cy="1710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b="1" sz="1000">
                <a:solidFill>
                  <a:srgbClr val="FFFFFF"/>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sp>
        <p:nvSpPr>
          <p:cNvPr id="1685" name="Google Shape;1685;p311"/>
          <p:cNvSpPr txBox="1"/>
          <p:nvPr>
            <p:ph idx="13" type="subTitle"/>
          </p:nvPr>
        </p:nvSpPr>
        <p:spPr>
          <a:xfrm>
            <a:off x="6728199" y="3980709"/>
            <a:ext cx="1368300" cy="1710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b="1" sz="1000">
                <a:solidFill>
                  <a:srgbClr val="FFFFFF"/>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sp>
        <p:nvSpPr>
          <p:cNvPr id="1686" name="Google Shape;1686;p311"/>
          <p:cNvSpPr txBox="1"/>
          <p:nvPr>
            <p:ph idx="14" type="subTitle"/>
          </p:nvPr>
        </p:nvSpPr>
        <p:spPr>
          <a:xfrm>
            <a:off x="568025" y="428625"/>
            <a:ext cx="6619200" cy="2073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1400"/>
              <a:buNone/>
              <a:defRPr sz="1500">
                <a:solidFill>
                  <a:srgbClr val="00334E"/>
                </a:solidFill>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600"/>
              <a:buNone/>
              <a:defRPr/>
            </a:lvl9pPr>
          </a:lstStyle>
          <a:p/>
        </p:txBody>
      </p:sp>
      <p:sp>
        <p:nvSpPr>
          <p:cNvPr id="1687" name="Google Shape;1687;p311"/>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2021</a:t>
            </a:r>
            <a:endParaRPr b="0" i="0" sz="600" u="none" cap="none" strike="noStrike">
              <a:solidFill>
                <a:srgbClr val="666666"/>
              </a:solidFill>
              <a:latin typeface="Work Sans"/>
              <a:ea typeface="Work Sans"/>
              <a:cs typeface="Work Sans"/>
              <a:sym typeface="Work Sans"/>
            </a:endParaRPr>
          </a:p>
        </p:txBody>
      </p:sp>
      <p:sp>
        <p:nvSpPr>
          <p:cNvPr id="1688" name="Google Shape;1688;p311"/>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cxnSp>
        <p:nvCxnSpPr>
          <p:cNvPr id="1689" name="Google Shape;1689;p311"/>
          <p:cNvCxnSpPr/>
          <p:nvPr/>
        </p:nvCxnSpPr>
        <p:spPr>
          <a:xfrm flipH="1" rot="10800000">
            <a:off x="0" y="935554"/>
            <a:ext cx="445800" cy="1500"/>
          </a:xfrm>
          <a:prstGeom prst="straightConnector1">
            <a:avLst/>
          </a:prstGeom>
          <a:noFill/>
          <a:ln cap="flat" cmpd="sng" w="28575">
            <a:solidFill>
              <a:srgbClr val="00334E"/>
            </a:solidFill>
            <a:prstDash val="solid"/>
            <a:round/>
            <a:headEnd len="sm" w="sm" type="none"/>
            <a:tailEnd len="sm" w="sm" type="none"/>
          </a:ln>
        </p:spPr>
      </p:cxnSp>
      <p:sp>
        <p:nvSpPr>
          <p:cNvPr id="1690" name="Google Shape;1690;p311"/>
          <p:cNvSpPr txBox="1"/>
          <p:nvPr>
            <p:ph type="title"/>
          </p:nvPr>
        </p:nvSpPr>
        <p:spPr>
          <a:xfrm>
            <a:off x="568024" y="788025"/>
            <a:ext cx="3903000" cy="468900"/>
          </a:xfrm>
          <a:prstGeom prst="rect">
            <a:avLst/>
          </a:prstGeom>
          <a:noFill/>
          <a:ln>
            <a:noFill/>
          </a:ln>
        </p:spPr>
        <p:txBody>
          <a:bodyPr anchorCtr="0" anchor="t" bIns="0" lIns="0" spcFirstLastPara="1" rIns="0" wrap="square" tIns="0">
            <a:noAutofit/>
          </a:bodyPr>
          <a:lstStyle>
            <a:lvl1pPr lvl="0" marR="0" algn="l">
              <a:lnSpc>
                <a:spcPct val="80000"/>
              </a:lnSpc>
              <a:spcBef>
                <a:spcPts val="0"/>
              </a:spcBef>
              <a:spcAft>
                <a:spcPts val="0"/>
              </a:spcAft>
              <a:buSzPts val="2800"/>
              <a:buNone/>
              <a:defRPr sz="2800">
                <a:solidFill>
                  <a:srgbClr val="00334E"/>
                </a:solidFill>
                <a:latin typeface="Lora SemiBold"/>
                <a:ea typeface="Lora SemiBold"/>
                <a:cs typeface="Lora SemiBold"/>
                <a:sym typeface="Lora SemiBold"/>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691" name="Google Shape;1691;p311"/>
          <p:cNvSpPr/>
          <p:nvPr/>
        </p:nvSpPr>
        <p:spPr>
          <a:xfrm>
            <a:off x="-101925" y="-962025"/>
            <a:ext cx="10808100" cy="961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311"/>
          <p:cNvSpPr/>
          <p:nvPr/>
        </p:nvSpPr>
        <p:spPr>
          <a:xfrm>
            <a:off x="9144000" y="-962025"/>
            <a:ext cx="1956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311"/>
          <p:cNvSpPr/>
          <p:nvPr/>
        </p:nvSpPr>
        <p:spPr>
          <a:xfrm>
            <a:off x="-101925" y="5143500"/>
            <a:ext cx="10808100" cy="1430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311"/>
          <p:cNvSpPr/>
          <p:nvPr/>
        </p:nvSpPr>
        <p:spPr>
          <a:xfrm>
            <a:off x="-3378000" y="-962025"/>
            <a:ext cx="33783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871">
          <p15:clr>
            <a:srgbClr val="FA7B17"/>
          </p15:clr>
        </p15:guide>
        <p15:guide id="2" orient="horz" pos="802">
          <p15:clr>
            <a:srgbClr val="FA7B17"/>
          </p15:clr>
        </p15:guide>
        <p15:guide id="3" orient="horz" pos="513">
          <p15:clr>
            <a:srgbClr val="FA7B17"/>
          </p15:clr>
        </p15:guide>
        <p15:guide id="4" orient="horz" pos="593">
          <p15:clr>
            <a:srgbClr val="FA7B17"/>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Basic Light 1 1">
  <p:cSld name="CUSTOM_1_1_3_1">
    <p:spTree>
      <p:nvGrpSpPr>
        <p:cNvPr id="1695" name="Shape 1695"/>
        <p:cNvGrpSpPr/>
        <p:nvPr/>
      </p:nvGrpSpPr>
      <p:grpSpPr>
        <a:xfrm>
          <a:off x="0" y="0"/>
          <a:ext cx="0" cy="0"/>
          <a:chOff x="0" y="0"/>
          <a:chExt cx="0" cy="0"/>
        </a:xfrm>
      </p:grpSpPr>
      <p:pic>
        <p:nvPicPr>
          <p:cNvPr id="1696" name="Google Shape;1696;p312"/>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1697" name="Google Shape;1697;p312"/>
          <p:cNvSpPr txBox="1"/>
          <p:nvPr>
            <p:ph idx="12" type="sldNum"/>
          </p:nvPr>
        </p:nvSpPr>
        <p:spPr>
          <a:xfrm>
            <a:off x="8342083" y="46895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
        <p:nvSpPr>
          <p:cNvPr id="1698" name="Google Shape;1698;p312"/>
          <p:cNvSpPr txBox="1"/>
          <p:nvPr/>
        </p:nvSpPr>
        <p:spPr>
          <a:xfrm>
            <a:off x="522000"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2021</a:t>
            </a:r>
            <a:endParaRPr b="0" i="0" sz="600" u="none" cap="none" strike="noStrike">
              <a:solidFill>
                <a:srgbClr val="666666"/>
              </a:solidFill>
              <a:latin typeface="Work Sans"/>
              <a:ea typeface="Work Sans"/>
              <a:cs typeface="Work Sans"/>
              <a:sym typeface="Work Sans"/>
            </a:endParaRPr>
          </a:p>
        </p:txBody>
      </p:sp>
      <p:cxnSp>
        <p:nvCxnSpPr>
          <p:cNvPr id="1699" name="Google Shape;1699;p312"/>
          <p:cNvCxnSpPr>
            <a:endCxn id="1700" idx="3"/>
          </p:cNvCxnSpPr>
          <p:nvPr/>
        </p:nvCxnSpPr>
        <p:spPr>
          <a:xfrm>
            <a:off x="579637" y="1598303"/>
            <a:ext cx="8161800" cy="0"/>
          </a:xfrm>
          <a:prstGeom prst="straightConnector1">
            <a:avLst/>
          </a:prstGeom>
          <a:noFill/>
          <a:ln cap="flat" cmpd="sng" w="19050">
            <a:solidFill>
              <a:srgbClr val="356D82"/>
            </a:solidFill>
            <a:prstDash val="solid"/>
            <a:round/>
            <a:headEnd len="sm" w="sm" type="none"/>
            <a:tailEnd len="sm" w="sm" type="none"/>
          </a:ln>
        </p:spPr>
      </p:cxnSp>
      <p:sp>
        <p:nvSpPr>
          <p:cNvPr id="1701" name="Google Shape;1701;p312"/>
          <p:cNvSpPr/>
          <p:nvPr/>
        </p:nvSpPr>
        <p:spPr>
          <a:xfrm>
            <a:off x="2477419" y="1794176"/>
            <a:ext cx="6264000" cy="661800"/>
          </a:xfrm>
          <a:prstGeom prst="rect">
            <a:avLst/>
          </a:prstGeom>
          <a:solidFill>
            <a:srgbClr val="B5DCD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Work Sans"/>
              <a:ea typeface="Work Sans"/>
              <a:cs typeface="Work Sans"/>
              <a:sym typeface="Work Sans"/>
            </a:endParaRPr>
          </a:p>
        </p:txBody>
      </p:sp>
      <p:sp>
        <p:nvSpPr>
          <p:cNvPr id="1702" name="Google Shape;1702;p312"/>
          <p:cNvSpPr/>
          <p:nvPr/>
        </p:nvSpPr>
        <p:spPr>
          <a:xfrm>
            <a:off x="2477419" y="1494650"/>
            <a:ext cx="1199750" cy="207301"/>
          </a:xfrm>
          <a:prstGeom prst="flowChartProcess">
            <a:avLst/>
          </a:prstGeom>
          <a:solidFill>
            <a:srgbClr val="356D8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t/>
            </a:r>
            <a:endParaRPr b="1" i="0" sz="1400" u="none" cap="none" strike="noStrike">
              <a:solidFill>
                <a:srgbClr val="FFFFFF"/>
              </a:solidFill>
              <a:latin typeface="Work Sans"/>
              <a:ea typeface="Work Sans"/>
              <a:cs typeface="Work Sans"/>
              <a:sym typeface="Work Sans"/>
            </a:endParaRPr>
          </a:p>
        </p:txBody>
      </p:sp>
      <p:sp>
        <p:nvSpPr>
          <p:cNvPr id="1703" name="Google Shape;1703;p312"/>
          <p:cNvSpPr/>
          <p:nvPr/>
        </p:nvSpPr>
        <p:spPr>
          <a:xfrm>
            <a:off x="2477394" y="2570045"/>
            <a:ext cx="1199700" cy="661800"/>
          </a:xfrm>
          <a:prstGeom prst="rect">
            <a:avLst/>
          </a:prstGeom>
          <a:solidFill>
            <a:srgbClr val="FFFFFF"/>
          </a:solidFill>
          <a:ln cap="flat" cmpd="sng" w="9525">
            <a:solidFill>
              <a:srgbClr val="BED4E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Work Sans"/>
              <a:ea typeface="Work Sans"/>
              <a:cs typeface="Work Sans"/>
              <a:sym typeface="Work Sans"/>
            </a:endParaRPr>
          </a:p>
        </p:txBody>
      </p:sp>
      <p:sp>
        <p:nvSpPr>
          <p:cNvPr id="1704" name="Google Shape;1704;p312"/>
          <p:cNvSpPr/>
          <p:nvPr/>
        </p:nvSpPr>
        <p:spPr>
          <a:xfrm>
            <a:off x="3798506" y="1494650"/>
            <a:ext cx="1548256" cy="207301"/>
          </a:xfrm>
          <a:prstGeom prst="flowChartProcess">
            <a:avLst/>
          </a:prstGeom>
          <a:solidFill>
            <a:srgbClr val="356D8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t/>
            </a:r>
            <a:endParaRPr b="1" i="0" sz="1100" u="none" cap="none" strike="noStrike">
              <a:solidFill>
                <a:srgbClr val="FFFFFF"/>
              </a:solidFill>
              <a:latin typeface="Poppins"/>
              <a:ea typeface="Poppins"/>
              <a:cs typeface="Poppins"/>
              <a:sym typeface="Poppins"/>
            </a:endParaRPr>
          </a:p>
        </p:txBody>
      </p:sp>
      <p:sp>
        <p:nvSpPr>
          <p:cNvPr id="1705" name="Google Shape;1705;p312"/>
          <p:cNvSpPr/>
          <p:nvPr/>
        </p:nvSpPr>
        <p:spPr>
          <a:xfrm>
            <a:off x="5468677" y="1494654"/>
            <a:ext cx="1566353" cy="207297"/>
          </a:xfrm>
          <a:prstGeom prst="flowChartProcess">
            <a:avLst/>
          </a:prstGeom>
          <a:solidFill>
            <a:srgbClr val="356D8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t/>
            </a:r>
            <a:endParaRPr b="1" i="0" sz="1100" u="none" cap="none" strike="noStrike">
              <a:solidFill>
                <a:srgbClr val="FFFFFF"/>
              </a:solidFill>
              <a:latin typeface="Poppins"/>
              <a:ea typeface="Poppins"/>
              <a:cs typeface="Poppins"/>
              <a:sym typeface="Poppins"/>
            </a:endParaRPr>
          </a:p>
        </p:txBody>
      </p:sp>
      <p:sp>
        <p:nvSpPr>
          <p:cNvPr id="1700" name="Google Shape;1700;p312"/>
          <p:cNvSpPr/>
          <p:nvPr/>
        </p:nvSpPr>
        <p:spPr>
          <a:xfrm>
            <a:off x="7147037" y="1494654"/>
            <a:ext cx="1594400" cy="207297"/>
          </a:xfrm>
          <a:prstGeom prst="flowChartProcess">
            <a:avLst/>
          </a:prstGeom>
          <a:solidFill>
            <a:srgbClr val="356D8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t/>
            </a:r>
            <a:endParaRPr b="1" i="0" sz="1100" u="none" cap="none" strike="noStrike">
              <a:solidFill>
                <a:srgbClr val="FFFFFF"/>
              </a:solidFill>
              <a:latin typeface="Poppins"/>
              <a:ea typeface="Poppins"/>
              <a:cs typeface="Poppins"/>
              <a:sym typeface="Poppins"/>
            </a:endParaRPr>
          </a:p>
        </p:txBody>
      </p:sp>
      <p:sp>
        <p:nvSpPr>
          <p:cNvPr id="1706" name="Google Shape;1706;p312"/>
          <p:cNvSpPr/>
          <p:nvPr/>
        </p:nvSpPr>
        <p:spPr>
          <a:xfrm>
            <a:off x="2477396" y="3335186"/>
            <a:ext cx="1199700" cy="661800"/>
          </a:xfrm>
          <a:prstGeom prst="rect">
            <a:avLst/>
          </a:prstGeom>
          <a:solidFill>
            <a:srgbClr val="FFFFFF"/>
          </a:solidFill>
          <a:ln cap="flat" cmpd="sng" w="9525">
            <a:solidFill>
              <a:srgbClr val="BED4E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Work Sans"/>
              <a:ea typeface="Work Sans"/>
              <a:cs typeface="Work Sans"/>
              <a:sym typeface="Work Sans"/>
            </a:endParaRPr>
          </a:p>
        </p:txBody>
      </p:sp>
      <p:sp>
        <p:nvSpPr>
          <p:cNvPr id="1707" name="Google Shape;1707;p312"/>
          <p:cNvSpPr/>
          <p:nvPr/>
        </p:nvSpPr>
        <p:spPr>
          <a:xfrm>
            <a:off x="3780034" y="3335186"/>
            <a:ext cx="1566900" cy="661800"/>
          </a:xfrm>
          <a:prstGeom prst="rect">
            <a:avLst/>
          </a:prstGeom>
          <a:solidFill>
            <a:srgbClr val="FFFFFF"/>
          </a:solidFill>
          <a:ln cap="flat" cmpd="sng" w="9525">
            <a:solidFill>
              <a:srgbClr val="BED4E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Work Sans"/>
              <a:ea typeface="Work Sans"/>
              <a:cs typeface="Work Sans"/>
              <a:sym typeface="Work Sans"/>
            </a:endParaRPr>
          </a:p>
        </p:txBody>
      </p:sp>
      <p:sp>
        <p:nvSpPr>
          <p:cNvPr id="1708" name="Google Shape;1708;p312"/>
          <p:cNvSpPr/>
          <p:nvPr/>
        </p:nvSpPr>
        <p:spPr>
          <a:xfrm>
            <a:off x="3798506" y="2570045"/>
            <a:ext cx="1566600" cy="661800"/>
          </a:xfrm>
          <a:prstGeom prst="rect">
            <a:avLst/>
          </a:prstGeom>
          <a:solidFill>
            <a:srgbClr val="FFFFFF"/>
          </a:solidFill>
          <a:ln cap="flat" cmpd="sng" w="9525">
            <a:solidFill>
              <a:srgbClr val="BED4E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Work Sans"/>
              <a:ea typeface="Work Sans"/>
              <a:cs typeface="Work Sans"/>
              <a:sym typeface="Work Sans"/>
            </a:endParaRPr>
          </a:p>
        </p:txBody>
      </p:sp>
      <p:sp>
        <p:nvSpPr>
          <p:cNvPr id="1709" name="Google Shape;1709;p312"/>
          <p:cNvSpPr/>
          <p:nvPr/>
        </p:nvSpPr>
        <p:spPr>
          <a:xfrm>
            <a:off x="5449647" y="3335186"/>
            <a:ext cx="1594500" cy="661800"/>
          </a:xfrm>
          <a:prstGeom prst="rect">
            <a:avLst/>
          </a:prstGeom>
          <a:solidFill>
            <a:srgbClr val="FFFFFF"/>
          </a:solidFill>
          <a:ln cap="flat" cmpd="sng" w="9525">
            <a:solidFill>
              <a:srgbClr val="BED4E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Work Sans"/>
              <a:ea typeface="Work Sans"/>
              <a:cs typeface="Work Sans"/>
              <a:sym typeface="Work Sans"/>
            </a:endParaRPr>
          </a:p>
        </p:txBody>
      </p:sp>
      <p:sp>
        <p:nvSpPr>
          <p:cNvPr id="1710" name="Google Shape;1710;p312"/>
          <p:cNvSpPr/>
          <p:nvPr/>
        </p:nvSpPr>
        <p:spPr>
          <a:xfrm>
            <a:off x="5449654" y="2570045"/>
            <a:ext cx="801600" cy="661800"/>
          </a:xfrm>
          <a:prstGeom prst="rect">
            <a:avLst/>
          </a:prstGeom>
          <a:solidFill>
            <a:srgbClr val="FFFFFF"/>
          </a:solidFill>
          <a:ln cap="flat" cmpd="sng" w="9525">
            <a:solidFill>
              <a:srgbClr val="BED4E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Work Sans"/>
              <a:ea typeface="Work Sans"/>
              <a:cs typeface="Work Sans"/>
              <a:sym typeface="Work Sans"/>
            </a:endParaRPr>
          </a:p>
        </p:txBody>
      </p:sp>
      <p:sp>
        <p:nvSpPr>
          <p:cNvPr id="1711" name="Google Shape;1711;p312"/>
          <p:cNvSpPr/>
          <p:nvPr/>
        </p:nvSpPr>
        <p:spPr>
          <a:xfrm>
            <a:off x="7147084" y="2578280"/>
            <a:ext cx="1594500" cy="661800"/>
          </a:xfrm>
          <a:prstGeom prst="rect">
            <a:avLst/>
          </a:prstGeom>
          <a:solidFill>
            <a:srgbClr val="FFFFFF"/>
          </a:solidFill>
          <a:ln cap="flat" cmpd="sng" w="9525">
            <a:solidFill>
              <a:srgbClr val="BED4E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Work Sans"/>
              <a:ea typeface="Work Sans"/>
              <a:cs typeface="Work Sans"/>
              <a:sym typeface="Work Sans"/>
            </a:endParaRPr>
          </a:p>
        </p:txBody>
      </p:sp>
      <p:sp>
        <p:nvSpPr>
          <p:cNvPr id="1712" name="Google Shape;1712;p312"/>
          <p:cNvSpPr/>
          <p:nvPr/>
        </p:nvSpPr>
        <p:spPr>
          <a:xfrm>
            <a:off x="7147001" y="3343421"/>
            <a:ext cx="1594500" cy="661800"/>
          </a:xfrm>
          <a:prstGeom prst="rect">
            <a:avLst/>
          </a:prstGeom>
          <a:solidFill>
            <a:srgbClr val="FFFFFF"/>
          </a:solidFill>
          <a:ln cap="flat" cmpd="sng" w="9525">
            <a:solidFill>
              <a:srgbClr val="BED4E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Work Sans"/>
              <a:ea typeface="Work Sans"/>
              <a:cs typeface="Work Sans"/>
              <a:sym typeface="Work Sans"/>
            </a:endParaRPr>
          </a:p>
        </p:txBody>
      </p:sp>
      <p:sp>
        <p:nvSpPr>
          <p:cNvPr id="1713" name="Google Shape;1713;p312"/>
          <p:cNvSpPr/>
          <p:nvPr/>
        </p:nvSpPr>
        <p:spPr>
          <a:xfrm>
            <a:off x="579550" y="1804934"/>
            <a:ext cx="878100" cy="6618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312"/>
          <p:cNvSpPr/>
          <p:nvPr/>
        </p:nvSpPr>
        <p:spPr>
          <a:xfrm>
            <a:off x="1457755" y="1804925"/>
            <a:ext cx="898200" cy="661800"/>
          </a:xfrm>
          <a:prstGeom prst="rect">
            <a:avLst/>
          </a:prstGeom>
          <a:solidFill>
            <a:srgbClr val="0D4D6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rgbClr val="FFFFFF"/>
              </a:solidFill>
              <a:latin typeface="Work Sans"/>
              <a:ea typeface="Work Sans"/>
              <a:cs typeface="Work Sans"/>
              <a:sym typeface="Work Sans"/>
            </a:endParaRPr>
          </a:p>
        </p:txBody>
      </p:sp>
      <p:sp>
        <p:nvSpPr>
          <p:cNvPr id="1715" name="Google Shape;1715;p312"/>
          <p:cNvSpPr/>
          <p:nvPr/>
        </p:nvSpPr>
        <p:spPr>
          <a:xfrm>
            <a:off x="1457755" y="2570050"/>
            <a:ext cx="898200" cy="661800"/>
          </a:xfrm>
          <a:prstGeom prst="rect">
            <a:avLst/>
          </a:prstGeom>
          <a:solidFill>
            <a:srgbClr val="0D4D6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rgbClr val="FFFFFF"/>
              </a:solidFill>
              <a:latin typeface="Work Sans"/>
              <a:ea typeface="Work Sans"/>
              <a:cs typeface="Work Sans"/>
              <a:sym typeface="Work Sans"/>
            </a:endParaRPr>
          </a:p>
        </p:txBody>
      </p:sp>
      <p:sp>
        <p:nvSpPr>
          <p:cNvPr id="1716" name="Google Shape;1716;p312"/>
          <p:cNvSpPr/>
          <p:nvPr/>
        </p:nvSpPr>
        <p:spPr>
          <a:xfrm>
            <a:off x="1457755" y="3344578"/>
            <a:ext cx="898200" cy="661800"/>
          </a:xfrm>
          <a:prstGeom prst="rect">
            <a:avLst/>
          </a:prstGeom>
          <a:solidFill>
            <a:srgbClr val="0D4D6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rgbClr val="FFFFFF"/>
              </a:solidFill>
              <a:latin typeface="Work Sans"/>
              <a:ea typeface="Work Sans"/>
              <a:cs typeface="Work Sans"/>
              <a:sym typeface="Work Sans"/>
            </a:endParaRPr>
          </a:p>
        </p:txBody>
      </p:sp>
      <p:sp>
        <p:nvSpPr>
          <p:cNvPr id="1717" name="Google Shape;1717;p312"/>
          <p:cNvSpPr/>
          <p:nvPr/>
        </p:nvSpPr>
        <p:spPr>
          <a:xfrm>
            <a:off x="579550" y="2570050"/>
            <a:ext cx="878100" cy="6618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312"/>
          <p:cNvSpPr/>
          <p:nvPr/>
        </p:nvSpPr>
        <p:spPr>
          <a:xfrm>
            <a:off x="579550" y="3344571"/>
            <a:ext cx="878100" cy="6618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312"/>
          <p:cNvSpPr txBox="1"/>
          <p:nvPr>
            <p:ph idx="1" type="subTitle"/>
          </p:nvPr>
        </p:nvSpPr>
        <p:spPr>
          <a:xfrm>
            <a:off x="3431775" y="1978781"/>
            <a:ext cx="3959700" cy="1095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b="1" sz="800">
                <a:solidFill>
                  <a:srgbClr val="000000"/>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sp>
        <p:nvSpPr>
          <p:cNvPr id="1720" name="Google Shape;1720;p312"/>
          <p:cNvSpPr txBox="1"/>
          <p:nvPr>
            <p:ph idx="2" type="subTitle"/>
          </p:nvPr>
        </p:nvSpPr>
        <p:spPr>
          <a:xfrm>
            <a:off x="3431775" y="2133607"/>
            <a:ext cx="3959700" cy="1596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sz="800">
                <a:solidFill>
                  <a:srgbClr val="000000"/>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sp>
        <p:nvSpPr>
          <p:cNvPr id="1721" name="Google Shape;1721;p312"/>
          <p:cNvSpPr txBox="1"/>
          <p:nvPr>
            <p:ph idx="3" type="subTitle"/>
          </p:nvPr>
        </p:nvSpPr>
        <p:spPr>
          <a:xfrm>
            <a:off x="2545167" y="2656975"/>
            <a:ext cx="1049400" cy="2073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b="1" sz="800">
                <a:solidFill>
                  <a:srgbClr val="000000"/>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sp>
        <p:nvSpPr>
          <p:cNvPr id="1722" name="Google Shape;1722;p312"/>
          <p:cNvSpPr txBox="1"/>
          <p:nvPr>
            <p:ph idx="4" type="subTitle"/>
          </p:nvPr>
        </p:nvSpPr>
        <p:spPr>
          <a:xfrm>
            <a:off x="2545075" y="2828500"/>
            <a:ext cx="1049400" cy="3309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sz="800">
                <a:solidFill>
                  <a:srgbClr val="000000"/>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sp>
        <p:nvSpPr>
          <p:cNvPr id="1723" name="Google Shape;1723;p312"/>
          <p:cNvSpPr txBox="1"/>
          <p:nvPr>
            <p:ph idx="5" type="subTitle"/>
          </p:nvPr>
        </p:nvSpPr>
        <p:spPr>
          <a:xfrm>
            <a:off x="3820343" y="2656975"/>
            <a:ext cx="1486200" cy="2073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b="1" sz="800">
                <a:solidFill>
                  <a:srgbClr val="000000"/>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sp>
        <p:nvSpPr>
          <p:cNvPr id="1724" name="Google Shape;1724;p312"/>
          <p:cNvSpPr txBox="1"/>
          <p:nvPr>
            <p:ph idx="6" type="subTitle"/>
          </p:nvPr>
        </p:nvSpPr>
        <p:spPr>
          <a:xfrm>
            <a:off x="3820213" y="2828500"/>
            <a:ext cx="1486200" cy="3309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sz="800">
                <a:solidFill>
                  <a:srgbClr val="000000"/>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sp>
        <p:nvSpPr>
          <p:cNvPr id="1725" name="Google Shape;1725;p312"/>
          <p:cNvSpPr txBox="1"/>
          <p:nvPr>
            <p:ph idx="7" type="subTitle"/>
          </p:nvPr>
        </p:nvSpPr>
        <p:spPr>
          <a:xfrm>
            <a:off x="5449868" y="2656975"/>
            <a:ext cx="768900" cy="2073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b="1" sz="800">
                <a:solidFill>
                  <a:srgbClr val="000000"/>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sp>
        <p:nvSpPr>
          <p:cNvPr id="1726" name="Google Shape;1726;p312"/>
          <p:cNvSpPr txBox="1"/>
          <p:nvPr>
            <p:ph idx="8" type="subTitle"/>
          </p:nvPr>
        </p:nvSpPr>
        <p:spPr>
          <a:xfrm>
            <a:off x="5449800" y="2828500"/>
            <a:ext cx="768900" cy="3309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sz="800">
                <a:solidFill>
                  <a:srgbClr val="000000"/>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sp>
        <p:nvSpPr>
          <p:cNvPr id="1727" name="Google Shape;1727;p312"/>
          <p:cNvSpPr txBox="1"/>
          <p:nvPr>
            <p:ph idx="9" type="subTitle"/>
          </p:nvPr>
        </p:nvSpPr>
        <p:spPr>
          <a:xfrm>
            <a:off x="7201181" y="2656975"/>
            <a:ext cx="1486200" cy="2073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b="1" sz="800">
                <a:solidFill>
                  <a:srgbClr val="000000"/>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sp>
        <p:nvSpPr>
          <p:cNvPr id="1728" name="Google Shape;1728;p312"/>
          <p:cNvSpPr txBox="1"/>
          <p:nvPr>
            <p:ph idx="13" type="subTitle"/>
          </p:nvPr>
        </p:nvSpPr>
        <p:spPr>
          <a:xfrm>
            <a:off x="7201050" y="2828500"/>
            <a:ext cx="1486200" cy="3309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sz="800">
                <a:solidFill>
                  <a:srgbClr val="000000"/>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sp>
        <p:nvSpPr>
          <p:cNvPr id="1729" name="Google Shape;1729;p312"/>
          <p:cNvSpPr txBox="1"/>
          <p:nvPr>
            <p:ph idx="14" type="subTitle"/>
          </p:nvPr>
        </p:nvSpPr>
        <p:spPr>
          <a:xfrm>
            <a:off x="2545167" y="3436875"/>
            <a:ext cx="1049400" cy="2073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b="1" sz="800">
                <a:solidFill>
                  <a:srgbClr val="000000"/>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sp>
        <p:nvSpPr>
          <p:cNvPr id="1730" name="Google Shape;1730;p312"/>
          <p:cNvSpPr txBox="1"/>
          <p:nvPr>
            <p:ph idx="15" type="subTitle"/>
          </p:nvPr>
        </p:nvSpPr>
        <p:spPr>
          <a:xfrm>
            <a:off x="2545075" y="3608400"/>
            <a:ext cx="1049400" cy="3309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sz="800">
                <a:solidFill>
                  <a:srgbClr val="000000"/>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sp>
        <p:nvSpPr>
          <p:cNvPr id="1731" name="Google Shape;1731;p312"/>
          <p:cNvSpPr txBox="1"/>
          <p:nvPr>
            <p:ph idx="16" type="subTitle"/>
          </p:nvPr>
        </p:nvSpPr>
        <p:spPr>
          <a:xfrm>
            <a:off x="3820331" y="3436875"/>
            <a:ext cx="1486200" cy="2073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b="1" sz="800">
                <a:solidFill>
                  <a:srgbClr val="000000"/>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sp>
        <p:nvSpPr>
          <p:cNvPr id="1732" name="Google Shape;1732;p312"/>
          <p:cNvSpPr txBox="1"/>
          <p:nvPr>
            <p:ph idx="17" type="subTitle"/>
          </p:nvPr>
        </p:nvSpPr>
        <p:spPr>
          <a:xfrm>
            <a:off x="3820200" y="3608400"/>
            <a:ext cx="1486200" cy="3309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sz="800">
                <a:solidFill>
                  <a:srgbClr val="000000"/>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sp>
        <p:nvSpPr>
          <p:cNvPr id="1733" name="Google Shape;1733;p312"/>
          <p:cNvSpPr txBox="1"/>
          <p:nvPr>
            <p:ph idx="18" type="subTitle"/>
          </p:nvPr>
        </p:nvSpPr>
        <p:spPr>
          <a:xfrm>
            <a:off x="5503931" y="3436875"/>
            <a:ext cx="1486200" cy="2073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b="1" sz="800">
                <a:solidFill>
                  <a:srgbClr val="000000"/>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sp>
        <p:nvSpPr>
          <p:cNvPr id="1734" name="Google Shape;1734;p312"/>
          <p:cNvSpPr txBox="1"/>
          <p:nvPr>
            <p:ph idx="19" type="subTitle"/>
          </p:nvPr>
        </p:nvSpPr>
        <p:spPr>
          <a:xfrm>
            <a:off x="5503800" y="3608400"/>
            <a:ext cx="1486200" cy="3309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sz="800">
                <a:solidFill>
                  <a:srgbClr val="000000"/>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sp>
        <p:nvSpPr>
          <p:cNvPr id="1735" name="Google Shape;1735;p312"/>
          <p:cNvSpPr txBox="1"/>
          <p:nvPr>
            <p:ph idx="20" type="subTitle"/>
          </p:nvPr>
        </p:nvSpPr>
        <p:spPr>
          <a:xfrm>
            <a:off x="7187406" y="3436875"/>
            <a:ext cx="1486200" cy="2073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b="1" sz="800">
                <a:solidFill>
                  <a:srgbClr val="000000"/>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sp>
        <p:nvSpPr>
          <p:cNvPr id="1736" name="Google Shape;1736;p312"/>
          <p:cNvSpPr txBox="1"/>
          <p:nvPr>
            <p:ph idx="21" type="subTitle"/>
          </p:nvPr>
        </p:nvSpPr>
        <p:spPr>
          <a:xfrm>
            <a:off x="7187275" y="3608400"/>
            <a:ext cx="1486200" cy="3309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sz="800">
                <a:solidFill>
                  <a:srgbClr val="000000"/>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sp>
        <p:nvSpPr>
          <p:cNvPr id="1737" name="Google Shape;1737;p312"/>
          <p:cNvSpPr txBox="1"/>
          <p:nvPr>
            <p:ph idx="22" type="subTitle"/>
          </p:nvPr>
        </p:nvSpPr>
        <p:spPr>
          <a:xfrm>
            <a:off x="1567883" y="1939034"/>
            <a:ext cx="678000" cy="3936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b="1" sz="800">
                <a:solidFill>
                  <a:srgbClr val="FFFFFF"/>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sp>
        <p:nvSpPr>
          <p:cNvPr id="1738" name="Google Shape;1738;p312"/>
          <p:cNvSpPr txBox="1"/>
          <p:nvPr>
            <p:ph idx="23" type="subTitle"/>
          </p:nvPr>
        </p:nvSpPr>
        <p:spPr>
          <a:xfrm>
            <a:off x="1567883" y="2662493"/>
            <a:ext cx="678000" cy="3936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b="1" sz="800">
                <a:solidFill>
                  <a:srgbClr val="FFFFFF"/>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sp>
        <p:nvSpPr>
          <p:cNvPr id="1739" name="Google Shape;1739;p312"/>
          <p:cNvSpPr txBox="1"/>
          <p:nvPr>
            <p:ph idx="24" type="subTitle"/>
          </p:nvPr>
        </p:nvSpPr>
        <p:spPr>
          <a:xfrm>
            <a:off x="1567883" y="3469264"/>
            <a:ext cx="678000" cy="3936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b="1" sz="800">
                <a:solidFill>
                  <a:srgbClr val="FFFFFF"/>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sp>
        <p:nvSpPr>
          <p:cNvPr id="1740" name="Google Shape;1740;p312"/>
          <p:cNvSpPr txBox="1"/>
          <p:nvPr>
            <p:ph idx="25" type="subTitle"/>
          </p:nvPr>
        </p:nvSpPr>
        <p:spPr>
          <a:xfrm>
            <a:off x="2583625" y="1539170"/>
            <a:ext cx="1011000" cy="2073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lt1"/>
              </a:buClr>
              <a:buSzPts val="1400"/>
              <a:buNone/>
              <a:defRPr b="1" sz="800">
                <a:solidFill>
                  <a:schemeClr val="lt1"/>
                </a:solidFill>
              </a:defRPr>
            </a:lvl1pPr>
            <a:lvl2pPr lvl="1" algn="ctr">
              <a:lnSpc>
                <a:spcPct val="100000"/>
              </a:lnSpc>
              <a:spcBef>
                <a:spcPts val="0"/>
              </a:spcBef>
              <a:spcAft>
                <a:spcPts val="0"/>
              </a:spcAft>
              <a:buClr>
                <a:schemeClr val="lt1"/>
              </a:buClr>
              <a:buSzPts val="1300"/>
              <a:buNone/>
              <a:defRPr>
                <a:solidFill>
                  <a:schemeClr val="lt1"/>
                </a:solidFill>
              </a:defRPr>
            </a:lvl2pPr>
            <a:lvl3pPr lvl="2" algn="ctr">
              <a:lnSpc>
                <a:spcPct val="100000"/>
              </a:lnSpc>
              <a:spcBef>
                <a:spcPts val="0"/>
              </a:spcBef>
              <a:spcAft>
                <a:spcPts val="0"/>
              </a:spcAft>
              <a:buClr>
                <a:schemeClr val="lt1"/>
              </a:buClr>
              <a:buSzPts val="1200"/>
              <a:buNone/>
              <a:defRPr>
                <a:solidFill>
                  <a:schemeClr val="lt1"/>
                </a:solidFill>
              </a:defRPr>
            </a:lvl3pPr>
            <a:lvl4pPr lvl="3" algn="ctr">
              <a:lnSpc>
                <a:spcPct val="100000"/>
              </a:lnSpc>
              <a:spcBef>
                <a:spcPts val="0"/>
              </a:spcBef>
              <a:spcAft>
                <a:spcPts val="0"/>
              </a:spcAft>
              <a:buClr>
                <a:schemeClr val="lt1"/>
              </a:buClr>
              <a:buSzPts val="1100"/>
              <a:buNone/>
              <a:defRPr>
                <a:solidFill>
                  <a:schemeClr val="lt1"/>
                </a:solidFill>
              </a:defRPr>
            </a:lvl4pPr>
            <a:lvl5pPr lvl="4" algn="ctr">
              <a:lnSpc>
                <a:spcPct val="100000"/>
              </a:lnSpc>
              <a:spcBef>
                <a:spcPts val="0"/>
              </a:spcBef>
              <a:spcAft>
                <a:spcPts val="0"/>
              </a:spcAft>
              <a:buClr>
                <a:schemeClr val="lt1"/>
              </a:buClr>
              <a:buSzPts val="1000"/>
              <a:buNone/>
              <a:defRPr>
                <a:solidFill>
                  <a:schemeClr val="lt1"/>
                </a:solidFill>
              </a:defRPr>
            </a:lvl5pPr>
            <a:lvl6pPr lvl="5" algn="ctr">
              <a:lnSpc>
                <a:spcPct val="100000"/>
              </a:lnSpc>
              <a:spcBef>
                <a:spcPts val="0"/>
              </a:spcBef>
              <a:spcAft>
                <a:spcPts val="0"/>
              </a:spcAft>
              <a:buClr>
                <a:schemeClr val="lt1"/>
              </a:buClr>
              <a:buSzPts val="900"/>
              <a:buNone/>
              <a:defRPr>
                <a:solidFill>
                  <a:schemeClr val="lt1"/>
                </a:solidFill>
              </a:defRPr>
            </a:lvl6pPr>
            <a:lvl7pPr lvl="6" algn="ctr">
              <a:lnSpc>
                <a:spcPct val="100000"/>
              </a:lnSpc>
              <a:spcBef>
                <a:spcPts val="0"/>
              </a:spcBef>
              <a:spcAft>
                <a:spcPts val="0"/>
              </a:spcAft>
              <a:buClr>
                <a:schemeClr val="lt1"/>
              </a:buClr>
              <a:buSzPts val="800"/>
              <a:buNone/>
              <a:defRPr>
                <a:solidFill>
                  <a:schemeClr val="lt1"/>
                </a:solidFill>
              </a:defRPr>
            </a:lvl7pPr>
            <a:lvl8pPr lvl="7" algn="ctr">
              <a:lnSpc>
                <a:spcPct val="100000"/>
              </a:lnSpc>
              <a:spcBef>
                <a:spcPts val="0"/>
              </a:spcBef>
              <a:spcAft>
                <a:spcPts val="0"/>
              </a:spcAft>
              <a:buClr>
                <a:schemeClr val="lt1"/>
              </a:buClr>
              <a:buSzPts val="700"/>
              <a:buNone/>
              <a:defRPr>
                <a:solidFill>
                  <a:schemeClr val="lt1"/>
                </a:solidFill>
              </a:defRPr>
            </a:lvl8pPr>
            <a:lvl9pPr lvl="8" algn="ctr">
              <a:lnSpc>
                <a:spcPct val="100000"/>
              </a:lnSpc>
              <a:spcBef>
                <a:spcPts val="0"/>
              </a:spcBef>
              <a:spcAft>
                <a:spcPts val="0"/>
              </a:spcAft>
              <a:buClr>
                <a:schemeClr val="lt1"/>
              </a:buClr>
              <a:buSzPts val="600"/>
              <a:buNone/>
              <a:defRPr>
                <a:solidFill>
                  <a:schemeClr val="lt1"/>
                </a:solidFill>
              </a:defRPr>
            </a:lvl9pPr>
          </a:lstStyle>
          <a:p/>
        </p:txBody>
      </p:sp>
      <p:sp>
        <p:nvSpPr>
          <p:cNvPr id="1741" name="Google Shape;1741;p312"/>
          <p:cNvSpPr txBox="1"/>
          <p:nvPr>
            <p:ph idx="26" type="subTitle"/>
          </p:nvPr>
        </p:nvSpPr>
        <p:spPr>
          <a:xfrm>
            <a:off x="4076300" y="1539170"/>
            <a:ext cx="1011000" cy="2073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lt1"/>
              </a:buClr>
              <a:buSzPts val="1400"/>
              <a:buNone/>
              <a:defRPr b="1" sz="800">
                <a:solidFill>
                  <a:schemeClr val="lt1"/>
                </a:solidFill>
              </a:defRPr>
            </a:lvl1pPr>
            <a:lvl2pPr lvl="1" algn="ctr">
              <a:lnSpc>
                <a:spcPct val="100000"/>
              </a:lnSpc>
              <a:spcBef>
                <a:spcPts val="0"/>
              </a:spcBef>
              <a:spcAft>
                <a:spcPts val="0"/>
              </a:spcAft>
              <a:buClr>
                <a:schemeClr val="lt1"/>
              </a:buClr>
              <a:buSzPts val="1300"/>
              <a:buNone/>
              <a:defRPr>
                <a:solidFill>
                  <a:schemeClr val="lt1"/>
                </a:solidFill>
              </a:defRPr>
            </a:lvl2pPr>
            <a:lvl3pPr lvl="2" algn="ctr">
              <a:lnSpc>
                <a:spcPct val="100000"/>
              </a:lnSpc>
              <a:spcBef>
                <a:spcPts val="0"/>
              </a:spcBef>
              <a:spcAft>
                <a:spcPts val="0"/>
              </a:spcAft>
              <a:buClr>
                <a:schemeClr val="lt1"/>
              </a:buClr>
              <a:buSzPts val="1200"/>
              <a:buNone/>
              <a:defRPr>
                <a:solidFill>
                  <a:schemeClr val="lt1"/>
                </a:solidFill>
              </a:defRPr>
            </a:lvl3pPr>
            <a:lvl4pPr lvl="3" algn="ctr">
              <a:lnSpc>
                <a:spcPct val="100000"/>
              </a:lnSpc>
              <a:spcBef>
                <a:spcPts val="0"/>
              </a:spcBef>
              <a:spcAft>
                <a:spcPts val="0"/>
              </a:spcAft>
              <a:buClr>
                <a:schemeClr val="lt1"/>
              </a:buClr>
              <a:buSzPts val="1100"/>
              <a:buNone/>
              <a:defRPr>
                <a:solidFill>
                  <a:schemeClr val="lt1"/>
                </a:solidFill>
              </a:defRPr>
            </a:lvl4pPr>
            <a:lvl5pPr lvl="4" algn="ctr">
              <a:lnSpc>
                <a:spcPct val="100000"/>
              </a:lnSpc>
              <a:spcBef>
                <a:spcPts val="0"/>
              </a:spcBef>
              <a:spcAft>
                <a:spcPts val="0"/>
              </a:spcAft>
              <a:buClr>
                <a:schemeClr val="lt1"/>
              </a:buClr>
              <a:buSzPts val="1000"/>
              <a:buNone/>
              <a:defRPr>
                <a:solidFill>
                  <a:schemeClr val="lt1"/>
                </a:solidFill>
              </a:defRPr>
            </a:lvl5pPr>
            <a:lvl6pPr lvl="5" algn="ctr">
              <a:lnSpc>
                <a:spcPct val="100000"/>
              </a:lnSpc>
              <a:spcBef>
                <a:spcPts val="0"/>
              </a:spcBef>
              <a:spcAft>
                <a:spcPts val="0"/>
              </a:spcAft>
              <a:buClr>
                <a:schemeClr val="lt1"/>
              </a:buClr>
              <a:buSzPts val="900"/>
              <a:buNone/>
              <a:defRPr>
                <a:solidFill>
                  <a:schemeClr val="lt1"/>
                </a:solidFill>
              </a:defRPr>
            </a:lvl6pPr>
            <a:lvl7pPr lvl="6" algn="ctr">
              <a:lnSpc>
                <a:spcPct val="100000"/>
              </a:lnSpc>
              <a:spcBef>
                <a:spcPts val="0"/>
              </a:spcBef>
              <a:spcAft>
                <a:spcPts val="0"/>
              </a:spcAft>
              <a:buClr>
                <a:schemeClr val="lt1"/>
              </a:buClr>
              <a:buSzPts val="800"/>
              <a:buNone/>
              <a:defRPr>
                <a:solidFill>
                  <a:schemeClr val="lt1"/>
                </a:solidFill>
              </a:defRPr>
            </a:lvl7pPr>
            <a:lvl8pPr lvl="7" algn="ctr">
              <a:lnSpc>
                <a:spcPct val="100000"/>
              </a:lnSpc>
              <a:spcBef>
                <a:spcPts val="0"/>
              </a:spcBef>
              <a:spcAft>
                <a:spcPts val="0"/>
              </a:spcAft>
              <a:buClr>
                <a:schemeClr val="lt1"/>
              </a:buClr>
              <a:buSzPts val="700"/>
              <a:buNone/>
              <a:defRPr>
                <a:solidFill>
                  <a:schemeClr val="lt1"/>
                </a:solidFill>
              </a:defRPr>
            </a:lvl8pPr>
            <a:lvl9pPr lvl="8" algn="ctr">
              <a:lnSpc>
                <a:spcPct val="100000"/>
              </a:lnSpc>
              <a:spcBef>
                <a:spcPts val="0"/>
              </a:spcBef>
              <a:spcAft>
                <a:spcPts val="0"/>
              </a:spcAft>
              <a:buClr>
                <a:schemeClr val="lt1"/>
              </a:buClr>
              <a:buSzPts val="600"/>
              <a:buNone/>
              <a:defRPr>
                <a:solidFill>
                  <a:schemeClr val="lt1"/>
                </a:solidFill>
              </a:defRPr>
            </a:lvl9pPr>
          </a:lstStyle>
          <a:p/>
        </p:txBody>
      </p:sp>
      <p:sp>
        <p:nvSpPr>
          <p:cNvPr id="1742" name="Google Shape;1742;p312"/>
          <p:cNvSpPr txBox="1"/>
          <p:nvPr>
            <p:ph idx="27" type="subTitle"/>
          </p:nvPr>
        </p:nvSpPr>
        <p:spPr>
          <a:xfrm>
            <a:off x="5698925" y="1539175"/>
            <a:ext cx="1111500" cy="2073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lt1"/>
              </a:buClr>
              <a:buSzPts val="1400"/>
              <a:buNone/>
              <a:defRPr b="1" sz="800">
                <a:solidFill>
                  <a:schemeClr val="lt1"/>
                </a:solidFill>
              </a:defRPr>
            </a:lvl1pPr>
            <a:lvl2pPr lvl="1" algn="ctr">
              <a:lnSpc>
                <a:spcPct val="100000"/>
              </a:lnSpc>
              <a:spcBef>
                <a:spcPts val="0"/>
              </a:spcBef>
              <a:spcAft>
                <a:spcPts val="0"/>
              </a:spcAft>
              <a:buClr>
                <a:schemeClr val="lt1"/>
              </a:buClr>
              <a:buSzPts val="1300"/>
              <a:buNone/>
              <a:defRPr>
                <a:solidFill>
                  <a:schemeClr val="lt1"/>
                </a:solidFill>
              </a:defRPr>
            </a:lvl2pPr>
            <a:lvl3pPr lvl="2" algn="ctr">
              <a:lnSpc>
                <a:spcPct val="100000"/>
              </a:lnSpc>
              <a:spcBef>
                <a:spcPts val="0"/>
              </a:spcBef>
              <a:spcAft>
                <a:spcPts val="0"/>
              </a:spcAft>
              <a:buClr>
                <a:schemeClr val="lt1"/>
              </a:buClr>
              <a:buSzPts val="1200"/>
              <a:buNone/>
              <a:defRPr>
                <a:solidFill>
                  <a:schemeClr val="lt1"/>
                </a:solidFill>
              </a:defRPr>
            </a:lvl3pPr>
            <a:lvl4pPr lvl="3" algn="ctr">
              <a:lnSpc>
                <a:spcPct val="100000"/>
              </a:lnSpc>
              <a:spcBef>
                <a:spcPts val="0"/>
              </a:spcBef>
              <a:spcAft>
                <a:spcPts val="0"/>
              </a:spcAft>
              <a:buClr>
                <a:schemeClr val="lt1"/>
              </a:buClr>
              <a:buSzPts val="1100"/>
              <a:buNone/>
              <a:defRPr>
                <a:solidFill>
                  <a:schemeClr val="lt1"/>
                </a:solidFill>
              </a:defRPr>
            </a:lvl4pPr>
            <a:lvl5pPr lvl="4" algn="ctr">
              <a:lnSpc>
                <a:spcPct val="100000"/>
              </a:lnSpc>
              <a:spcBef>
                <a:spcPts val="0"/>
              </a:spcBef>
              <a:spcAft>
                <a:spcPts val="0"/>
              </a:spcAft>
              <a:buClr>
                <a:schemeClr val="lt1"/>
              </a:buClr>
              <a:buSzPts val="1000"/>
              <a:buNone/>
              <a:defRPr>
                <a:solidFill>
                  <a:schemeClr val="lt1"/>
                </a:solidFill>
              </a:defRPr>
            </a:lvl5pPr>
            <a:lvl6pPr lvl="5" algn="ctr">
              <a:lnSpc>
                <a:spcPct val="100000"/>
              </a:lnSpc>
              <a:spcBef>
                <a:spcPts val="0"/>
              </a:spcBef>
              <a:spcAft>
                <a:spcPts val="0"/>
              </a:spcAft>
              <a:buClr>
                <a:schemeClr val="lt1"/>
              </a:buClr>
              <a:buSzPts val="900"/>
              <a:buNone/>
              <a:defRPr>
                <a:solidFill>
                  <a:schemeClr val="lt1"/>
                </a:solidFill>
              </a:defRPr>
            </a:lvl6pPr>
            <a:lvl7pPr lvl="6" algn="ctr">
              <a:lnSpc>
                <a:spcPct val="100000"/>
              </a:lnSpc>
              <a:spcBef>
                <a:spcPts val="0"/>
              </a:spcBef>
              <a:spcAft>
                <a:spcPts val="0"/>
              </a:spcAft>
              <a:buClr>
                <a:schemeClr val="lt1"/>
              </a:buClr>
              <a:buSzPts val="800"/>
              <a:buNone/>
              <a:defRPr>
                <a:solidFill>
                  <a:schemeClr val="lt1"/>
                </a:solidFill>
              </a:defRPr>
            </a:lvl7pPr>
            <a:lvl8pPr lvl="7" algn="ctr">
              <a:lnSpc>
                <a:spcPct val="100000"/>
              </a:lnSpc>
              <a:spcBef>
                <a:spcPts val="0"/>
              </a:spcBef>
              <a:spcAft>
                <a:spcPts val="0"/>
              </a:spcAft>
              <a:buClr>
                <a:schemeClr val="lt1"/>
              </a:buClr>
              <a:buSzPts val="700"/>
              <a:buNone/>
              <a:defRPr>
                <a:solidFill>
                  <a:schemeClr val="lt1"/>
                </a:solidFill>
              </a:defRPr>
            </a:lvl8pPr>
            <a:lvl9pPr lvl="8" algn="ctr">
              <a:lnSpc>
                <a:spcPct val="100000"/>
              </a:lnSpc>
              <a:spcBef>
                <a:spcPts val="0"/>
              </a:spcBef>
              <a:spcAft>
                <a:spcPts val="0"/>
              </a:spcAft>
              <a:buClr>
                <a:schemeClr val="lt1"/>
              </a:buClr>
              <a:buSzPts val="600"/>
              <a:buNone/>
              <a:defRPr>
                <a:solidFill>
                  <a:schemeClr val="lt1"/>
                </a:solidFill>
              </a:defRPr>
            </a:lvl9pPr>
          </a:lstStyle>
          <a:p/>
        </p:txBody>
      </p:sp>
      <p:sp>
        <p:nvSpPr>
          <p:cNvPr id="1743" name="Google Shape;1743;p312"/>
          <p:cNvSpPr txBox="1"/>
          <p:nvPr>
            <p:ph idx="28" type="subTitle"/>
          </p:nvPr>
        </p:nvSpPr>
        <p:spPr>
          <a:xfrm>
            <a:off x="7416400" y="1539170"/>
            <a:ext cx="1011000" cy="2073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lt1"/>
              </a:buClr>
              <a:buSzPts val="1400"/>
              <a:buNone/>
              <a:defRPr b="1" sz="800">
                <a:solidFill>
                  <a:schemeClr val="lt1"/>
                </a:solidFill>
              </a:defRPr>
            </a:lvl1pPr>
            <a:lvl2pPr lvl="1" algn="ctr">
              <a:lnSpc>
                <a:spcPct val="100000"/>
              </a:lnSpc>
              <a:spcBef>
                <a:spcPts val="0"/>
              </a:spcBef>
              <a:spcAft>
                <a:spcPts val="0"/>
              </a:spcAft>
              <a:buClr>
                <a:schemeClr val="lt1"/>
              </a:buClr>
              <a:buSzPts val="1300"/>
              <a:buNone/>
              <a:defRPr>
                <a:solidFill>
                  <a:schemeClr val="lt1"/>
                </a:solidFill>
              </a:defRPr>
            </a:lvl2pPr>
            <a:lvl3pPr lvl="2" algn="ctr">
              <a:lnSpc>
                <a:spcPct val="100000"/>
              </a:lnSpc>
              <a:spcBef>
                <a:spcPts val="0"/>
              </a:spcBef>
              <a:spcAft>
                <a:spcPts val="0"/>
              </a:spcAft>
              <a:buClr>
                <a:schemeClr val="lt1"/>
              </a:buClr>
              <a:buSzPts val="1200"/>
              <a:buNone/>
              <a:defRPr>
                <a:solidFill>
                  <a:schemeClr val="lt1"/>
                </a:solidFill>
              </a:defRPr>
            </a:lvl3pPr>
            <a:lvl4pPr lvl="3" algn="ctr">
              <a:lnSpc>
                <a:spcPct val="100000"/>
              </a:lnSpc>
              <a:spcBef>
                <a:spcPts val="0"/>
              </a:spcBef>
              <a:spcAft>
                <a:spcPts val="0"/>
              </a:spcAft>
              <a:buClr>
                <a:schemeClr val="lt1"/>
              </a:buClr>
              <a:buSzPts val="1100"/>
              <a:buNone/>
              <a:defRPr>
                <a:solidFill>
                  <a:schemeClr val="lt1"/>
                </a:solidFill>
              </a:defRPr>
            </a:lvl4pPr>
            <a:lvl5pPr lvl="4" algn="ctr">
              <a:lnSpc>
                <a:spcPct val="100000"/>
              </a:lnSpc>
              <a:spcBef>
                <a:spcPts val="0"/>
              </a:spcBef>
              <a:spcAft>
                <a:spcPts val="0"/>
              </a:spcAft>
              <a:buClr>
                <a:schemeClr val="lt1"/>
              </a:buClr>
              <a:buSzPts val="1000"/>
              <a:buNone/>
              <a:defRPr>
                <a:solidFill>
                  <a:schemeClr val="lt1"/>
                </a:solidFill>
              </a:defRPr>
            </a:lvl5pPr>
            <a:lvl6pPr lvl="5" algn="ctr">
              <a:lnSpc>
                <a:spcPct val="100000"/>
              </a:lnSpc>
              <a:spcBef>
                <a:spcPts val="0"/>
              </a:spcBef>
              <a:spcAft>
                <a:spcPts val="0"/>
              </a:spcAft>
              <a:buClr>
                <a:schemeClr val="lt1"/>
              </a:buClr>
              <a:buSzPts val="900"/>
              <a:buNone/>
              <a:defRPr>
                <a:solidFill>
                  <a:schemeClr val="lt1"/>
                </a:solidFill>
              </a:defRPr>
            </a:lvl6pPr>
            <a:lvl7pPr lvl="6" algn="ctr">
              <a:lnSpc>
                <a:spcPct val="100000"/>
              </a:lnSpc>
              <a:spcBef>
                <a:spcPts val="0"/>
              </a:spcBef>
              <a:spcAft>
                <a:spcPts val="0"/>
              </a:spcAft>
              <a:buClr>
                <a:schemeClr val="lt1"/>
              </a:buClr>
              <a:buSzPts val="800"/>
              <a:buNone/>
              <a:defRPr>
                <a:solidFill>
                  <a:schemeClr val="lt1"/>
                </a:solidFill>
              </a:defRPr>
            </a:lvl7pPr>
            <a:lvl8pPr lvl="7" algn="ctr">
              <a:lnSpc>
                <a:spcPct val="100000"/>
              </a:lnSpc>
              <a:spcBef>
                <a:spcPts val="0"/>
              </a:spcBef>
              <a:spcAft>
                <a:spcPts val="0"/>
              </a:spcAft>
              <a:buClr>
                <a:schemeClr val="lt1"/>
              </a:buClr>
              <a:buSzPts val="700"/>
              <a:buNone/>
              <a:defRPr>
                <a:solidFill>
                  <a:schemeClr val="lt1"/>
                </a:solidFill>
              </a:defRPr>
            </a:lvl8pPr>
            <a:lvl9pPr lvl="8" algn="ctr">
              <a:lnSpc>
                <a:spcPct val="100000"/>
              </a:lnSpc>
              <a:spcBef>
                <a:spcPts val="0"/>
              </a:spcBef>
              <a:spcAft>
                <a:spcPts val="0"/>
              </a:spcAft>
              <a:buClr>
                <a:schemeClr val="lt1"/>
              </a:buClr>
              <a:buSzPts val="600"/>
              <a:buNone/>
              <a:defRPr>
                <a:solidFill>
                  <a:schemeClr val="lt1"/>
                </a:solidFill>
              </a:defRPr>
            </a:lvl9pPr>
          </a:lstStyle>
          <a:p/>
        </p:txBody>
      </p:sp>
      <p:sp>
        <p:nvSpPr>
          <p:cNvPr id="1744" name="Google Shape;1744;p312"/>
          <p:cNvSpPr txBox="1"/>
          <p:nvPr>
            <p:ph type="title"/>
          </p:nvPr>
        </p:nvSpPr>
        <p:spPr>
          <a:xfrm>
            <a:off x="568025" y="895600"/>
            <a:ext cx="4575600" cy="2769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1500">
                <a:solidFill>
                  <a:srgbClr val="00334E"/>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cxnSp>
        <p:nvCxnSpPr>
          <p:cNvPr id="1745" name="Google Shape;1745;p312"/>
          <p:cNvCxnSpPr/>
          <p:nvPr/>
        </p:nvCxnSpPr>
        <p:spPr>
          <a:xfrm flipH="1" rot="10800000">
            <a:off x="0" y="636325"/>
            <a:ext cx="445800" cy="1500"/>
          </a:xfrm>
          <a:prstGeom prst="straightConnector1">
            <a:avLst/>
          </a:prstGeom>
          <a:noFill/>
          <a:ln cap="flat" cmpd="sng" w="28575">
            <a:solidFill>
              <a:srgbClr val="00334E"/>
            </a:solidFill>
            <a:prstDash val="solid"/>
            <a:round/>
            <a:headEnd len="sm" w="sm" type="none"/>
            <a:tailEnd len="sm" w="sm" type="none"/>
          </a:ln>
        </p:spPr>
      </p:cxnSp>
      <p:sp>
        <p:nvSpPr>
          <p:cNvPr id="1746" name="Google Shape;1746;p312"/>
          <p:cNvSpPr txBox="1"/>
          <p:nvPr>
            <p:ph idx="29" type="title"/>
          </p:nvPr>
        </p:nvSpPr>
        <p:spPr>
          <a:xfrm>
            <a:off x="568023" y="488800"/>
            <a:ext cx="7108500" cy="468900"/>
          </a:xfrm>
          <a:prstGeom prst="rect">
            <a:avLst/>
          </a:prstGeom>
          <a:noFill/>
          <a:ln>
            <a:noFill/>
          </a:ln>
        </p:spPr>
        <p:txBody>
          <a:bodyPr anchorCtr="0" anchor="t" bIns="0" lIns="0" spcFirstLastPara="1" rIns="0" wrap="square" tIns="0">
            <a:noAutofit/>
          </a:bodyPr>
          <a:lstStyle>
            <a:lvl1pPr lvl="0" marR="0" algn="l">
              <a:lnSpc>
                <a:spcPct val="80000"/>
              </a:lnSpc>
              <a:spcBef>
                <a:spcPts val="0"/>
              </a:spcBef>
              <a:spcAft>
                <a:spcPts val="0"/>
              </a:spcAft>
              <a:buSzPts val="2800"/>
              <a:buNone/>
              <a:defRPr sz="2800">
                <a:solidFill>
                  <a:srgbClr val="00334E"/>
                </a:solidFill>
                <a:latin typeface="Lora SemiBold"/>
                <a:ea typeface="Lora SemiBold"/>
                <a:cs typeface="Lora SemiBold"/>
                <a:sym typeface="Lora SemiBold"/>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Tree>
  </p:cSld>
  <p:clrMapOvr>
    <a:masterClrMapping/>
  </p:clrMapOvr>
  <p:extLst>
    <p:ext uri="{DCECCB84-F9BA-43D5-87BE-67443E8EF086}">
      <p15:sldGuideLst>
        <p15:guide id="1" orient="horz" pos="401">
          <p15:clr>
            <a:srgbClr val="FA7B17"/>
          </p15:clr>
        </p15:guide>
        <p15:guide id="2" orient="horz" pos="480">
          <p15:clr>
            <a:srgbClr val="FA7B17"/>
          </p15:clr>
        </p15:guide>
        <p15:guide id="3" orient="horz" pos="690">
          <p15:clr>
            <a:srgbClr val="FA7B17"/>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Program Name summary">
  <p:cSld name="CUSTOM_3_1">
    <p:bg>
      <p:bgPr>
        <a:solidFill>
          <a:schemeClr val="dk2"/>
        </a:solidFill>
      </p:bgPr>
    </p:bg>
    <p:spTree>
      <p:nvGrpSpPr>
        <p:cNvPr id="1747" name="Shape 1747"/>
        <p:cNvGrpSpPr/>
        <p:nvPr/>
      </p:nvGrpSpPr>
      <p:grpSpPr>
        <a:xfrm>
          <a:off x="0" y="0"/>
          <a:ext cx="0" cy="0"/>
          <a:chOff x="0" y="0"/>
          <a:chExt cx="0" cy="0"/>
        </a:xfrm>
      </p:grpSpPr>
      <p:sp>
        <p:nvSpPr>
          <p:cNvPr id="1748" name="Google Shape;1748;p313"/>
          <p:cNvSpPr/>
          <p:nvPr/>
        </p:nvSpPr>
        <p:spPr>
          <a:xfrm rot="5400000">
            <a:off x="-888425" y="3511275"/>
            <a:ext cx="1207200" cy="1207200"/>
          </a:xfrm>
          <a:prstGeom prst="blockArc">
            <a:avLst>
              <a:gd fmla="val 10800000" name="adj1"/>
              <a:gd fmla="val 21587484" name="adj2"/>
              <a:gd fmla="val 17796" name="adj3"/>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313"/>
          <p:cNvSpPr/>
          <p:nvPr/>
        </p:nvSpPr>
        <p:spPr>
          <a:xfrm>
            <a:off x="5462100" y="0"/>
            <a:ext cx="3681900" cy="51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313"/>
          <p:cNvSpPr txBox="1"/>
          <p:nvPr/>
        </p:nvSpPr>
        <p:spPr>
          <a:xfrm>
            <a:off x="7487292" y="4772069"/>
            <a:ext cx="1336800" cy="2859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FFFFFF"/>
                </a:solidFill>
                <a:latin typeface="Montserrat"/>
                <a:ea typeface="Montserrat"/>
                <a:cs typeface="Montserrat"/>
                <a:sym typeface="Montserrat"/>
              </a:rPr>
              <a:t>‹#›</a:t>
            </a:fld>
            <a:endParaRPr b="0" i="0" sz="800" u="none" cap="none" strike="noStrike">
              <a:solidFill>
                <a:srgbClr val="FFFFFF"/>
              </a:solidFill>
              <a:latin typeface="Questrial"/>
              <a:ea typeface="Questrial"/>
              <a:cs typeface="Questrial"/>
              <a:sym typeface="Questrial"/>
            </a:endParaRPr>
          </a:p>
        </p:txBody>
      </p:sp>
      <p:pic>
        <p:nvPicPr>
          <p:cNvPr id="1751" name="Google Shape;1751;p313"/>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1752" name="Google Shape;1752;p313"/>
          <p:cNvSpPr txBox="1"/>
          <p:nvPr>
            <p:ph idx="1" type="body"/>
          </p:nvPr>
        </p:nvSpPr>
        <p:spPr>
          <a:xfrm>
            <a:off x="568025" y="2677175"/>
            <a:ext cx="3461100" cy="20412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SzPts val="1400"/>
              <a:buNone/>
              <a:defRPr sz="1000">
                <a:solidFill>
                  <a:srgbClr val="FFFFFF"/>
                </a:solidFill>
                <a:latin typeface="Work Sans"/>
                <a:ea typeface="Work Sans"/>
                <a:cs typeface="Work Sans"/>
                <a:sym typeface="Work Sans"/>
              </a:defRPr>
            </a:lvl1pPr>
            <a:lvl2pPr indent="-292100" lvl="1" marL="914400" algn="l">
              <a:lnSpc>
                <a:spcPct val="100000"/>
              </a:lnSpc>
              <a:spcBef>
                <a:spcPts val="0"/>
              </a:spcBef>
              <a:spcAft>
                <a:spcPts val="0"/>
              </a:spcAft>
              <a:buClr>
                <a:srgbClr val="FFFFFF"/>
              </a:buClr>
              <a:buSzPts val="1000"/>
              <a:buChar char="○"/>
              <a:defRPr sz="1000">
                <a:solidFill>
                  <a:srgbClr val="FFFFFF"/>
                </a:solidFill>
                <a:latin typeface="Work Sans"/>
                <a:ea typeface="Work Sans"/>
                <a:cs typeface="Work Sans"/>
                <a:sym typeface="Work Sans"/>
              </a:defRPr>
            </a:lvl2pPr>
            <a:lvl3pPr indent="-304800" lvl="2" marL="1371600" algn="l">
              <a:lnSpc>
                <a:spcPct val="100000"/>
              </a:lnSpc>
              <a:spcBef>
                <a:spcPts val="0"/>
              </a:spcBef>
              <a:spcAft>
                <a:spcPts val="0"/>
              </a:spcAft>
              <a:buClr>
                <a:srgbClr val="FFFFFF"/>
              </a:buClr>
              <a:buSzPts val="1200"/>
              <a:buChar char="■"/>
              <a:defRPr sz="1000">
                <a:solidFill>
                  <a:srgbClr val="FFFFFF"/>
                </a:solidFill>
                <a:latin typeface="Work Sans"/>
                <a:ea typeface="Work Sans"/>
                <a:cs typeface="Work Sans"/>
                <a:sym typeface="Work Sans"/>
              </a:defRPr>
            </a:lvl3pPr>
            <a:lvl4pPr indent="-298450" lvl="3" marL="1828800" algn="l">
              <a:lnSpc>
                <a:spcPct val="100000"/>
              </a:lnSpc>
              <a:spcBef>
                <a:spcPts val="0"/>
              </a:spcBef>
              <a:spcAft>
                <a:spcPts val="0"/>
              </a:spcAft>
              <a:buClr>
                <a:srgbClr val="FFFFFF"/>
              </a:buClr>
              <a:buSzPts val="1100"/>
              <a:buChar char="●"/>
              <a:defRPr sz="1000">
                <a:solidFill>
                  <a:srgbClr val="FFFFFF"/>
                </a:solidFill>
                <a:latin typeface="Work Sans"/>
                <a:ea typeface="Work Sans"/>
                <a:cs typeface="Work Sans"/>
                <a:sym typeface="Work Sans"/>
              </a:defRPr>
            </a:lvl4pPr>
            <a:lvl5pPr indent="-292100" lvl="4" marL="2286000" algn="l">
              <a:lnSpc>
                <a:spcPct val="100000"/>
              </a:lnSpc>
              <a:spcBef>
                <a:spcPts val="0"/>
              </a:spcBef>
              <a:spcAft>
                <a:spcPts val="0"/>
              </a:spcAft>
              <a:buClr>
                <a:srgbClr val="FFFFFF"/>
              </a:buClr>
              <a:buSzPts val="1000"/>
              <a:buChar char="○"/>
              <a:defRPr sz="1000">
                <a:solidFill>
                  <a:srgbClr val="FFFFFF"/>
                </a:solidFill>
                <a:latin typeface="Work Sans"/>
                <a:ea typeface="Work Sans"/>
                <a:cs typeface="Work Sans"/>
                <a:sym typeface="Work Sans"/>
              </a:defRPr>
            </a:lvl5pPr>
            <a:lvl6pPr indent="-285750" lvl="5" marL="2743200" algn="l">
              <a:lnSpc>
                <a:spcPct val="100000"/>
              </a:lnSpc>
              <a:spcBef>
                <a:spcPts val="0"/>
              </a:spcBef>
              <a:spcAft>
                <a:spcPts val="0"/>
              </a:spcAft>
              <a:buClr>
                <a:srgbClr val="FFFFFF"/>
              </a:buClr>
              <a:buSzPts val="900"/>
              <a:buChar char="■"/>
              <a:defRPr sz="1000">
                <a:solidFill>
                  <a:srgbClr val="FFFFFF"/>
                </a:solidFill>
                <a:latin typeface="Work Sans"/>
                <a:ea typeface="Work Sans"/>
                <a:cs typeface="Work Sans"/>
                <a:sym typeface="Work Sans"/>
              </a:defRPr>
            </a:lvl6pPr>
            <a:lvl7pPr indent="-279400" lvl="6" marL="3200400" algn="l">
              <a:lnSpc>
                <a:spcPct val="100000"/>
              </a:lnSpc>
              <a:spcBef>
                <a:spcPts val="0"/>
              </a:spcBef>
              <a:spcAft>
                <a:spcPts val="0"/>
              </a:spcAft>
              <a:buClr>
                <a:srgbClr val="FFFFFF"/>
              </a:buClr>
              <a:buSzPts val="800"/>
              <a:buChar char="●"/>
              <a:defRPr sz="1000">
                <a:solidFill>
                  <a:srgbClr val="FFFFFF"/>
                </a:solidFill>
                <a:latin typeface="Work Sans"/>
                <a:ea typeface="Work Sans"/>
                <a:cs typeface="Work Sans"/>
                <a:sym typeface="Work Sans"/>
              </a:defRPr>
            </a:lvl7pPr>
            <a:lvl8pPr indent="-273050" lvl="7" marL="3657600" algn="l">
              <a:lnSpc>
                <a:spcPct val="100000"/>
              </a:lnSpc>
              <a:spcBef>
                <a:spcPts val="0"/>
              </a:spcBef>
              <a:spcAft>
                <a:spcPts val="0"/>
              </a:spcAft>
              <a:buClr>
                <a:srgbClr val="FFFFFF"/>
              </a:buClr>
              <a:buSzPts val="700"/>
              <a:buChar char="○"/>
              <a:defRPr sz="1000">
                <a:solidFill>
                  <a:srgbClr val="FFFFFF"/>
                </a:solidFill>
                <a:latin typeface="Work Sans"/>
                <a:ea typeface="Work Sans"/>
                <a:cs typeface="Work Sans"/>
                <a:sym typeface="Work Sans"/>
              </a:defRPr>
            </a:lvl8pPr>
            <a:lvl9pPr indent="-266700" lvl="8" marL="4114800" algn="l">
              <a:lnSpc>
                <a:spcPct val="100000"/>
              </a:lnSpc>
              <a:spcBef>
                <a:spcPts val="0"/>
              </a:spcBef>
              <a:spcAft>
                <a:spcPts val="0"/>
              </a:spcAft>
              <a:buClr>
                <a:srgbClr val="FFFFFF"/>
              </a:buClr>
              <a:buSzPts val="600"/>
              <a:buChar char="■"/>
              <a:defRPr sz="1000">
                <a:solidFill>
                  <a:srgbClr val="FFFFFF"/>
                </a:solidFill>
                <a:latin typeface="Work Sans"/>
                <a:ea typeface="Work Sans"/>
                <a:cs typeface="Work Sans"/>
                <a:sym typeface="Work Sans"/>
              </a:defRPr>
            </a:lvl9pPr>
          </a:lstStyle>
          <a:p/>
        </p:txBody>
      </p:sp>
      <p:sp>
        <p:nvSpPr>
          <p:cNvPr id="1753" name="Google Shape;1753;p313"/>
          <p:cNvSpPr/>
          <p:nvPr/>
        </p:nvSpPr>
        <p:spPr>
          <a:xfrm>
            <a:off x="4549475" y="671725"/>
            <a:ext cx="4192200" cy="4046700"/>
          </a:xfrm>
          <a:prstGeom prst="rect">
            <a:avLst/>
          </a:prstGeom>
          <a:solidFill>
            <a:srgbClr val="FFFFFF"/>
          </a:solidFill>
          <a:ln>
            <a:noFill/>
          </a:ln>
          <a:effectLst>
            <a:outerShdw blurRad="100013" rotWithShape="0" algn="bl" dir="5400000" dist="19050">
              <a:srgbClr val="000000">
                <a:alpha val="15686"/>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54" name="Google Shape;1754;p313"/>
          <p:cNvGrpSpPr/>
          <p:nvPr/>
        </p:nvGrpSpPr>
        <p:grpSpPr>
          <a:xfrm rot="5400000">
            <a:off x="976852" y="-280585"/>
            <a:ext cx="367164" cy="1116748"/>
            <a:chOff x="4257275" y="306450"/>
            <a:chExt cx="488575" cy="1486025"/>
          </a:xfrm>
        </p:grpSpPr>
        <p:grpSp>
          <p:nvGrpSpPr>
            <p:cNvPr id="1755" name="Google Shape;1755;p313"/>
            <p:cNvGrpSpPr/>
            <p:nvPr/>
          </p:nvGrpSpPr>
          <p:grpSpPr>
            <a:xfrm>
              <a:off x="4257275" y="306450"/>
              <a:ext cx="488575" cy="140700"/>
              <a:chOff x="4257275" y="306450"/>
              <a:chExt cx="488575" cy="140700"/>
            </a:xfrm>
          </p:grpSpPr>
          <p:sp>
            <p:nvSpPr>
              <p:cNvPr id="1756" name="Google Shape;1756;p313"/>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313"/>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58" name="Google Shape;1758;p313"/>
            <p:cNvGrpSpPr/>
            <p:nvPr/>
          </p:nvGrpSpPr>
          <p:grpSpPr>
            <a:xfrm>
              <a:off x="4257275" y="575515"/>
              <a:ext cx="488575" cy="140700"/>
              <a:chOff x="4257275" y="306450"/>
              <a:chExt cx="488575" cy="140700"/>
            </a:xfrm>
          </p:grpSpPr>
          <p:sp>
            <p:nvSpPr>
              <p:cNvPr id="1759" name="Google Shape;1759;p313"/>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313"/>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61" name="Google Shape;1761;p313"/>
            <p:cNvGrpSpPr/>
            <p:nvPr/>
          </p:nvGrpSpPr>
          <p:grpSpPr>
            <a:xfrm>
              <a:off x="4257275" y="844580"/>
              <a:ext cx="488575" cy="140700"/>
              <a:chOff x="4257275" y="306450"/>
              <a:chExt cx="488575" cy="140700"/>
            </a:xfrm>
          </p:grpSpPr>
          <p:sp>
            <p:nvSpPr>
              <p:cNvPr id="1762" name="Google Shape;1762;p313"/>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313"/>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64" name="Google Shape;1764;p313"/>
            <p:cNvGrpSpPr/>
            <p:nvPr/>
          </p:nvGrpSpPr>
          <p:grpSpPr>
            <a:xfrm>
              <a:off x="4257275" y="1113645"/>
              <a:ext cx="488575" cy="140700"/>
              <a:chOff x="4257275" y="306450"/>
              <a:chExt cx="488575" cy="140700"/>
            </a:xfrm>
          </p:grpSpPr>
          <p:sp>
            <p:nvSpPr>
              <p:cNvPr id="1765" name="Google Shape;1765;p313"/>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313"/>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67" name="Google Shape;1767;p313"/>
            <p:cNvGrpSpPr/>
            <p:nvPr/>
          </p:nvGrpSpPr>
          <p:grpSpPr>
            <a:xfrm>
              <a:off x="4257275" y="1382710"/>
              <a:ext cx="488575" cy="140700"/>
              <a:chOff x="4257275" y="306450"/>
              <a:chExt cx="488575" cy="140700"/>
            </a:xfrm>
          </p:grpSpPr>
          <p:sp>
            <p:nvSpPr>
              <p:cNvPr id="1768" name="Google Shape;1768;p313"/>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313"/>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70" name="Google Shape;1770;p313"/>
            <p:cNvGrpSpPr/>
            <p:nvPr/>
          </p:nvGrpSpPr>
          <p:grpSpPr>
            <a:xfrm>
              <a:off x="4257275" y="1651775"/>
              <a:ext cx="488575" cy="140700"/>
              <a:chOff x="4257275" y="306450"/>
              <a:chExt cx="488575" cy="140700"/>
            </a:xfrm>
          </p:grpSpPr>
          <p:sp>
            <p:nvSpPr>
              <p:cNvPr id="1771" name="Google Shape;1771;p313"/>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313"/>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773" name="Google Shape;1773;p313"/>
          <p:cNvSpPr txBox="1"/>
          <p:nvPr>
            <p:ph type="title"/>
          </p:nvPr>
        </p:nvSpPr>
        <p:spPr>
          <a:xfrm>
            <a:off x="568025" y="1337000"/>
            <a:ext cx="2863500" cy="1311600"/>
          </a:xfrm>
          <a:prstGeom prst="rect">
            <a:avLst/>
          </a:prstGeom>
          <a:noFill/>
          <a:ln>
            <a:noFill/>
          </a:ln>
        </p:spPr>
        <p:txBody>
          <a:bodyPr anchorCtr="0" anchor="b" bIns="0" lIns="0" spcFirstLastPara="1" rIns="0" wrap="square" tIns="0">
            <a:noAutofit/>
          </a:bodyPr>
          <a:lstStyle>
            <a:lvl1pPr lvl="0" marR="0" algn="l">
              <a:lnSpc>
                <a:spcPct val="80000"/>
              </a:lnSpc>
              <a:spcBef>
                <a:spcPts val="0"/>
              </a:spcBef>
              <a:spcAft>
                <a:spcPts val="0"/>
              </a:spcAft>
              <a:buSzPts val="2800"/>
              <a:buNone/>
              <a:defRPr>
                <a:solidFill>
                  <a:srgbClr val="FFFFFF"/>
                </a:solidFill>
                <a:latin typeface="Lora SemiBold"/>
                <a:ea typeface="Lora SemiBold"/>
                <a:cs typeface="Lora SemiBold"/>
                <a:sym typeface="Lora SemiBold"/>
              </a:defRPr>
            </a:lvl1pPr>
            <a:lvl2pPr lvl="1" algn="l">
              <a:lnSpc>
                <a:spcPct val="80000"/>
              </a:lnSpc>
              <a:spcBef>
                <a:spcPts val="0"/>
              </a:spcBef>
              <a:spcAft>
                <a:spcPts val="0"/>
              </a:spcAft>
              <a:buClr>
                <a:srgbClr val="FFFFFF"/>
              </a:buClr>
              <a:buSzPts val="4100"/>
              <a:buNone/>
              <a:defRPr>
                <a:solidFill>
                  <a:srgbClr val="FFFFFF"/>
                </a:solidFill>
              </a:defRPr>
            </a:lvl2pPr>
            <a:lvl3pPr lvl="2" algn="l">
              <a:lnSpc>
                <a:spcPct val="80000"/>
              </a:lnSpc>
              <a:spcBef>
                <a:spcPts val="0"/>
              </a:spcBef>
              <a:spcAft>
                <a:spcPts val="0"/>
              </a:spcAft>
              <a:buClr>
                <a:srgbClr val="FFFFFF"/>
              </a:buClr>
              <a:buSzPts val="4100"/>
              <a:buNone/>
              <a:defRPr>
                <a:solidFill>
                  <a:srgbClr val="FFFFFF"/>
                </a:solidFill>
              </a:defRPr>
            </a:lvl3pPr>
            <a:lvl4pPr lvl="3" algn="l">
              <a:lnSpc>
                <a:spcPct val="80000"/>
              </a:lnSpc>
              <a:spcBef>
                <a:spcPts val="0"/>
              </a:spcBef>
              <a:spcAft>
                <a:spcPts val="0"/>
              </a:spcAft>
              <a:buClr>
                <a:srgbClr val="FFFFFF"/>
              </a:buClr>
              <a:buSzPts val="4100"/>
              <a:buNone/>
              <a:defRPr>
                <a:solidFill>
                  <a:srgbClr val="FFFFFF"/>
                </a:solidFill>
              </a:defRPr>
            </a:lvl4pPr>
            <a:lvl5pPr lvl="4" algn="l">
              <a:lnSpc>
                <a:spcPct val="80000"/>
              </a:lnSpc>
              <a:spcBef>
                <a:spcPts val="0"/>
              </a:spcBef>
              <a:spcAft>
                <a:spcPts val="0"/>
              </a:spcAft>
              <a:buClr>
                <a:srgbClr val="FFFFFF"/>
              </a:buClr>
              <a:buSzPts val="4100"/>
              <a:buNone/>
              <a:defRPr>
                <a:solidFill>
                  <a:srgbClr val="FFFFFF"/>
                </a:solidFill>
              </a:defRPr>
            </a:lvl5pPr>
            <a:lvl6pPr lvl="5" algn="l">
              <a:lnSpc>
                <a:spcPct val="80000"/>
              </a:lnSpc>
              <a:spcBef>
                <a:spcPts val="0"/>
              </a:spcBef>
              <a:spcAft>
                <a:spcPts val="0"/>
              </a:spcAft>
              <a:buClr>
                <a:srgbClr val="FFFFFF"/>
              </a:buClr>
              <a:buSzPts val="4100"/>
              <a:buNone/>
              <a:defRPr>
                <a:solidFill>
                  <a:srgbClr val="FFFFFF"/>
                </a:solidFill>
              </a:defRPr>
            </a:lvl6pPr>
            <a:lvl7pPr lvl="6" algn="l">
              <a:lnSpc>
                <a:spcPct val="80000"/>
              </a:lnSpc>
              <a:spcBef>
                <a:spcPts val="0"/>
              </a:spcBef>
              <a:spcAft>
                <a:spcPts val="0"/>
              </a:spcAft>
              <a:buClr>
                <a:srgbClr val="FFFFFF"/>
              </a:buClr>
              <a:buSzPts val="4100"/>
              <a:buNone/>
              <a:defRPr>
                <a:solidFill>
                  <a:srgbClr val="FFFFFF"/>
                </a:solidFill>
              </a:defRPr>
            </a:lvl7pPr>
            <a:lvl8pPr lvl="7" algn="l">
              <a:lnSpc>
                <a:spcPct val="80000"/>
              </a:lnSpc>
              <a:spcBef>
                <a:spcPts val="0"/>
              </a:spcBef>
              <a:spcAft>
                <a:spcPts val="0"/>
              </a:spcAft>
              <a:buClr>
                <a:srgbClr val="FFFFFF"/>
              </a:buClr>
              <a:buSzPts val="4100"/>
              <a:buNone/>
              <a:defRPr>
                <a:solidFill>
                  <a:srgbClr val="FFFFFF"/>
                </a:solidFill>
              </a:defRPr>
            </a:lvl8pPr>
            <a:lvl9pPr lvl="8" algn="l">
              <a:lnSpc>
                <a:spcPct val="80000"/>
              </a:lnSpc>
              <a:spcBef>
                <a:spcPts val="0"/>
              </a:spcBef>
              <a:spcAft>
                <a:spcPts val="0"/>
              </a:spcAft>
              <a:buClr>
                <a:srgbClr val="FFFFFF"/>
              </a:buClr>
              <a:buSzPts val="4100"/>
              <a:buNone/>
              <a:defRPr>
                <a:solidFill>
                  <a:srgbClr val="FFFFFF"/>
                </a:solidFill>
              </a:defRPr>
            </a:lvl9pPr>
          </a:lstStyle>
          <a:p/>
        </p:txBody>
      </p:sp>
      <p:sp>
        <p:nvSpPr>
          <p:cNvPr id="1774" name="Google Shape;1774;p313"/>
          <p:cNvSpPr txBox="1"/>
          <p:nvPr>
            <p:ph idx="2" type="subTitle"/>
          </p:nvPr>
        </p:nvSpPr>
        <p:spPr>
          <a:xfrm>
            <a:off x="568025" y="667500"/>
            <a:ext cx="2863500" cy="330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sz="1300">
                <a:solidFill>
                  <a:srgbClr val="FFFFFF"/>
                </a:solidFill>
                <a:latin typeface="Work Sans Medium"/>
                <a:ea typeface="Work Sans Medium"/>
                <a:cs typeface="Work Sans Medium"/>
                <a:sym typeface="Work Sans Medium"/>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600"/>
              <a:buNone/>
              <a:defRPr/>
            </a:lvl9pPr>
          </a:lstStyle>
          <a:p/>
        </p:txBody>
      </p:sp>
      <p:sp>
        <p:nvSpPr>
          <p:cNvPr id="1775" name="Google Shape;1775;p313"/>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2021</a:t>
            </a:r>
            <a:endParaRPr b="0" i="0" sz="600" u="none" cap="none" strike="noStrike">
              <a:solidFill>
                <a:srgbClr val="FFFFFF"/>
              </a:solidFill>
              <a:latin typeface="Work Sans"/>
              <a:ea typeface="Work Sans"/>
              <a:cs typeface="Work Sans"/>
              <a:sym typeface="Work Sans"/>
            </a:endParaRPr>
          </a:p>
        </p:txBody>
      </p:sp>
      <p:sp>
        <p:nvSpPr>
          <p:cNvPr id="1776" name="Google Shape;1776;p313"/>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1777" name="Google Shape;1777;p313"/>
          <p:cNvSpPr/>
          <p:nvPr/>
        </p:nvSpPr>
        <p:spPr>
          <a:xfrm>
            <a:off x="-101925" y="-962025"/>
            <a:ext cx="10808100" cy="961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313"/>
          <p:cNvSpPr/>
          <p:nvPr/>
        </p:nvSpPr>
        <p:spPr>
          <a:xfrm>
            <a:off x="9144000" y="-962025"/>
            <a:ext cx="1956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313"/>
          <p:cNvSpPr/>
          <p:nvPr/>
        </p:nvSpPr>
        <p:spPr>
          <a:xfrm>
            <a:off x="-101925" y="5143500"/>
            <a:ext cx="10808100" cy="1430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313"/>
          <p:cNvSpPr/>
          <p:nvPr/>
        </p:nvSpPr>
        <p:spPr>
          <a:xfrm>
            <a:off x="-1796850" y="-962025"/>
            <a:ext cx="1797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Program Name summary">
  <p:cSld name="CUSTOM_3_1_1">
    <p:bg>
      <p:bgPr>
        <a:solidFill>
          <a:schemeClr val="dk2"/>
        </a:solidFill>
      </p:bgPr>
    </p:bg>
    <p:spTree>
      <p:nvGrpSpPr>
        <p:cNvPr id="1781" name="Shape 1781"/>
        <p:cNvGrpSpPr/>
        <p:nvPr/>
      </p:nvGrpSpPr>
      <p:grpSpPr>
        <a:xfrm>
          <a:off x="0" y="0"/>
          <a:ext cx="0" cy="0"/>
          <a:chOff x="0" y="0"/>
          <a:chExt cx="0" cy="0"/>
        </a:xfrm>
      </p:grpSpPr>
      <p:sp>
        <p:nvSpPr>
          <p:cNvPr id="1782" name="Google Shape;1782;p314"/>
          <p:cNvSpPr/>
          <p:nvPr/>
        </p:nvSpPr>
        <p:spPr>
          <a:xfrm rot="5400000">
            <a:off x="-888425" y="3511275"/>
            <a:ext cx="1207200" cy="1207200"/>
          </a:xfrm>
          <a:prstGeom prst="blockArc">
            <a:avLst>
              <a:gd fmla="val 10800000" name="adj1"/>
              <a:gd fmla="val 21587484" name="adj2"/>
              <a:gd fmla="val 17796" name="adj3"/>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314"/>
          <p:cNvSpPr/>
          <p:nvPr/>
        </p:nvSpPr>
        <p:spPr>
          <a:xfrm rot="5400000">
            <a:off x="-888425" y="3511275"/>
            <a:ext cx="1207200" cy="1207200"/>
          </a:xfrm>
          <a:prstGeom prst="blockArc">
            <a:avLst>
              <a:gd fmla="val 10800000" name="adj1"/>
              <a:gd fmla="val 21587484" name="adj2"/>
              <a:gd fmla="val 17796" name="adj3"/>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314"/>
          <p:cNvSpPr/>
          <p:nvPr/>
        </p:nvSpPr>
        <p:spPr>
          <a:xfrm>
            <a:off x="5462100" y="0"/>
            <a:ext cx="3681900" cy="51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p314"/>
          <p:cNvSpPr txBox="1"/>
          <p:nvPr/>
        </p:nvSpPr>
        <p:spPr>
          <a:xfrm>
            <a:off x="7487292" y="4772069"/>
            <a:ext cx="1336800" cy="2859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FFFFFF"/>
                </a:solidFill>
                <a:latin typeface="Montserrat"/>
                <a:ea typeface="Montserrat"/>
                <a:cs typeface="Montserrat"/>
                <a:sym typeface="Montserrat"/>
              </a:rPr>
              <a:t>‹#›</a:t>
            </a:fld>
            <a:endParaRPr b="0" i="0" sz="800" u="none" cap="none" strike="noStrike">
              <a:solidFill>
                <a:srgbClr val="FFFFFF"/>
              </a:solidFill>
              <a:latin typeface="Questrial"/>
              <a:ea typeface="Questrial"/>
              <a:cs typeface="Questrial"/>
              <a:sym typeface="Questrial"/>
            </a:endParaRPr>
          </a:p>
        </p:txBody>
      </p:sp>
      <p:pic>
        <p:nvPicPr>
          <p:cNvPr id="1786" name="Google Shape;1786;p314"/>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grpSp>
        <p:nvGrpSpPr>
          <p:cNvPr id="1787" name="Google Shape;1787;p314"/>
          <p:cNvGrpSpPr/>
          <p:nvPr/>
        </p:nvGrpSpPr>
        <p:grpSpPr>
          <a:xfrm rot="5400000">
            <a:off x="3253327" y="-280585"/>
            <a:ext cx="367164" cy="1116748"/>
            <a:chOff x="4257275" y="306450"/>
            <a:chExt cx="488575" cy="1486025"/>
          </a:xfrm>
        </p:grpSpPr>
        <p:grpSp>
          <p:nvGrpSpPr>
            <p:cNvPr id="1788" name="Google Shape;1788;p314"/>
            <p:cNvGrpSpPr/>
            <p:nvPr/>
          </p:nvGrpSpPr>
          <p:grpSpPr>
            <a:xfrm>
              <a:off x="4257275" y="306450"/>
              <a:ext cx="488575" cy="140700"/>
              <a:chOff x="4257275" y="306450"/>
              <a:chExt cx="488575" cy="140700"/>
            </a:xfrm>
          </p:grpSpPr>
          <p:sp>
            <p:nvSpPr>
              <p:cNvPr id="1789" name="Google Shape;1789;p314"/>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314"/>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91" name="Google Shape;1791;p314"/>
            <p:cNvGrpSpPr/>
            <p:nvPr/>
          </p:nvGrpSpPr>
          <p:grpSpPr>
            <a:xfrm>
              <a:off x="4257275" y="575515"/>
              <a:ext cx="488575" cy="140700"/>
              <a:chOff x="4257275" y="306450"/>
              <a:chExt cx="488575" cy="140700"/>
            </a:xfrm>
          </p:grpSpPr>
          <p:sp>
            <p:nvSpPr>
              <p:cNvPr id="1792" name="Google Shape;1792;p314"/>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314"/>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94" name="Google Shape;1794;p314"/>
            <p:cNvGrpSpPr/>
            <p:nvPr/>
          </p:nvGrpSpPr>
          <p:grpSpPr>
            <a:xfrm>
              <a:off x="4257275" y="844580"/>
              <a:ext cx="488575" cy="140700"/>
              <a:chOff x="4257275" y="306450"/>
              <a:chExt cx="488575" cy="140700"/>
            </a:xfrm>
          </p:grpSpPr>
          <p:sp>
            <p:nvSpPr>
              <p:cNvPr id="1795" name="Google Shape;1795;p314"/>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314"/>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97" name="Google Shape;1797;p314"/>
            <p:cNvGrpSpPr/>
            <p:nvPr/>
          </p:nvGrpSpPr>
          <p:grpSpPr>
            <a:xfrm>
              <a:off x="4257275" y="1113645"/>
              <a:ext cx="488575" cy="140700"/>
              <a:chOff x="4257275" y="306450"/>
              <a:chExt cx="488575" cy="140700"/>
            </a:xfrm>
          </p:grpSpPr>
          <p:sp>
            <p:nvSpPr>
              <p:cNvPr id="1798" name="Google Shape;1798;p314"/>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314"/>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00" name="Google Shape;1800;p314"/>
            <p:cNvGrpSpPr/>
            <p:nvPr/>
          </p:nvGrpSpPr>
          <p:grpSpPr>
            <a:xfrm>
              <a:off x="4257275" y="1382710"/>
              <a:ext cx="488575" cy="140700"/>
              <a:chOff x="4257275" y="306450"/>
              <a:chExt cx="488575" cy="140700"/>
            </a:xfrm>
          </p:grpSpPr>
          <p:sp>
            <p:nvSpPr>
              <p:cNvPr id="1801" name="Google Shape;1801;p314"/>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p314"/>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03" name="Google Shape;1803;p314"/>
            <p:cNvGrpSpPr/>
            <p:nvPr/>
          </p:nvGrpSpPr>
          <p:grpSpPr>
            <a:xfrm>
              <a:off x="4257275" y="1651775"/>
              <a:ext cx="488575" cy="140700"/>
              <a:chOff x="4257275" y="306450"/>
              <a:chExt cx="488575" cy="140700"/>
            </a:xfrm>
          </p:grpSpPr>
          <p:sp>
            <p:nvSpPr>
              <p:cNvPr id="1804" name="Google Shape;1804;p314"/>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314"/>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806" name="Google Shape;1806;p314"/>
          <p:cNvSpPr/>
          <p:nvPr/>
        </p:nvSpPr>
        <p:spPr>
          <a:xfrm>
            <a:off x="4549475" y="671725"/>
            <a:ext cx="4192200" cy="4046700"/>
          </a:xfrm>
          <a:prstGeom prst="rect">
            <a:avLst/>
          </a:prstGeom>
          <a:solidFill>
            <a:srgbClr val="FFFFFF"/>
          </a:solidFill>
          <a:ln>
            <a:noFill/>
          </a:ln>
          <a:effectLst>
            <a:outerShdw blurRad="100013" rotWithShape="0" algn="bl" dir="5400000" dist="19050">
              <a:srgbClr val="000000">
                <a:alpha val="15686"/>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p314"/>
          <p:cNvSpPr txBox="1"/>
          <p:nvPr>
            <p:ph idx="1" type="body"/>
          </p:nvPr>
        </p:nvSpPr>
        <p:spPr>
          <a:xfrm>
            <a:off x="568025" y="2677175"/>
            <a:ext cx="3461100" cy="20412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SzPts val="1400"/>
              <a:buNone/>
              <a:defRPr sz="1000">
                <a:solidFill>
                  <a:srgbClr val="FFFFFF"/>
                </a:solidFill>
                <a:latin typeface="Work Sans"/>
                <a:ea typeface="Work Sans"/>
                <a:cs typeface="Work Sans"/>
                <a:sym typeface="Work Sans"/>
              </a:defRPr>
            </a:lvl1pPr>
            <a:lvl2pPr indent="-292100" lvl="1" marL="914400" algn="l">
              <a:lnSpc>
                <a:spcPct val="100000"/>
              </a:lnSpc>
              <a:spcBef>
                <a:spcPts val="0"/>
              </a:spcBef>
              <a:spcAft>
                <a:spcPts val="0"/>
              </a:spcAft>
              <a:buClr>
                <a:srgbClr val="FFFFFF"/>
              </a:buClr>
              <a:buSzPts val="1000"/>
              <a:buChar char="○"/>
              <a:defRPr sz="1000">
                <a:solidFill>
                  <a:srgbClr val="FFFFFF"/>
                </a:solidFill>
                <a:latin typeface="Work Sans"/>
                <a:ea typeface="Work Sans"/>
                <a:cs typeface="Work Sans"/>
                <a:sym typeface="Work Sans"/>
              </a:defRPr>
            </a:lvl2pPr>
            <a:lvl3pPr indent="-304800" lvl="2" marL="1371600" algn="l">
              <a:lnSpc>
                <a:spcPct val="100000"/>
              </a:lnSpc>
              <a:spcBef>
                <a:spcPts val="0"/>
              </a:spcBef>
              <a:spcAft>
                <a:spcPts val="0"/>
              </a:spcAft>
              <a:buClr>
                <a:srgbClr val="FFFFFF"/>
              </a:buClr>
              <a:buSzPts val="1200"/>
              <a:buChar char="■"/>
              <a:defRPr sz="1000">
                <a:solidFill>
                  <a:srgbClr val="FFFFFF"/>
                </a:solidFill>
                <a:latin typeface="Work Sans"/>
                <a:ea typeface="Work Sans"/>
                <a:cs typeface="Work Sans"/>
                <a:sym typeface="Work Sans"/>
              </a:defRPr>
            </a:lvl3pPr>
            <a:lvl4pPr indent="-298450" lvl="3" marL="1828800" algn="l">
              <a:lnSpc>
                <a:spcPct val="100000"/>
              </a:lnSpc>
              <a:spcBef>
                <a:spcPts val="0"/>
              </a:spcBef>
              <a:spcAft>
                <a:spcPts val="0"/>
              </a:spcAft>
              <a:buClr>
                <a:srgbClr val="FFFFFF"/>
              </a:buClr>
              <a:buSzPts val="1100"/>
              <a:buChar char="●"/>
              <a:defRPr sz="1000">
                <a:solidFill>
                  <a:srgbClr val="FFFFFF"/>
                </a:solidFill>
                <a:latin typeface="Work Sans"/>
                <a:ea typeface="Work Sans"/>
                <a:cs typeface="Work Sans"/>
                <a:sym typeface="Work Sans"/>
              </a:defRPr>
            </a:lvl4pPr>
            <a:lvl5pPr indent="-292100" lvl="4" marL="2286000" algn="l">
              <a:lnSpc>
                <a:spcPct val="100000"/>
              </a:lnSpc>
              <a:spcBef>
                <a:spcPts val="0"/>
              </a:spcBef>
              <a:spcAft>
                <a:spcPts val="0"/>
              </a:spcAft>
              <a:buClr>
                <a:srgbClr val="FFFFFF"/>
              </a:buClr>
              <a:buSzPts val="1000"/>
              <a:buChar char="○"/>
              <a:defRPr sz="1000">
                <a:solidFill>
                  <a:srgbClr val="FFFFFF"/>
                </a:solidFill>
                <a:latin typeface="Work Sans"/>
                <a:ea typeface="Work Sans"/>
                <a:cs typeface="Work Sans"/>
                <a:sym typeface="Work Sans"/>
              </a:defRPr>
            </a:lvl5pPr>
            <a:lvl6pPr indent="-285750" lvl="5" marL="2743200" algn="l">
              <a:lnSpc>
                <a:spcPct val="100000"/>
              </a:lnSpc>
              <a:spcBef>
                <a:spcPts val="0"/>
              </a:spcBef>
              <a:spcAft>
                <a:spcPts val="0"/>
              </a:spcAft>
              <a:buClr>
                <a:srgbClr val="FFFFFF"/>
              </a:buClr>
              <a:buSzPts val="900"/>
              <a:buChar char="■"/>
              <a:defRPr sz="1000">
                <a:solidFill>
                  <a:srgbClr val="FFFFFF"/>
                </a:solidFill>
                <a:latin typeface="Work Sans"/>
                <a:ea typeface="Work Sans"/>
                <a:cs typeface="Work Sans"/>
                <a:sym typeface="Work Sans"/>
              </a:defRPr>
            </a:lvl6pPr>
            <a:lvl7pPr indent="-279400" lvl="6" marL="3200400" algn="l">
              <a:lnSpc>
                <a:spcPct val="100000"/>
              </a:lnSpc>
              <a:spcBef>
                <a:spcPts val="0"/>
              </a:spcBef>
              <a:spcAft>
                <a:spcPts val="0"/>
              </a:spcAft>
              <a:buClr>
                <a:srgbClr val="FFFFFF"/>
              </a:buClr>
              <a:buSzPts val="800"/>
              <a:buChar char="●"/>
              <a:defRPr sz="1000">
                <a:solidFill>
                  <a:srgbClr val="FFFFFF"/>
                </a:solidFill>
                <a:latin typeface="Work Sans"/>
                <a:ea typeface="Work Sans"/>
                <a:cs typeface="Work Sans"/>
                <a:sym typeface="Work Sans"/>
              </a:defRPr>
            </a:lvl7pPr>
            <a:lvl8pPr indent="-273050" lvl="7" marL="3657600" algn="l">
              <a:lnSpc>
                <a:spcPct val="100000"/>
              </a:lnSpc>
              <a:spcBef>
                <a:spcPts val="0"/>
              </a:spcBef>
              <a:spcAft>
                <a:spcPts val="0"/>
              </a:spcAft>
              <a:buClr>
                <a:srgbClr val="FFFFFF"/>
              </a:buClr>
              <a:buSzPts val="700"/>
              <a:buChar char="○"/>
              <a:defRPr sz="1000">
                <a:solidFill>
                  <a:srgbClr val="FFFFFF"/>
                </a:solidFill>
                <a:latin typeface="Work Sans"/>
                <a:ea typeface="Work Sans"/>
                <a:cs typeface="Work Sans"/>
                <a:sym typeface="Work Sans"/>
              </a:defRPr>
            </a:lvl8pPr>
            <a:lvl9pPr indent="-266700" lvl="8" marL="4114800" algn="l">
              <a:lnSpc>
                <a:spcPct val="100000"/>
              </a:lnSpc>
              <a:spcBef>
                <a:spcPts val="0"/>
              </a:spcBef>
              <a:spcAft>
                <a:spcPts val="0"/>
              </a:spcAft>
              <a:buClr>
                <a:srgbClr val="FFFFFF"/>
              </a:buClr>
              <a:buSzPts val="600"/>
              <a:buChar char="■"/>
              <a:defRPr sz="1000">
                <a:solidFill>
                  <a:srgbClr val="FFFFFF"/>
                </a:solidFill>
                <a:latin typeface="Work Sans"/>
                <a:ea typeface="Work Sans"/>
                <a:cs typeface="Work Sans"/>
                <a:sym typeface="Work Sans"/>
              </a:defRPr>
            </a:lvl9pPr>
          </a:lstStyle>
          <a:p/>
        </p:txBody>
      </p:sp>
      <p:sp>
        <p:nvSpPr>
          <p:cNvPr id="1808" name="Google Shape;1808;p314"/>
          <p:cNvSpPr txBox="1"/>
          <p:nvPr>
            <p:ph idx="2" type="subTitle"/>
          </p:nvPr>
        </p:nvSpPr>
        <p:spPr>
          <a:xfrm>
            <a:off x="568025" y="667500"/>
            <a:ext cx="2863500" cy="330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sz="1300">
                <a:solidFill>
                  <a:srgbClr val="FFFFFF"/>
                </a:solidFill>
                <a:latin typeface="Work Sans Medium"/>
                <a:ea typeface="Work Sans Medium"/>
                <a:cs typeface="Work Sans Medium"/>
                <a:sym typeface="Work Sans Medium"/>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600"/>
              <a:buNone/>
              <a:defRPr/>
            </a:lvl9pPr>
          </a:lstStyle>
          <a:p/>
        </p:txBody>
      </p:sp>
      <p:sp>
        <p:nvSpPr>
          <p:cNvPr id="1809" name="Google Shape;1809;p314"/>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Work Sans"/>
                <a:ea typeface="Work Sans"/>
                <a:cs typeface="Work Sans"/>
                <a:sym typeface="Work Sans"/>
              </a:rPr>
              <a:t>Captiv8 | 2021</a:t>
            </a:r>
            <a:endParaRPr b="0" i="0" sz="600" u="none" cap="none" strike="noStrike">
              <a:solidFill>
                <a:srgbClr val="FFFFFF"/>
              </a:solidFill>
              <a:latin typeface="Work Sans"/>
              <a:ea typeface="Work Sans"/>
              <a:cs typeface="Work Sans"/>
              <a:sym typeface="Work Sans"/>
            </a:endParaRPr>
          </a:p>
        </p:txBody>
      </p:sp>
      <p:sp>
        <p:nvSpPr>
          <p:cNvPr id="1810" name="Google Shape;1810;p314"/>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1811" name="Google Shape;1811;p314"/>
          <p:cNvSpPr txBox="1"/>
          <p:nvPr>
            <p:ph type="title"/>
          </p:nvPr>
        </p:nvSpPr>
        <p:spPr>
          <a:xfrm>
            <a:off x="568025" y="1337000"/>
            <a:ext cx="2863500" cy="1311600"/>
          </a:xfrm>
          <a:prstGeom prst="rect">
            <a:avLst/>
          </a:prstGeom>
          <a:noFill/>
          <a:ln>
            <a:noFill/>
          </a:ln>
        </p:spPr>
        <p:txBody>
          <a:bodyPr anchorCtr="0" anchor="b" bIns="0" lIns="0" spcFirstLastPara="1" rIns="0" wrap="square" tIns="0">
            <a:noAutofit/>
          </a:bodyPr>
          <a:lstStyle>
            <a:lvl1pPr lvl="0" marR="0" algn="l">
              <a:lnSpc>
                <a:spcPct val="80000"/>
              </a:lnSpc>
              <a:spcBef>
                <a:spcPts val="0"/>
              </a:spcBef>
              <a:spcAft>
                <a:spcPts val="0"/>
              </a:spcAft>
              <a:buSzPts val="2800"/>
              <a:buNone/>
              <a:defRPr>
                <a:solidFill>
                  <a:srgbClr val="FFFFFF"/>
                </a:solidFill>
                <a:latin typeface="Lora SemiBold"/>
                <a:ea typeface="Lora SemiBold"/>
                <a:cs typeface="Lora SemiBold"/>
                <a:sym typeface="Lora SemiBold"/>
              </a:defRPr>
            </a:lvl1pPr>
            <a:lvl2pPr lvl="1" algn="l">
              <a:lnSpc>
                <a:spcPct val="80000"/>
              </a:lnSpc>
              <a:spcBef>
                <a:spcPts val="0"/>
              </a:spcBef>
              <a:spcAft>
                <a:spcPts val="0"/>
              </a:spcAft>
              <a:buClr>
                <a:srgbClr val="FFFFFF"/>
              </a:buClr>
              <a:buSzPts val="4100"/>
              <a:buNone/>
              <a:defRPr>
                <a:solidFill>
                  <a:srgbClr val="FFFFFF"/>
                </a:solidFill>
              </a:defRPr>
            </a:lvl2pPr>
            <a:lvl3pPr lvl="2" algn="l">
              <a:lnSpc>
                <a:spcPct val="80000"/>
              </a:lnSpc>
              <a:spcBef>
                <a:spcPts val="0"/>
              </a:spcBef>
              <a:spcAft>
                <a:spcPts val="0"/>
              </a:spcAft>
              <a:buClr>
                <a:srgbClr val="FFFFFF"/>
              </a:buClr>
              <a:buSzPts val="4100"/>
              <a:buNone/>
              <a:defRPr>
                <a:solidFill>
                  <a:srgbClr val="FFFFFF"/>
                </a:solidFill>
              </a:defRPr>
            </a:lvl3pPr>
            <a:lvl4pPr lvl="3" algn="l">
              <a:lnSpc>
                <a:spcPct val="80000"/>
              </a:lnSpc>
              <a:spcBef>
                <a:spcPts val="0"/>
              </a:spcBef>
              <a:spcAft>
                <a:spcPts val="0"/>
              </a:spcAft>
              <a:buClr>
                <a:srgbClr val="FFFFFF"/>
              </a:buClr>
              <a:buSzPts val="4100"/>
              <a:buNone/>
              <a:defRPr>
                <a:solidFill>
                  <a:srgbClr val="FFFFFF"/>
                </a:solidFill>
              </a:defRPr>
            </a:lvl4pPr>
            <a:lvl5pPr lvl="4" algn="l">
              <a:lnSpc>
                <a:spcPct val="80000"/>
              </a:lnSpc>
              <a:spcBef>
                <a:spcPts val="0"/>
              </a:spcBef>
              <a:spcAft>
                <a:spcPts val="0"/>
              </a:spcAft>
              <a:buClr>
                <a:srgbClr val="FFFFFF"/>
              </a:buClr>
              <a:buSzPts val="4100"/>
              <a:buNone/>
              <a:defRPr>
                <a:solidFill>
                  <a:srgbClr val="FFFFFF"/>
                </a:solidFill>
              </a:defRPr>
            </a:lvl5pPr>
            <a:lvl6pPr lvl="5" algn="l">
              <a:lnSpc>
                <a:spcPct val="80000"/>
              </a:lnSpc>
              <a:spcBef>
                <a:spcPts val="0"/>
              </a:spcBef>
              <a:spcAft>
                <a:spcPts val="0"/>
              </a:spcAft>
              <a:buClr>
                <a:srgbClr val="FFFFFF"/>
              </a:buClr>
              <a:buSzPts val="4100"/>
              <a:buNone/>
              <a:defRPr>
                <a:solidFill>
                  <a:srgbClr val="FFFFFF"/>
                </a:solidFill>
              </a:defRPr>
            </a:lvl6pPr>
            <a:lvl7pPr lvl="6" algn="l">
              <a:lnSpc>
                <a:spcPct val="80000"/>
              </a:lnSpc>
              <a:spcBef>
                <a:spcPts val="0"/>
              </a:spcBef>
              <a:spcAft>
                <a:spcPts val="0"/>
              </a:spcAft>
              <a:buClr>
                <a:srgbClr val="FFFFFF"/>
              </a:buClr>
              <a:buSzPts val="4100"/>
              <a:buNone/>
              <a:defRPr>
                <a:solidFill>
                  <a:srgbClr val="FFFFFF"/>
                </a:solidFill>
              </a:defRPr>
            </a:lvl7pPr>
            <a:lvl8pPr lvl="7" algn="l">
              <a:lnSpc>
                <a:spcPct val="80000"/>
              </a:lnSpc>
              <a:spcBef>
                <a:spcPts val="0"/>
              </a:spcBef>
              <a:spcAft>
                <a:spcPts val="0"/>
              </a:spcAft>
              <a:buClr>
                <a:srgbClr val="FFFFFF"/>
              </a:buClr>
              <a:buSzPts val="4100"/>
              <a:buNone/>
              <a:defRPr>
                <a:solidFill>
                  <a:srgbClr val="FFFFFF"/>
                </a:solidFill>
              </a:defRPr>
            </a:lvl8pPr>
            <a:lvl9pPr lvl="8" algn="l">
              <a:lnSpc>
                <a:spcPct val="80000"/>
              </a:lnSpc>
              <a:spcBef>
                <a:spcPts val="0"/>
              </a:spcBef>
              <a:spcAft>
                <a:spcPts val="0"/>
              </a:spcAft>
              <a:buClr>
                <a:srgbClr val="FFFFFF"/>
              </a:buClr>
              <a:buSzPts val="4100"/>
              <a:buNone/>
              <a:defRPr>
                <a:solidFill>
                  <a:srgbClr val="FFFFFF"/>
                </a:solidFill>
              </a:defRPr>
            </a:lvl9pPr>
          </a:lstStyle>
          <a:p/>
        </p:txBody>
      </p:sp>
      <p:sp>
        <p:nvSpPr>
          <p:cNvPr id="1812" name="Google Shape;1812;p314"/>
          <p:cNvSpPr/>
          <p:nvPr/>
        </p:nvSpPr>
        <p:spPr>
          <a:xfrm>
            <a:off x="-101925" y="-962025"/>
            <a:ext cx="10808100" cy="961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314"/>
          <p:cNvSpPr/>
          <p:nvPr/>
        </p:nvSpPr>
        <p:spPr>
          <a:xfrm>
            <a:off x="9144000" y="-962025"/>
            <a:ext cx="1956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4" name="Google Shape;1814;p314"/>
          <p:cNvSpPr/>
          <p:nvPr/>
        </p:nvSpPr>
        <p:spPr>
          <a:xfrm>
            <a:off x="-101925" y="5143500"/>
            <a:ext cx="10808100" cy="1430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5" name="Google Shape;1815;p314"/>
          <p:cNvSpPr/>
          <p:nvPr/>
        </p:nvSpPr>
        <p:spPr>
          <a:xfrm>
            <a:off x="-1796850" y="-962025"/>
            <a:ext cx="1797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Team Members Layout">
  <p:cSld name="SECTION_HEADER_2">
    <p:spTree>
      <p:nvGrpSpPr>
        <p:cNvPr id="1816" name="Shape 1816"/>
        <p:cNvGrpSpPr/>
        <p:nvPr/>
      </p:nvGrpSpPr>
      <p:grpSpPr>
        <a:xfrm>
          <a:off x="0" y="0"/>
          <a:ext cx="0" cy="0"/>
          <a:chOff x="0" y="0"/>
          <a:chExt cx="0" cy="0"/>
        </a:xfrm>
      </p:grpSpPr>
      <p:sp>
        <p:nvSpPr>
          <p:cNvPr id="1817" name="Google Shape;1817;p315"/>
          <p:cNvSpPr/>
          <p:nvPr/>
        </p:nvSpPr>
        <p:spPr>
          <a:xfrm rot="-454686">
            <a:off x="7218737" y="-768997"/>
            <a:ext cx="3049329" cy="1841833"/>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F6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18" name="Google Shape;1818;p315"/>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1819" name="Google Shape;1819;p315"/>
          <p:cNvSpPr/>
          <p:nvPr/>
        </p:nvSpPr>
        <p:spPr>
          <a:xfrm rot="4899983">
            <a:off x="-2058775" y="2878013"/>
            <a:ext cx="3905357" cy="4352823"/>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BBDAD8"/>
          </a:solid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0" name="Google Shape;1820;p315"/>
          <p:cNvSpPr txBox="1"/>
          <p:nvPr>
            <p:ph idx="1" type="subTitle"/>
          </p:nvPr>
        </p:nvSpPr>
        <p:spPr>
          <a:xfrm>
            <a:off x="2466050" y="3443513"/>
            <a:ext cx="1049400" cy="2073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b="1" sz="1000">
                <a:solidFill>
                  <a:srgbClr val="0D4D69"/>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sp>
        <p:nvSpPr>
          <p:cNvPr id="1821" name="Google Shape;1821;p315"/>
          <p:cNvSpPr txBox="1"/>
          <p:nvPr>
            <p:ph idx="2" type="subTitle"/>
          </p:nvPr>
        </p:nvSpPr>
        <p:spPr>
          <a:xfrm>
            <a:off x="2466050" y="3650825"/>
            <a:ext cx="1049400" cy="3309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sz="900">
                <a:solidFill>
                  <a:srgbClr val="0D4D69"/>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sp>
        <p:nvSpPr>
          <p:cNvPr id="1822" name="Google Shape;1822;p315"/>
          <p:cNvSpPr txBox="1"/>
          <p:nvPr/>
        </p:nvSpPr>
        <p:spPr>
          <a:xfrm>
            <a:off x="2134625" y="3883750"/>
            <a:ext cx="16200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D4D69"/>
                </a:solidFill>
                <a:latin typeface="Work Sans"/>
                <a:ea typeface="Work Sans"/>
                <a:cs typeface="Work Sans"/>
                <a:sym typeface="Work Sans"/>
              </a:rPr>
              <a:t>—</a:t>
            </a:r>
            <a:endParaRPr b="0" i="0" sz="1400" u="none" cap="none" strike="noStrike">
              <a:solidFill>
                <a:srgbClr val="000000"/>
              </a:solidFill>
              <a:latin typeface="Arial"/>
              <a:ea typeface="Arial"/>
              <a:cs typeface="Arial"/>
              <a:sym typeface="Arial"/>
            </a:endParaRPr>
          </a:p>
        </p:txBody>
      </p:sp>
      <p:sp>
        <p:nvSpPr>
          <p:cNvPr id="1823" name="Google Shape;1823;p315"/>
          <p:cNvSpPr txBox="1"/>
          <p:nvPr>
            <p:ph idx="3" type="subTitle"/>
          </p:nvPr>
        </p:nvSpPr>
        <p:spPr>
          <a:xfrm>
            <a:off x="2466050" y="4086900"/>
            <a:ext cx="1049400" cy="3309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sz="700">
                <a:solidFill>
                  <a:srgbClr val="0D4D69"/>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sp>
        <p:nvSpPr>
          <p:cNvPr id="1824" name="Google Shape;1824;p315"/>
          <p:cNvSpPr txBox="1"/>
          <p:nvPr>
            <p:ph idx="4" type="subTitle"/>
          </p:nvPr>
        </p:nvSpPr>
        <p:spPr>
          <a:xfrm>
            <a:off x="4174900" y="3443513"/>
            <a:ext cx="1049400" cy="2073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b="1" sz="1000">
                <a:solidFill>
                  <a:srgbClr val="0D4D69"/>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sp>
        <p:nvSpPr>
          <p:cNvPr id="1825" name="Google Shape;1825;p315"/>
          <p:cNvSpPr txBox="1"/>
          <p:nvPr>
            <p:ph idx="5" type="subTitle"/>
          </p:nvPr>
        </p:nvSpPr>
        <p:spPr>
          <a:xfrm>
            <a:off x="4174900" y="3650825"/>
            <a:ext cx="1049400" cy="3309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sz="900">
                <a:solidFill>
                  <a:srgbClr val="0D4D69"/>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sp>
        <p:nvSpPr>
          <p:cNvPr id="1826" name="Google Shape;1826;p315"/>
          <p:cNvSpPr txBox="1"/>
          <p:nvPr/>
        </p:nvSpPr>
        <p:spPr>
          <a:xfrm>
            <a:off x="3889600" y="3883750"/>
            <a:ext cx="16200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D4D69"/>
                </a:solidFill>
                <a:latin typeface="Work Sans"/>
                <a:ea typeface="Work Sans"/>
                <a:cs typeface="Work Sans"/>
                <a:sym typeface="Work Sans"/>
              </a:rPr>
              <a:t>—</a:t>
            </a:r>
            <a:endParaRPr b="0" i="0" sz="1400" u="none" cap="none" strike="noStrike">
              <a:solidFill>
                <a:srgbClr val="000000"/>
              </a:solidFill>
              <a:latin typeface="Arial"/>
              <a:ea typeface="Arial"/>
              <a:cs typeface="Arial"/>
              <a:sym typeface="Arial"/>
            </a:endParaRPr>
          </a:p>
        </p:txBody>
      </p:sp>
      <p:sp>
        <p:nvSpPr>
          <p:cNvPr id="1827" name="Google Shape;1827;p315"/>
          <p:cNvSpPr txBox="1"/>
          <p:nvPr>
            <p:ph idx="6" type="subTitle"/>
          </p:nvPr>
        </p:nvSpPr>
        <p:spPr>
          <a:xfrm>
            <a:off x="4174900" y="4086900"/>
            <a:ext cx="1049400" cy="3309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sz="700">
                <a:solidFill>
                  <a:srgbClr val="0D4D69"/>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sp>
        <p:nvSpPr>
          <p:cNvPr id="1828" name="Google Shape;1828;p315"/>
          <p:cNvSpPr txBox="1"/>
          <p:nvPr>
            <p:ph idx="7" type="subTitle"/>
          </p:nvPr>
        </p:nvSpPr>
        <p:spPr>
          <a:xfrm>
            <a:off x="5889250" y="3443513"/>
            <a:ext cx="1049400" cy="2073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b="1" sz="1000">
                <a:solidFill>
                  <a:srgbClr val="0D4D69"/>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sp>
        <p:nvSpPr>
          <p:cNvPr id="1829" name="Google Shape;1829;p315"/>
          <p:cNvSpPr txBox="1"/>
          <p:nvPr>
            <p:ph idx="8" type="subTitle"/>
          </p:nvPr>
        </p:nvSpPr>
        <p:spPr>
          <a:xfrm>
            <a:off x="5889250" y="3650825"/>
            <a:ext cx="1049400" cy="3309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sz="900">
                <a:solidFill>
                  <a:srgbClr val="0D4D69"/>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sp>
        <p:nvSpPr>
          <p:cNvPr id="1830" name="Google Shape;1830;p315"/>
          <p:cNvSpPr txBox="1"/>
          <p:nvPr/>
        </p:nvSpPr>
        <p:spPr>
          <a:xfrm>
            <a:off x="5603950" y="3883750"/>
            <a:ext cx="16200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D4D69"/>
                </a:solidFill>
                <a:latin typeface="Work Sans"/>
                <a:ea typeface="Work Sans"/>
                <a:cs typeface="Work Sans"/>
                <a:sym typeface="Work Sans"/>
              </a:rPr>
              <a:t>—</a:t>
            </a:r>
            <a:endParaRPr b="0" i="0" sz="1400" u="none" cap="none" strike="noStrike">
              <a:solidFill>
                <a:srgbClr val="000000"/>
              </a:solidFill>
              <a:latin typeface="Arial"/>
              <a:ea typeface="Arial"/>
              <a:cs typeface="Arial"/>
              <a:sym typeface="Arial"/>
            </a:endParaRPr>
          </a:p>
        </p:txBody>
      </p:sp>
      <p:sp>
        <p:nvSpPr>
          <p:cNvPr id="1831" name="Google Shape;1831;p315"/>
          <p:cNvSpPr txBox="1"/>
          <p:nvPr>
            <p:ph idx="9" type="subTitle"/>
          </p:nvPr>
        </p:nvSpPr>
        <p:spPr>
          <a:xfrm>
            <a:off x="5889250" y="4086900"/>
            <a:ext cx="1049400" cy="3309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sz="700">
                <a:solidFill>
                  <a:srgbClr val="0D4D69"/>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sp>
        <p:nvSpPr>
          <p:cNvPr id="1832" name="Google Shape;1832;p315"/>
          <p:cNvSpPr txBox="1"/>
          <p:nvPr>
            <p:ph idx="13" type="subTitle"/>
          </p:nvPr>
        </p:nvSpPr>
        <p:spPr>
          <a:xfrm>
            <a:off x="7540900" y="3443513"/>
            <a:ext cx="1049400" cy="2073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b="1" sz="1000">
                <a:solidFill>
                  <a:srgbClr val="0D4D69"/>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sp>
        <p:nvSpPr>
          <p:cNvPr id="1833" name="Google Shape;1833;p315"/>
          <p:cNvSpPr txBox="1"/>
          <p:nvPr>
            <p:ph idx="14" type="subTitle"/>
          </p:nvPr>
        </p:nvSpPr>
        <p:spPr>
          <a:xfrm>
            <a:off x="7540900" y="3650825"/>
            <a:ext cx="1049400" cy="3309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sz="900">
                <a:solidFill>
                  <a:srgbClr val="0D4D69"/>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sp>
        <p:nvSpPr>
          <p:cNvPr id="1834" name="Google Shape;1834;p315"/>
          <p:cNvSpPr txBox="1"/>
          <p:nvPr/>
        </p:nvSpPr>
        <p:spPr>
          <a:xfrm>
            <a:off x="7255600" y="3883750"/>
            <a:ext cx="16200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D4D69"/>
                </a:solidFill>
                <a:latin typeface="Work Sans"/>
                <a:ea typeface="Work Sans"/>
                <a:cs typeface="Work Sans"/>
                <a:sym typeface="Work Sans"/>
              </a:rPr>
              <a:t>—</a:t>
            </a:r>
            <a:endParaRPr b="0" i="0" sz="1400" u="none" cap="none" strike="noStrike">
              <a:solidFill>
                <a:srgbClr val="000000"/>
              </a:solidFill>
              <a:latin typeface="Arial"/>
              <a:ea typeface="Arial"/>
              <a:cs typeface="Arial"/>
              <a:sym typeface="Arial"/>
            </a:endParaRPr>
          </a:p>
        </p:txBody>
      </p:sp>
      <p:sp>
        <p:nvSpPr>
          <p:cNvPr id="1835" name="Google Shape;1835;p315"/>
          <p:cNvSpPr txBox="1"/>
          <p:nvPr>
            <p:ph idx="15" type="subTitle"/>
          </p:nvPr>
        </p:nvSpPr>
        <p:spPr>
          <a:xfrm>
            <a:off x="7540900" y="4086900"/>
            <a:ext cx="1049400" cy="3309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sz="700">
                <a:solidFill>
                  <a:srgbClr val="0D4D69"/>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sp>
        <p:nvSpPr>
          <p:cNvPr id="1836" name="Google Shape;1836;p315"/>
          <p:cNvSpPr txBox="1"/>
          <p:nvPr>
            <p:ph idx="16" type="subTitle"/>
          </p:nvPr>
        </p:nvSpPr>
        <p:spPr>
          <a:xfrm>
            <a:off x="791800" y="3443513"/>
            <a:ext cx="1049400" cy="2073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b="1" sz="1000">
                <a:solidFill>
                  <a:srgbClr val="0D4D69"/>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sp>
        <p:nvSpPr>
          <p:cNvPr id="1837" name="Google Shape;1837;p315"/>
          <p:cNvSpPr txBox="1"/>
          <p:nvPr>
            <p:ph idx="17" type="subTitle"/>
          </p:nvPr>
        </p:nvSpPr>
        <p:spPr>
          <a:xfrm>
            <a:off x="791800" y="3650825"/>
            <a:ext cx="1049400" cy="3309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sz="900">
                <a:solidFill>
                  <a:srgbClr val="0D4D69"/>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sp>
        <p:nvSpPr>
          <p:cNvPr id="1838" name="Google Shape;1838;p315"/>
          <p:cNvSpPr txBox="1"/>
          <p:nvPr/>
        </p:nvSpPr>
        <p:spPr>
          <a:xfrm>
            <a:off x="506500" y="3883750"/>
            <a:ext cx="16200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D4D69"/>
                </a:solidFill>
                <a:latin typeface="Work Sans"/>
                <a:ea typeface="Work Sans"/>
                <a:cs typeface="Work Sans"/>
                <a:sym typeface="Work Sans"/>
              </a:rPr>
              <a:t>—</a:t>
            </a:r>
            <a:endParaRPr b="0" i="0" sz="1400" u="none" cap="none" strike="noStrike">
              <a:solidFill>
                <a:srgbClr val="000000"/>
              </a:solidFill>
              <a:latin typeface="Arial"/>
              <a:ea typeface="Arial"/>
              <a:cs typeface="Arial"/>
              <a:sym typeface="Arial"/>
            </a:endParaRPr>
          </a:p>
        </p:txBody>
      </p:sp>
      <p:sp>
        <p:nvSpPr>
          <p:cNvPr id="1839" name="Google Shape;1839;p315"/>
          <p:cNvSpPr txBox="1"/>
          <p:nvPr>
            <p:ph idx="18" type="subTitle"/>
          </p:nvPr>
        </p:nvSpPr>
        <p:spPr>
          <a:xfrm>
            <a:off x="791800" y="4086900"/>
            <a:ext cx="1049400" cy="3309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sz="700">
                <a:solidFill>
                  <a:srgbClr val="0D4D69"/>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cxnSp>
        <p:nvCxnSpPr>
          <p:cNvPr id="1840" name="Google Shape;1840;p315"/>
          <p:cNvCxnSpPr/>
          <p:nvPr/>
        </p:nvCxnSpPr>
        <p:spPr>
          <a:xfrm flipH="1" rot="10800000">
            <a:off x="0" y="1271725"/>
            <a:ext cx="445800" cy="1500"/>
          </a:xfrm>
          <a:prstGeom prst="straightConnector1">
            <a:avLst/>
          </a:prstGeom>
          <a:noFill/>
          <a:ln cap="flat" cmpd="sng" w="28575">
            <a:solidFill>
              <a:srgbClr val="00334E"/>
            </a:solidFill>
            <a:prstDash val="solid"/>
            <a:round/>
            <a:headEnd len="sm" w="sm" type="none"/>
            <a:tailEnd len="sm" w="sm" type="none"/>
          </a:ln>
        </p:spPr>
      </p:cxnSp>
      <p:sp>
        <p:nvSpPr>
          <p:cNvPr id="1841" name="Google Shape;1841;p315"/>
          <p:cNvSpPr txBox="1"/>
          <p:nvPr>
            <p:ph idx="19" type="subTitle"/>
          </p:nvPr>
        </p:nvSpPr>
        <p:spPr>
          <a:xfrm>
            <a:off x="568013" y="627875"/>
            <a:ext cx="7566900" cy="24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sz="1500">
                <a:solidFill>
                  <a:srgbClr val="00334E"/>
                </a:solidFill>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600"/>
              <a:buNone/>
              <a:defRPr/>
            </a:lvl9pPr>
          </a:lstStyle>
          <a:p/>
        </p:txBody>
      </p:sp>
      <p:sp>
        <p:nvSpPr>
          <p:cNvPr id="1842" name="Google Shape;1842;p315"/>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2021</a:t>
            </a:r>
            <a:endParaRPr b="0" i="0" sz="600" u="none" cap="none" strike="noStrike">
              <a:solidFill>
                <a:srgbClr val="666666"/>
              </a:solidFill>
              <a:latin typeface="Work Sans"/>
              <a:ea typeface="Work Sans"/>
              <a:cs typeface="Work Sans"/>
              <a:sym typeface="Work Sans"/>
            </a:endParaRPr>
          </a:p>
        </p:txBody>
      </p:sp>
      <p:sp>
        <p:nvSpPr>
          <p:cNvPr id="1843" name="Google Shape;1843;p315"/>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1844" name="Google Shape;1844;p315"/>
          <p:cNvSpPr txBox="1"/>
          <p:nvPr>
            <p:ph type="title"/>
          </p:nvPr>
        </p:nvSpPr>
        <p:spPr>
          <a:xfrm>
            <a:off x="568025" y="1107050"/>
            <a:ext cx="3958500" cy="761100"/>
          </a:xfrm>
          <a:prstGeom prst="rect">
            <a:avLst/>
          </a:prstGeom>
          <a:noFill/>
          <a:ln>
            <a:noFill/>
          </a:ln>
        </p:spPr>
        <p:txBody>
          <a:bodyPr anchorCtr="0" anchor="t" bIns="0" lIns="0" spcFirstLastPara="1" rIns="0" wrap="square" tIns="0">
            <a:noAutofit/>
          </a:bodyPr>
          <a:lstStyle>
            <a:lvl1pPr lvl="0" marR="0" algn="l">
              <a:lnSpc>
                <a:spcPct val="80000"/>
              </a:lnSpc>
              <a:spcBef>
                <a:spcPts val="0"/>
              </a:spcBef>
              <a:spcAft>
                <a:spcPts val="0"/>
              </a:spcAft>
              <a:buSzPts val="2800"/>
              <a:buNone/>
              <a:defRPr sz="2800">
                <a:solidFill>
                  <a:srgbClr val="00334E"/>
                </a:solidFill>
                <a:latin typeface="Lora SemiBold"/>
                <a:ea typeface="Lora SemiBold"/>
                <a:cs typeface="Lora SemiBold"/>
                <a:sym typeface="Lora SemiBold"/>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845" name="Google Shape;1845;p315"/>
          <p:cNvSpPr/>
          <p:nvPr/>
        </p:nvSpPr>
        <p:spPr>
          <a:xfrm>
            <a:off x="-101925" y="-962025"/>
            <a:ext cx="10808100" cy="961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p315"/>
          <p:cNvSpPr/>
          <p:nvPr/>
        </p:nvSpPr>
        <p:spPr>
          <a:xfrm>
            <a:off x="9144000" y="-962025"/>
            <a:ext cx="1956000" cy="79932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7" name="Google Shape;1847;p315"/>
          <p:cNvSpPr/>
          <p:nvPr/>
        </p:nvSpPr>
        <p:spPr>
          <a:xfrm>
            <a:off x="-101925" y="5143500"/>
            <a:ext cx="10808100" cy="18876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p315"/>
          <p:cNvSpPr/>
          <p:nvPr/>
        </p:nvSpPr>
        <p:spPr>
          <a:xfrm>
            <a:off x="-2311200" y="-962025"/>
            <a:ext cx="2311500" cy="79932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869">
          <p15:clr>
            <a:srgbClr val="FA7B17"/>
          </p15:clr>
        </p15:guide>
        <p15:guide id="2" pos="288">
          <p15:clr>
            <a:srgbClr val="FA7B17"/>
          </p15:clr>
        </p15:guide>
        <p15:guide id="3" orient="horz" pos="504">
          <p15:clr>
            <a:srgbClr val="FA7B17"/>
          </p15:clr>
        </p15:guide>
        <p15:guide id="4" orient="horz" pos="2910">
          <p15:clr>
            <a:srgbClr val="FA7B17"/>
          </p15:clr>
        </p15:guide>
        <p15:guide id="5" pos="5760">
          <p15:clr>
            <a:srgbClr val="FA7B17"/>
          </p15:clr>
        </p15:guide>
        <p15:guide id="6" pos="5472">
          <p15:clr>
            <a:srgbClr val="FA7B17"/>
          </p15:clr>
        </p15:guide>
        <p15:guide id="7" pos="2644">
          <p15:clr>
            <a:srgbClr val="FA7B17"/>
          </p15:clr>
        </p15:guide>
        <p15:guide id="8" orient="horz" pos="1747">
          <p15:clr>
            <a:srgbClr val="FA7B17"/>
          </p15:clr>
        </p15:guide>
        <p15:guide id="9" orient="horz" pos="1889">
          <p15:clr>
            <a:srgbClr val="FA7B17"/>
          </p15:clr>
        </p15:guide>
        <p15:guide id="10" pos="4286">
          <p15:clr>
            <a:srgbClr val="FA7B17"/>
          </p15:clr>
        </p15:guide>
        <p15:guide id="11" orient="horz" pos="2139">
          <p15:clr>
            <a:srgbClr val="FA7B17"/>
          </p15:clr>
        </p15:guide>
        <p15:guide id="12" orient="horz" pos="2232">
          <p15:clr>
            <a:srgbClr val="FA7B17"/>
          </p15:clr>
        </p15:guide>
        <p15:guide id="13" orient="horz" pos="2551">
          <p15:clr>
            <a:srgbClr val="FA7B17"/>
          </p15:clr>
        </p15:guide>
        <p15:guide id="14" orient="horz" pos="2625">
          <p15:clr>
            <a:srgbClr val="FA7B17"/>
          </p15:clr>
        </p15:guide>
        <p15:guide id="15" pos="2553">
          <p15:clr>
            <a:srgbClr val="FA7B17"/>
          </p15:clr>
        </p15:guide>
        <p15:guide id="16" orient="horz" pos="802">
          <p15:clr>
            <a:srgbClr val="FA7B17"/>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Team Members Layout">
  <p:cSld name="CUSTOM_1_1_10">
    <p:spTree>
      <p:nvGrpSpPr>
        <p:cNvPr id="1849" name="Shape 1849"/>
        <p:cNvGrpSpPr/>
        <p:nvPr/>
      </p:nvGrpSpPr>
      <p:grpSpPr>
        <a:xfrm>
          <a:off x="0" y="0"/>
          <a:ext cx="0" cy="0"/>
          <a:chOff x="0" y="0"/>
          <a:chExt cx="0" cy="0"/>
        </a:xfrm>
      </p:grpSpPr>
      <p:grpSp>
        <p:nvGrpSpPr>
          <p:cNvPr id="1850" name="Google Shape;1850;p316"/>
          <p:cNvGrpSpPr/>
          <p:nvPr/>
        </p:nvGrpSpPr>
        <p:grpSpPr>
          <a:xfrm rot="5400000">
            <a:off x="-576879" y="3182567"/>
            <a:ext cx="1336820" cy="1438727"/>
            <a:chOff x="7607550" y="-94750"/>
            <a:chExt cx="958500" cy="982200"/>
          </a:xfrm>
        </p:grpSpPr>
        <p:sp>
          <p:nvSpPr>
            <p:cNvPr id="1851" name="Google Shape;1851;p316"/>
            <p:cNvSpPr/>
            <p:nvPr/>
          </p:nvSpPr>
          <p:spPr>
            <a:xfrm>
              <a:off x="7607550" y="-94750"/>
              <a:ext cx="94800" cy="982200"/>
            </a:xfrm>
            <a:prstGeom prst="rect">
              <a:avLst/>
            </a:prstGeom>
            <a:solidFill>
              <a:srgbClr val="F6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316"/>
            <p:cNvSpPr/>
            <p:nvPr/>
          </p:nvSpPr>
          <p:spPr>
            <a:xfrm>
              <a:off x="7822950" y="-94750"/>
              <a:ext cx="94800" cy="982200"/>
            </a:xfrm>
            <a:prstGeom prst="rect">
              <a:avLst/>
            </a:prstGeom>
            <a:solidFill>
              <a:srgbClr val="F6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316"/>
            <p:cNvSpPr/>
            <p:nvPr/>
          </p:nvSpPr>
          <p:spPr>
            <a:xfrm>
              <a:off x="8038350" y="-94750"/>
              <a:ext cx="94800" cy="982200"/>
            </a:xfrm>
            <a:prstGeom prst="rect">
              <a:avLst/>
            </a:prstGeom>
            <a:solidFill>
              <a:srgbClr val="F6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316"/>
            <p:cNvSpPr/>
            <p:nvPr/>
          </p:nvSpPr>
          <p:spPr>
            <a:xfrm>
              <a:off x="8255150" y="-94750"/>
              <a:ext cx="94800" cy="982200"/>
            </a:xfrm>
            <a:prstGeom prst="rect">
              <a:avLst/>
            </a:prstGeom>
            <a:solidFill>
              <a:srgbClr val="F6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316"/>
            <p:cNvSpPr/>
            <p:nvPr/>
          </p:nvSpPr>
          <p:spPr>
            <a:xfrm>
              <a:off x="8471250" y="-94750"/>
              <a:ext cx="94800" cy="982200"/>
            </a:xfrm>
            <a:prstGeom prst="rect">
              <a:avLst/>
            </a:prstGeom>
            <a:solidFill>
              <a:srgbClr val="F6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56" name="Google Shape;1856;p316"/>
          <p:cNvSpPr/>
          <p:nvPr/>
        </p:nvSpPr>
        <p:spPr>
          <a:xfrm>
            <a:off x="7487300" y="-1096075"/>
            <a:ext cx="2231400" cy="2231400"/>
          </a:xfrm>
          <a:prstGeom prst="ellipse">
            <a:avLst/>
          </a:prstGeom>
          <a:solidFill>
            <a:srgbClr val="BB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57" name="Google Shape;1857;p316"/>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1858" name="Google Shape;1858;p316"/>
          <p:cNvSpPr txBox="1"/>
          <p:nvPr>
            <p:ph idx="1" type="subTitle"/>
          </p:nvPr>
        </p:nvSpPr>
        <p:spPr>
          <a:xfrm>
            <a:off x="568025" y="428625"/>
            <a:ext cx="6619200" cy="2073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1400"/>
              <a:buNone/>
              <a:defRPr sz="1500">
                <a:solidFill>
                  <a:srgbClr val="00334E"/>
                </a:solidFill>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600"/>
              <a:buNone/>
              <a:defRPr/>
            </a:lvl9pPr>
          </a:lstStyle>
          <a:p/>
        </p:txBody>
      </p:sp>
      <p:cxnSp>
        <p:nvCxnSpPr>
          <p:cNvPr id="1859" name="Google Shape;1859;p316"/>
          <p:cNvCxnSpPr/>
          <p:nvPr/>
        </p:nvCxnSpPr>
        <p:spPr>
          <a:xfrm flipH="1" rot="10800000">
            <a:off x="0" y="939950"/>
            <a:ext cx="445800" cy="1500"/>
          </a:xfrm>
          <a:prstGeom prst="straightConnector1">
            <a:avLst/>
          </a:prstGeom>
          <a:noFill/>
          <a:ln cap="flat" cmpd="sng" w="28575">
            <a:solidFill>
              <a:srgbClr val="00334E"/>
            </a:solidFill>
            <a:prstDash val="solid"/>
            <a:round/>
            <a:headEnd len="sm" w="sm" type="none"/>
            <a:tailEnd len="sm" w="sm" type="none"/>
          </a:ln>
        </p:spPr>
      </p:cxnSp>
      <p:sp>
        <p:nvSpPr>
          <p:cNvPr id="1860" name="Google Shape;1860;p316"/>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2021</a:t>
            </a:r>
            <a:endParaRPr b="0" i="0" sz="600" u="none" cap="none" strike="noStrike">
              <a:solidFill>
                <a:srgbClr val="666666"/>
              </a:solidFill>
              <a:latin typeface="Work Sans"/>
              <a:ea typeface="Work Sans"/>
              <a:cs typeface="Work Sans"/>
              <a:sym typeface="Work Sans"/>
            </a:endParaRPr>
          </a:p>
        </p:txBody>
      </p:sp>
      <p:sp>
        <p:nvSpPr>
          <p:cNvPr id="1861" name="Google Shape;1861;p316"/>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1862" name="Google Shape;1862;p316"/>
          <p:cNvSpPr txBox="1"/>
          <p:nvPr>
            <p:ph type="title"/>
          </p:nvPr>
        </p:nvSpPr>
        <p:spPr>
          <a:xfrm>
            <a:off x="568025" y="788025"/>
            <a:ext cx="6825000" cy="468900"/>
          </a:xfrm>
          <a:prstGeom prst="rect">
            <a:avLst/>
          </a:prstGeom>
          <a:noFill/>
          <a:ln>
            <a:noFill/>
          </a:ln>
        </p:spPr>
        <p:txBody>
          <a:bodyPr anchorCtr="0" anchor="t" bIns="0" lIns="0" spcFirstLastPara="1" rIns="0" wrap="square" tIns="0">
            <a:noAutofit/>
          </a:bodyPr>
          <a:lstStyle>
            <a:lvl1pPr lvl="0" marR="0" algn="l">
              <a:lnSpc>
                <a:spcPct val="80000"/>
              </a:lnSpc>
              <a:spcBef>
                <a:spcPts val="0"/>
              </a:spcBef>
              <a:spcAft>
                <a:spcPts val="0"/>
              </a:spcAft>
              <a:buSzPts val="2800"/>
              <a:buNone/>
              <a:defRPr sz="2800">
                <a:solidFill>
                  <a:srgbClr val="00334E"/>
                </a:solidFill>
                <a:latin typeface="Lora SemiBold"/>
                <a:ea typeface="Lora SemiBold"/>
                <a:cs typeface="Lora SemiBold"/>
                <a:sym typeface="Lora SemiBold"/>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863" name="Google Shape;1863;p316"/>
          <p:cNvSpPr txBox="1"/>
          <p:nvPr>
            <p:ph idx="2" type="subTitle"/>
          </p:nvPr>
        </p:nvSpPr>
        <p:spPr>
          <a:xfrm>
            <a:off x="2466050" y="3443513"/>
            <a:ext cx="1049400" cy="2073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b="1" sz="1000">
                <a:solidFill>
                  <a:srgbClr val="0D4D69"/>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sp>
        <p:nvSpPr>
          <p:cNvPr id="1864" name="Google Shape;1864;p316"/>
          <p:cNvSpPr txBox="1"/>
          <p:nvPr>
            <p:ph idx="3" type="subTitle"/>
          </p:nvPr>
        </p:nvSpPr>
        <p:spPr>
          <a:xfrm>
            <a:off x="2466050" y="3650825"/>
            <a:ext cx="1049400" cy="3309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sz="900">
                <a:solidFill>
                  <a:srgbClr val="0D4D69"/>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sp>
        <p:nvSpPr>
          <p:cNvPr id="1865" name="Google Shape;1865;p316"/>
          <p:cNvSpPr txBox="1"/>
          <p:nvPr/>
        </p:nvSpPr>
        <p:spPr>
          <a:xfrm>
            <a:off x="2134625" y="3883750"/>
            <a:ext cx="16200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D4D69"/>
                </a:solidFill>
                <a:latin typeface="Work Sans"/>
                <a:ea typeface="Work Sans"/>
                <a:cs typeface="Work Sans"/>
                <a:sym typeface="Work Sans"/>
              </a:rPr>
              <a:t>—</a:t>
            </a:r>
            <a:endParaRPr b="0" i="0" sz="1400" u="none" cap="none" strike="noStrike">
              <a:solidFill>
                <a:srgbClr val="000000"/>
              </a:solidFill>
              <a:latin typeface="Arial"/>
              <a:ea typeface="Arial"/>
              <a:cs typeface="Arial"/>
              <a:sym typeface="Arial"/>
            </a:endParaRPr>
          </a:p>
        </p:txBody>
      </p:sp>
      <p:sp>
        <p:nvSpPr>
          <p:cNvPr id="1866" name="Google Shape;1866;p316"/>
          <p:cNvSpPr txBox="1"/>
          <p:nvPr>
            <p:ph idx="4" type="subTitle"/>
          </p:nvPr>
        </p:nvSpPr>
        <p:spPr>
          <a:xfrm>
            <a:off x="2466050" y="4086900"/>
            <a:ext cx="1049400" cy="3309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sz="700">
                <a:solidFill>
                  <a:srgbClr val="0D4D69"/>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sp>
        <p:nvSpPr>
          <p:cNvPr id="1867" name="Google Shape;1867;p316"/>
          <p:cNvSpPr txBox="1"/>
          <p:nvPr>
            <p:ph idx="5" type="subTitle"/>
          </p:nvPr>
        </p:nvSpPr>
        <p:spPr>
          <a:xfrm>
            <a:off x="4174900" y="3443513"/>
            <a:ext cx="1049400" cy="2073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b="1" sz="1000">
                <a:solidFill>
                  <a:srgbClr val="0D4D69"/>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sp>
        <p:nvSpPr>
          <p:cNvPr id="1868" name="Google Shape;1868;p316"/>
          <p:cNvSpPr txBox="1"/>
          <p:nvPr>
            <p:ph idx="6" type="subTitle"/>
          </p:nvPr>
        </p:nvSpPr>
        <p:spPr>
          <a:xfrm>
            <a:off x="4174900" y="3650825"/>
            <a:ext cx="1049400" cy="3309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sz="900">
                <a:solidFill>
                  <a:srgbClr val="0D4D69"/>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sp>
        <p:nvSpPr>
          <p:cNvPr id="1869" name="Google Shape;1869;p316"/>
          <p:cNvSpPr txBox="1"/>
          <p:nvPr/>
        </p:nvSpPr>
        <p:spPr>
          <a:xfrm>
            <a:off x="3889600" y="3883750"/>
            <a:ext cx="16200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D4D69"/>
                </a:solidFill>
                <a:latin typeface="Work Sans"/>
                <a:ea typeface="Work Sans"/>
                <a:cs typeface="Work Sans"/>
                <a:sym typeface="Work Sans"/>
              </a:rPr>
              <a:t>—</a:t>
            </a:r>
            <a:endParaRPr b="0" i="0" sz="1400" u="none" cap="none" strike="noStrike">
              <a:solidFill>
                <a:srgbClr val="000000"/>
              </a:solidFill>
              <a:latin typeface="Arial"/>
              <a:ea typeface="Arial"/>
              <a:cs typeface="Arial"/>
              <a:sym typeface="Arial"/>
            </a:endParaRPr>
          </a:p>
        </p:txBody>
      </p:sp>
      <p:sp>
        <p:nvSpPr>
          <p:cNvPr id="1870" name="Google Shape;1870;p316"/>
          <p:cNvSpPr txBox="1"/>
          <p:nvPr>
            <p:ph idx="7" type="subTitle"/>
          </p:nvPr>
        </p:nvSpPr>
        <p:spPr>
          <a:xfrm>
            <a:off x="4174900" y="4086900"/>
            <a:ext cx="1049400" cy="3309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sz="700">
                <a:solidFill>
                  <a:srgbClr val="0D4D69"/>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sp>
        <p:nvSpPr>
          <p:cNvPr id="1871" name="Google Shape;1871;p316"/>
          <p:cNvSpPr txBox="1"/>
          <p:nvPr>
            <p:ph idx="8" type="subTitle"/>
          </p:nvPr>
        </p:nvSpPr>
        <p:spPr>
          <a:xfrm>
            <a:off x="5889250" y="3443513"/>
            <a:ext cx="1049400" cy="2073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b="1" sz="1000">
                <a:solidFill>
                  <a:srgbClr val="0D4D69"/>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sp>
        <p:nvSpPr>
          <p:cNvPr id="1872" name="Google Shape;1872;p316"/>
          <p:cNvSpPr txBox="1"/>
          <p:nvPr>
            <p:ph idx="9" type="subTitle"/>
          </p:nvPr>
        </p:nvSpPr>
        <p:spPr>
          <a:xfrm>
            <a:off x="5889250" y="3650825"/>
            <a:ext cx="1049400" cy="3309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sz="900">
                <a:solidFill>
                  <a:srgbClr val="0D4D69"/>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sp>
        <p:nvSpPr>
          <p:cNvPr id="1873" name="Google Shape;1873;p316"/>
          <p:cNvSpPr txBox="1"/>
          <p:nvPr/>
        </p:nvSpPr>
        <p:spPr>
          <a:xfrm>
            <a:off x="5603950" y="3883750"/>
            <a:ext cx="16200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D4D69"/>
                </a:solidFill>
                <a:latin typeface="Work Sans"/>
                <a:ea typeface="Work Sans"/>
                <a:cs typeface="Work Sans"/>
                <a:sym typeface="Work Sans"/>
              </a:rPr>
              <a:t>—</a:t>
            </a:r>
            <a:endParaRPr b="0" i="0" sz="1400" u="none" cap="none" strike="noStrike">
              <a:solidFill>
                <a:srgbClr val="000000"/>
              </a:solidFill>
              <a:latin typeface="Arial"/>
              <a:ea typeface="Arial"/>
              <a:cs typeface="Arial"/>
              <a:sym typeface="Arial"/>
            </a:endParaRPr>
          </a:p>
        </p:txBody>
      </p:sp>
      <p:sp>
        <p:nvSpPr>
          <p:cNvPr id="1874" name="Google Shape;1874;p316"/>
          <p:cNvSpPr txBox="1"/>
          <p:nvPr>
            <p:ph idx="13" type="subTitle"/>
          </p:nvPr>
        </p:nvSpPr>
        <p:spPr>
          <a:xfrm>
            <a:off x="5889250" y="4086900"/>
            <a:ext cx="1049400" cy="3309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sz="700">
                <a:solidFill>
                  <a:srgbClr val="0D4D69"/>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sp>
        <p:nvSpPr>
          <p:cNvPr id="1875" name="Google Shape;1875;p316"/>
          <p:cNvSpPr txBox="1"/>
          <p:nvPr>
            <p:ph idx="14" type="subTitle"/>
          </p:nvPr>
        </p:nvSpPr>
        <p:spPr>
          <a:xfrm>
            <a:off x="7540900" y="3443513"/>
            <a:ext cx="1049400" cy="2073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b="1" sz="1000">
                <a:solidFill>
                  <a:srgbClr val="0D4D69"/>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sp>
        <p:nvSpPr>
          <p:cNvPr id="1876" name="Google Shape;1876;p316"/>
          <p:cNvSpPr txBox="1"/>
          <p:nvPr>
            <p:ph idx="15" type="subTitle"/>
          </p:nvPr>
        </p:nvSpPr>
        <p:spPr>
          <a:xfrm>
            <a:off x="7540900" y="3650825"/>
            <a:ext cx="1049400" cy="3309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sz="900">
                <a:solidFill>
                  <a:srgbClr val="0D4D69"/>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sp>
        <p:nvSpPr>
          <p:cNvPr id="1877" name="Google Shape;1877;p316"/>
          <p:cNvSpPr txBox="1"/>
          <p:nvPr/>
        </p:nvSpPr>
        <p:spPr>
          <a:xfrm>
            <a:off x="7255600" y="3883750"/>
            <a:ext cx="16200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D4D69"/>
                </a:solidFill>
                <a:latin typeface="Work Sans"/>
                <a:ea typeface="Work Sans"/>
                <a:cs typeface="Work Sans"/>
                <a:sym typeface="Work Sans"/>
              </a:rPr>
              <a:t>—</a:t>
            </a:r>
            <a:endParaRPr b="0" i="0" sz="1400" u="none" cap="none" strike="noStrike">
              <a:solidFill>
                <a:srgbClr val="000000"/>
              </a:solidFill>
              <a:latin typeface="Arial"/>
              <a:ea typeface="Arial"/>
              <a:cs typeface="Arial"/>
              <a:sym typeface="Arial"/>
            </a:endParaRPr>
          </a:p>
        </p:txBody>
      </p:sp>
      <p:sp>
        <p:nvSpPr>
          <p:cNvPr id="1878" name="Google Shape;1878;p316"/>
          <p:cNvSpPr txBox="1"/>
          <p:nvPr>
            <p:ph idx="16" type="subTitle"/>
          </p:nvPr>
        </p:nvSpPr>
        <p:spPr>
          <a:xfrm>
            <a:off x="7540900" y="4086900"/>
            <a:ext cx="1049400" cy="3309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sz="700">
                <a:solidFill>
                  <a:srgbClr val="0D4D69"/>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sp>
        <p:nvSpPr>
          <p:cNvPr id="1879" name="Google Shape;1879;p316"/>
          <p:cNvSpPr txBox="1"/>
          <p:nvPr>
            <p:ph idx="17" type="subTitle"/>
          </p:nvPr>
        </p:nvSpPr>
        <p:spPr>
          <a:xfrm>
            <a:off x="791800" y="3443513"/>
            <a:ext cx="1049400" cy="2073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b="1" sz="1000">
                <a:solidFill>
                  <a:srgbClr val="0D4D69"/>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sp>
        <p:nvSpPr>
          <p:cNvPr id="1880" name="Google Shape;1880;p316"/>
          <p:cNvSpPr txBox="1"/>
          <p:nvPr>
            <p:ph idx="18" type="subTitle"/>
          </p:nvPr>
        </p:nvSpPr>
        <p:spPr>
          <a:xfrm>
            <a:off x="791800" y="3650825"/>
            <a:ext cx="1049400" cy="3309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sz="900">
                <a:solidFill>
                  <a:srgbClr val="0D4D69"/>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sp>
        <p:nvSpPr>
          <p:cNvPr id="1881" name="Google Shape;1881;p316"/>
          <p:cNvSpPr txBox="1"/>
          <p:nvPr/>
        </p:nvSpPr>
        <p:spPr>
          <a:xfrm>
            <a:off x="506500" y="3883750"/>
            <a:ext cx="16200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D4D69"/>
                </a:solidFill>
                <a:latin typeface="Work Sans"/>
                <a:ea typeface="Work Sans"/>
                <a:cs typeface="Work Sans"/>
                <a:sym typeface="Work Sans"/>
              </a:rPr>
              <a:t>—</a:t>
            </a:r>
            <a:endParaRPr b="0" i="0" sz="1400" u="none" cap="none" strike="noStrike">
              <a:solidFill>
                <a:srgbClr val="000000"/>
              </a:solidFill>
              <a:latin typeface="Arial"/>
              <a:ea typeface="Arial"/>
              <a:cs typeface="Arial"/>
              <a:sym typeface="Arial"/>
            </a:endParaRPr>
          </a:p>
        </p:txBody>
      </p:sp>
      <p:sp>
        <p:nvSpPr>
          <p:cNvPr id="1882" name="Google Shape;1882;p316"/>
          <p:cNvSpPr txBox="1"/>
          <p:nvPr>
            <p:ph idx="19" type="subTitle"/>
          </p:nvPr>
        </p:nvSpPr>
        <p:spPr>
          <a:xfrm>
            <a:off x="791800" y="4086900"/>
            <a:ext cx="1049400" cy="3309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sz="700">
                <a:solidFill>
                  <a:srgbClr val="0D4D69"/>
                </a:solidFill>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000"/>
              <a:buNone/>
              <a:defRPr/>
            </a:lvl5pPr>
            <a:lvl6pPr lvl="5" algn="ctr">
              <a:lnSpc>
                <a:spcPct val="100000"/>
              </a:lnSpc>
              <a:spcBef>
                <a:spcPts val="0"/>
              </a:spcBef>
              <a:spcAft>
                <a:spcPts val="0"/>
              </a:spcAft>
              <a:buSzPts val="900"/>
              <a:buNone/>
              <a:defRPr/>
            </a:lvl6pPr>
            <a:lvl7pPr lvl="6" algn="ctr">
              <a:lnSpc>
                <a:spcPct val="100000"/>
              </a:lnSpc>
              <a:spcBef>
                <a:spcPts val="0"/>
              </a:spcBef>
              <a:spcAft>
                <a:spcPts val="0"/>
              </a:spcAft>
              <a:buSzPts val="8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600"/>
              <a:buNone/>
              <a:defRPr/>
            </a:lvl9pPr>
          </a:lstStyle>
          <a:p/>
        </p:txBody>
      </p:sp>
      <p:sp>
        <p:nvSpPr>
          <p:cNvPr id="1883" name="Google Shape;1883;p316"/>
          <p:cNvSpPr/>
          <p:nvPr/>
        </p:nvSpPr>
        <p:spPr>
          <a:xfrm>
            <a:off x="-1796850" y="-1236425"/>
            <a:ext cx="12896700" cy="12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p316"/>
          <p:cNvSpPr/>
          <p:nvPr/>
        </p:nvSpPr>
        <p:spPr>
          <a:xfrm>
            <a:off x="9144000" y="-962025"/>
            <a:ext cx="1956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p316"/>
          <p:cNvSpPr/>
          <p:nvPr/>
        </p:nvSpPr>
        <p:spPr>
          <a:xfrm>
            <a:off x="-101925" y="5143500"/>
            <a:ext cx="10808100" cy="1430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p316"/>
          <p:cNvSpPr/>
          <p:nvPr/>
        </p:nvSpPr>
        <p:spPr>
          <a:xfrm>
            <a:off x="-1796850" y="-962025"/>
            <a:ext cx="1797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667">
          <p15:clr>
            <a:srgbClr val="FA7B17"/>
          </p15:clr>
        </p15:guide>
        <p15:guide id="2" orient="horz" pos="401">
          <p15:clr>
            <a:srgbClr val="FA7B17"/>
          </p15:clr>
        </p15:guide>
      </p15:sldGuideLst>
    </p:ext>
  </p:extLs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Timeline">
  <p:cSld name="CUSTOM_1_1_10_1">
    <p:spTree>
      <p:nvGrpSpPr>
        <p:cNvPr id="1887" name="Shape 1887"/>
        <p:cNvGrpSpPr/>
        <p:nvPr/>
      </p:nvGrpSpPr>
      <p:grpSpPr>
        <a:xfrm>
          <a:off x="0" y="0"/>
          <a:ext cx="0" cy="0"/>
          <a:chOff x="0" y="0"/>
          <a:chExt cx="0" cy="0"/>
        </a:xfrm>
      </p:grpSpPr>
      <p:pic>
        <p:nvPicPr>
          <p:cNvPr id="1888" name="Google Shape;1888;p317"/>
          <p:cNvPicPr preferRelativeResize="0"/>
          <p:nvPr/>
        </p:nvPicPr>
        <p:blipFill rotWithShape="1">
          <a:blip r:embed="rId2">
            <a:alphaModFix/>
          </a:blip>
          <a:srcRect b="0" l="0" r="0" t="0"/>
          <a:stretch/>
        </p:blipFill>
        <p:spPr>
          <a:xfrm>
            <a:off x="8046051" y="218425"/>
            <a:ext cx="801848" cy="331003"/>
          </a:xfrm>
          <a:prstGeom prst="rect">
            <a:avLst/>
          </a:prstGeom>
          <a:noFill/>
          <a:ln>
            <a:noFill/>
          </a:ln>
        </p:spPr>
      </p:pic>
      <p:sp>
        <p:nvSpPr>
          <p:cNvPr id="1889" name="Google Shape;1889;p317"/>
          <p:cNvSpPr txBox="1"/>
          <p:nvPr>
            <p:ph idx="1" type="subTitle"/>
          </p:nvPr>
        </p:nvSpPr>
        <p:spPr>
          <a:xfrm>
            <a:off x="534175" y="1399675"/>
            <a:ext cx="7968600" cy="33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0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600"/>
              <a:buNone/>
              <a:defRPr/>
            </a:lvl9pPr>
          </a:lstStyle>
          <a:p/>
        </p:txBody>
      </p:sp>
      <p:cxnSp>
        <p:nvCxnSpPr>
          <p:cNvPr id="1890" name="Google Shape;1890;p317"/>
          <p:cNvCxnSpPr/>
          <p:nvPr/>
        </p:nvCxnSpPr>
        <p:spPr>
          <a:xfrm>
            <a:off x="6671736" y="2304560"/>
            <a:ext cx="23700" cy="1485900"/>
          </a:xfrm>
          <a:prstGeom prst="straightConnector1">
            <a:avLst/>
          </a:prstGeom>
          <a:noFill/>
          <a:ln cap="flat" cmpd="sng" w="9525">
            <a:solidFill>
              <a:srgbClr val="6DA6BF"/>
            </a:solidFill>
            <a:prstDash val="solid"/>
            <a:round/>
            <a:headEnd len="sm" w="sm" type="none"/>
            <a:tailEnd len="sm" w="sm" type="none"/>
          </a:ln>
        </p:spPr>
      </p:cxnSp>
      <p:cxnSp>
        <p:nvCxnSpPr>
          <p:cNvPr id="1891" name="Google Shape;1891;p317"/>
          <p:cNvCxnSpPr/>
          <p:nvPr/>
        </p:nvCxnSpPr>
        <p:spPr>
          <a:xfrm>
            <a:off x="1677500" y="2296560"/>
            <a:ext cx="5002200" cy="0"/>
          </a:xfrm>
          <a:prstGeom prst="straightConnector1">
            <a:avLst/>
          </a:prstGeom>
          <a:noFill/>
          <a:ln cap="flat" cmpd="sng" w="9525">
            <a:solidFill>
              <a:srgbClr val="6DA6BF"/>
            </a:solidFill>
            <a:prstDash val="solid"/>
            <a:round/>
            <a:headEnd len="sm" w="sm" type="none"/>
            <a:tailEnd len="sm" w="sm" type="none"/>
          </a:ln>
        </p:spPr>
      </p:cxnSp>
      <p:sp>
        <p:nvSpPr>
          <p:cNvPr id="1892" name="Google Shape;1892;p317"/>
          <p:cNvSpPr/>
          <p:nvPr/>
        </p:nvSpPr>
        <p:spPr>
          <a:xfrm>
            <a:off x="1677505" y="2257453"/>
            <a:ext cx="102000" cy="102000"/>
          </a:xfrm>
          <a:prstGeom prst="ellipse">
            <a:avLst/>
          </a:prstGeom>
          <a:solidFill>
            <a:srgbClr val="2976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317"/>
          <p:cNvSpPr/>
          <p:nvPr/>
        </p:nvSpPr>
        <p:spPr>
          <a:xfrm>
            <a:off x="3610328" y="2257453"/>
            <a:ext cx="102000" cy="102000"/>
          </a:xfrm>
          <a:prstGeom prst="ellipse">
            <a:avLst/>
          </a:prstGeom>
          <a:solidFill>
            <a:srgbClr val="2976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p317"/>
          <p:cNvSpPr/>
          <p:nvPr/>
        </p:nvSpPr>
        <p:spPr>
          <a:xfrm>
            <a:off x="5464406" y="2257453"/>
            <a:ext cx="102000" cy="102000"/>
          </a:xfrm>
          <a:prstGeom prst="ellipse">
            <a:avLst/>
          </a:prstGeom>
          <a:solidFill>
            <a:srgbClr val="2976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p317"/>
          <p:cNvSpPr/>
          <p:nvPr/>
        </p:nvSpPr>
        <p:spPr>
          <a:xfrm>
            <a:off x="6632586" y="2857437"/>
            <a:ext cx="102000" cy="102000"/>
          </a:xfrm>
          <a:prstGeom prst="ellipse">
            <a:avLst/>
          </a:prstGeom>
          <a:solidFill>
            <a:srgbClr val="2976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96" name="Google Shape;1896;p317"/>
          <p:cNvCxnSpPr/>
          <p:nvPr/>
        </p:nvCxnSpPr>
        <p:spPr>
          <a:xfrm>
            <a:off x="715400" y="3806610"/>
            <a:ext cx="5984700" cy="0"/>
          </a:xfrm>
          <a:prstGeom prst="straightConnector1">
            <a:avLst/>
          </a:prstGeom>
          <a:noFill/>
          <a:ln cap="flat" cmpd="sng" w="9525">
            <a:solidFill>
              <a:srgbClr val="6DA6BF"/>
            </a:solidFill>
            <a:prstDash val="solid"/>
            <a:round/>
            <a:headEnd len="sm" w="sm" type="none"/>
            <a:tailEnd len="sm" w="sm" type="none"/>
          </a:ln>
        </p:spPr>
      </p:cxnSp>
      <p:sp>
        <p:nvSpPr>
          <p:cNvPr id="1897" name="Google Shape;1897;p317"/>
          <p:cNvSpPr/>
          <p:nvPr/>
        </p:nvSpPr>
        <p:spPr>
          <a:xfrm>
            <a:off x="1715980" y="3767413"/>
            <a:ext cx="102000" cy="102000"/>
          </a:xfrm>
          <a:prstGeom prst="ellipse">
            <a:avLst/>
          </a:prstGeom>
          <a:solidFill>
            <a:srgbClr val="2976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p317"/>
          <p:cNvSpPr/>
          <p:nvPr/>
        </p:nvSpPr>
        <p:spPr>
          <a:xfrm>
            <a:off x="3610328" y="3767413"/>
            <a:ext cx="102000" cy="102000"/>
          </a:xfrm>
          <a:prstGeom prst="ellipse">
            <a:avLst/>
          </a:prstGeom>
          <a:solidFill>
            <a:srgbClr val="2976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317"/>
          <p:cNvSpPr/>
          <p:nvPr/>
        </p:nvSpPr>
        <p:spPr>
          <a:xfrm>
            <a:off x="5464406" y="3767413"/>
            <a:ext cx="102000" cy="102000"/>
          </a:xfrm>
          <a:prstGeom prst="ellipse">
            <a:avLst/>
          </a:prstGeom>
          <a:solidFill>
            <a:srgbClr val="2976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p317"/>
          <p:cNvSpPr/>
          <p:nvPr/>
        </p:nvSpPr>
        <p:spPr>
          <a:xfrm rot="-5400000">
            <a:off x="687488" y="3738505"/>
            <a:ext cx="191700" cy="135900"/>
          </a:xfrm>
          <a:prstGeom prst="triangle">
            <a:avLst>
              <a:gd fmla="val 50000" name="adj"/>
            </a:avLst>
          </a:prstGeom>
          <a:solidFill>
            <a:srgbClr val="9FC0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p317"/>
          <p:cNvSpPr txBox="1"/>
          <p:nvPr>
            <p:ph idx="2" type="subTitle"/>
          </p:nvPr>
        </p:nvSpPr>
        <p:spPr>
          <a:xfrm>
            <a:off x="1042100" y="1921425"/>
            <a:ext cx="1566900" cy="2235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b="1" sz="1100">
                <a:solidFill>
                  <a:srgbClr val="1C6E83"/>
                </a:solidFill>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600"/>
              <a:buNone/>
              <a:defRPr/>
            </a:lvl9pPr>
          </a:lstStyle>
          <a:p/>
        </p:txBody>
      </p:sp>
      <p:sp>
        <p:nvSpPr>
          <p:cNvPr id="1902" name="Google Shape;1902;p317"/>
          <p:cNvSpPr txBox="1"/>
          <p:nvPr>
            <p:ph idx="3" type="subTitle"/>
          </p:nvPr>
        </p:nvSpPr>
        <p:spPr>
          <a:xfrm>
            <a:off x="2974850" y="1921425"/>
            <a:ext cx="1566900" cy="2235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b="1" sz="1100">
                <a:solidFill>
                  <a:srgbClr val="1C6E83"/>
                </a:solidFill>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600"/>
              <a:buNone/>
              <a:defRPr/>
            </a:lvl9pPr>
          </a:lstStyle>
          <a:p/>
        </p:txBody>
      </p:sp>
      <p:sp>
        <p:nvSpPr>
          <p:cNvPr id="1903" name="Google Shape;1903;p317"/>
          <p:cNvSpPr txBox="1"/>
          <p:nvPr>
            <p:ph idx="4" type="subTitle"/>
          </p:nvPr>
        </p:nvSpPr>
        <p:spPr>
          <a:xfrm>
            <a:off x="4829000" y="1921425"/>
            <a:ext cx="1566900" cy="2235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b="1" sz="1100">
                <a:solidFill>
                  <a:srgbClr val="1C6E83"/>
                </a:solidFill>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600"/>
              <a:buNone/>
              <a:defRPr/>
            </a:lvl9pPr>
          </a:lstStyle>
          <a:p/>
        </p:txBody>
      </p:sp>
      <p:sp>
        <p:nvSpPr>
          <p:cNvPr id="1904" name="Google Shape;1904;p317"/>
          <p:cNvSpPr txBox="1"/>
          <p:nvPr>
            <p:ph idx="5" type="subTitle"/>
          </p:nvPr>
        </p:nvSpPr>
        <p:spPr>
          <a:xfrm>
            <a:off x="6935825" y="2769975"/>
            <a:ext cx="1566900" cy="276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b="1" sz="1100">
                <a:solidFill>
                  <a:srgbClr val="1C6E83"/>
                </a:solidFill>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600"/>
              <a:buNone/>
              <a:defRPr/>
            </a:lvl9pPr>
          </a:lstStyle>
          <a:p/>
        </p:txBody>
      </p:sp>
      <p:sp>
        <p:nvSpPr>
          <p:cNvPr id="1905" name="Google Shape;1905;p317"/>
          <p:cNvSpPr txBox="1"/>
          <p:nvPr>
            <p:ph idx="6" type="subTitle"/>
          </p:nvPr>
        </p:nvSpPr>
        <p:spPr>
          <a:xfrm>
            <a:off x="4819438" y="3384150"/>
            <a:ext cx="1566900" cy="276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b="1" sz="1100">
                <a:solidFill>
                  <a:srgbClr val="1C6E83"/>
                </a:solidFill>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600"/>
              <a:buNone/>
              <a:defRPr/>
            </a:lvl9pPr>
          </a:lstStyle>
          <a:p/>
        </p:txBody>
      </p:sp>
      <p:sp>
        <p:nvSpPr>
          <p:cNvPr id="1906" name="Google Shape;1906;p317"/>
          <p:cNvSpPr txBox="1"/>
          <p:nvPr>
            <p:ph idx="7" type="subTitle"/>
          </p:nvPr>
        </p:nvSpPr>
        <p:spPr>
          <a:xfrm>
            <a:off x="2967150" y="3384150"/>
            <a:ext cx="1566900" cy="276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b="1" sz="1100">
                <a:solidFill>
                  <a:srgbClr val="1C6E83"/>
                </a:solidFill>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600"/>
              <a:buNone/>
              <a:defRPr/>
            </a:lvl9pPr>
          </a:lstStyle>
          <a:p/>
        </p:txBody>
      </p:sp>
      <p:sp>
        <p:nvSpPr>
          <p:cNvPr id="1907" name="Google Shape;1907;p317"/>
          <p:cNvSpPr txBox="1"/>
          <p:nvPr>
            <p:ph idx="8" type="subTitle"/>
          </p:nvPr>
        </p:nvSpPr>
        <p:spPr>
          <a:xfrm>
            <a:off x="1042100" y="3384150"/>
            <a:ext cx="1566900" cy="276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b="1" sz="1100">
                <a:solidFill>
                  <a:srgbClr val="1C6E83"/>
                </a:solidFill>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600"/>
              <a:buNone/>
              <a:defRPr/>
            </a:lvl9pPr>
          </a:lstStyle>
          <a:p/>
        </p:txBody>
      </p:sp>
      <p:sp>
        <p:nvSpPr>
          <p:cNvPr id="1908" name="Google Shape;1908;p317"/>
          <p:cNvSpPr txBox="1"/>
          <p:nvPr>
            <p:ph idx="9" type="subTitle"/>
          </p:nvPr>
        </p:nvSpPr>
        <p:spPr>
          <a:xfrm>
            <a:off x="1042100" y="2520194"/>
            <a:ext cx="1376100" cy="223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sz="1000">
                <a:solidFill>
                  <a:srgbClr val="0D4D69"/>
                </a:solidFill>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600"/>
              <a:buNone/>
              <a:defRPr/>
            </a:lvl9pPr>
          </a:lstStyle>
          <a:p/>
        </p:txBody>
      </p:sp>
      <p:sp>
        <p:nvSpPr>
          <p:cNvPr id="1909" name="Google Shape;1909;p317"/>
          <p:cNvSpPr txBox="1"/>
          <p:nvPr>
            <p:ph idx="13" type="subTitle"/>
          </p:nvPr>
        </p:nvSpPr>
        <p:spPr>
          <a:xfrm>
            <a:off x="2974925" y="2520475"/>
            <a:ext cx="1566900" cy="223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sz="1000">
                <a:solidFill>
                  <a:srgbClr val="0D4D69"/>
                </a:solidFill>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600"/>
              <a:buNone/>
              <a:defRPr/>
            </a:lvl9pPr>
          </a:lstStyle>
          <a:p/>
        </p:txBody>
      </p:sp>
      <p:sp>
        <p:nvSpPr>
          <p:cNvPr id="1910" name="Google Shape;1910;p317"/>
          <p:cNvSpPr txBox="1"/>
          <p:nvPr>
            <p:ph idx="14" type="subTitle"/>
          </p:nvPr>
        </p:nvSpPr>
        <p:spPr>
          <a:xfrm>
            <a:off x="4823325" y="2520475"/>
            <a:ext cx="1566900" cy="223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sz="1000">
                <a:solidFill>
                  <a:srgbClr val="0D4D69"/>
                </a:solidFill>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600"/>
              <a:buNone/>
              <a:defRPr/>
            </a:lvl9pPr>
          </a:lstStyle>
          <a:p/>
        </p:txBody>
      </p:sp>
      <p:sp>
        <p:nvSpPr>
          <p:cNvPr id="1911" name="Google Shape;1911;p317"/>
          <p:cNvSpPr txBox="1"/>
          <p:nvPr>
            <p:ph idx="15" type="subTitle"/>
          </p:nvPr>
        </p:nvSpPr>
        <p:spPr>
          <a:xfrm>
            <a:off x="6935825" y="3326050"/>
            <a:ext cx="1566900" cy="223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sz="1000">
                <a:solidFill>
                  <a:srgbClr val="0D4D69"/>
                </a:solidFill>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600"/>
              <a:buNone/>
              <a:defRPr/>
            </a:lvl9pPr>
          </a:lstStyle>
          <a:p/>
        </p:txBody>
      </p:sp>
      <p:sp>
        <p:nvSpPr>
          <p:cNvPr id="1912" name="Google Shape;1912;p317"/>
          <p:cNvSpPr txBox="1"/>
          <p:nvPr>
            <p:ph idx="16" type="subTitle"/>
          </p:nvPr>
        </p:nvSpPr>
        <p:spPr>
          <a:xfrm>
            <a:off x="4819438" y="4078000"/>
            <a:ext cx="1566900" cy="223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sz="1000">
                <a:solidFill>
                  <a:srgbClr val="0D4D69"/>
                </a:solidFill>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600"/>
              <a:buNone/>
              <a:defRPr/>
            </a:lvl9pPr>
          </a:lstStyle>
          <a:p/>
        </p:txBody>
      </p:sp>
      <p:sp>
        <p:nvSpPr>
          <p:cNvPr id="1913" name="Google Shape;1913;p317"/>
          <p:cNvSpPr txBox="1"/>
          <p:nvPr>
            <p:ph idx="17" type="subTitle"/>
          </p:nvPr>
        </p:nvSpPr>
        <p:spPr>
          <a:xfrm>
            <a:off x="2967150" y="4078000"/>
            <a:ext cx="1566900" cy="223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sz="1000">
                <a:solidFill>
                  <a:srgbClr val="0D4D69"/>
                </a:solidFill>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600"/>
              <a:buNone/>
              <a:defRPr/>
            </a:lvl9pPr>
          </a:lstStyle>
          <a:p/>
        </p:txBody>
      </p:sp>
      <p:sp>
        <p:nvSpPr>
          <p:cNvPr id="1914" name="Google Shape;1914;p317"/>
          <p:cNvSpPr txBox="1"/>
          <p:nvPr>
            <p:ph idx="18" type="subTitle"/>
          </p:nvPr>
        </p:nvSpPr>
        <p:spPr>
          <a:xfrm>
            <a:off x="1042100" y="4078000"/>
            <a:ext cx="1566900" cy="223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sz="1000">
                <a:solidFill>
                  <a:srgbClr val="0D4D69"/>
                </a:solidFill>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600"/>
              <a:buNone/>
              <a:defRPr/>
            </a:lvl9pPr>
          </a:lstStyle>
          <a:p/>
        </p:txBody>
      </p:sp>
      <p:sp>
        <p:nvSpPr>
          <p:cNvPr id="1915" name="Google Shape;1915;p317"/>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Work Sans"/>
                <a:ea typeface="Work Sans"/>
                <a:cs typeface="Work Sans"/>
                <a:sym typeface="Work Sans"/>
              </a:rPr>
              <a:t>Captiv8 | 2021</a:t>
            </a:r>
            <a:endParaRPr b="0" i="0" sz="600" u="none" cap="none" strike="noStrike">
              <a:solidFill>
                <a:srgbClr val="666666"/>
              </a:solidFill>
              <a:latin typeface="Work Sans"/>
              <a:ea typeface="Work Sans"/>
              <a:cs typeface="Work Sans"/>
              <a:sym typeface="Work Sans"/>
            </a:endParaRPr>
          </a:p>
        </p:txBody>
      </p:sp>
      <p:sp>
        <p:nvSpPr>
          <p:cNvPr id="1916" name="Google Shape;1916;p317"/>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1917" name="Google Shape;1917;p317"/>
          <p:cNvSpPr txBox="1"/>
          <p:nvPr>
            <p:ph type="title"/>
          </p:nvPr>
        </p:nvSpPr>
        <p:spPr>
          <a:xfrm>
            <a:off x="568025" y="895600"/>
            <a:ext cx="4575600" cy="2769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2800"/>
              <a:buNone/>
              <a:defRPr sz="1500">
                <a:solidFill>
                  <a:srgbClr val="00334E"/>
                </a:solidFill>
                <a:latin typeface="Work Sans"/>
                <a:ea typeface="Work Sans"/>
                <a:cs typeface="Work Sans"/>
                <a:sym typeface="Work Sans"/>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cxnSp>
        <p:nvCxnSpPr>
          <p:cNvPr id="1918" name="Google Shape;1918;p317"/>
          <p:cNvCxnSpPr/>
          <p:nvPr/>
        </p:nvCxnSpPr>
        <p:spPr>
          <a:xfrm flipH="1" rot="10800000">
            <a:off x="0" y="636325"/>
            <a:ext cx="445800" cy="1500"/>
          </a:xfrm>
          <a:prstGeom prst="straightConnector1">
            <a:avLst/>
          </a:prstGeom>
          <a:noFill/>
          <a:ln cap="flat" cmpd="sng" w="28575">
            <a:solidFill>
              <a:srgbClr val="00334E"/>
            </a:solidFill>
            <a:prstDash val="solid"/>
            <a:round/>
            <a:headEnd len="sm" w="sm" type="none"/>
            <a:tailEnd len="sm" w="sm" type="none"/>
          </a:ln>
        </p:spPr>
      </p:cxnSp>
      <p:sp>
        <p:nvSpPr>
          <p:cNvPr id="1919" name="Google Shape;1919;p317"/>
          <p:cNvSpPr txBox="1"/>
          <p:nvPr>
            <p:ph idx="19" type="title"/>
          </p:nvPr>
        </p:nvSpPr>
        <p:spPr>
          <a:xfrm>
            <a:off x="568023" y="488800"/>
            <a:ext cx="7108500" cy="468900"/>
          </a:xfrm>
          <a:prstGeom prst="rect">
            <a:avLst/>
          </a:prstGeom>
          <a:noFill/>
          <a:ln>
            <a:noFill/>
          </a:ln>
        </p:spPr>
        <p:txBody>
          <a:bodyPr anchorCtr="0" anchor="t" bIns="0" lIns="0" spcFirstLastPara="1" rIns="0" wrap="square" tIns="0">
            <a:noAutofit/>
          </a:bodyPr>
          <a:lstStyle>
            <a:lvl1pPr lvl="0" marR="0" algn="l">
              <a:lnSpc>
                <a:spcPct val="80000"/>
              </a:lnSpc>
              <a:spcBef>
                <a:spcPts val="0"/>
              </a:spcBef>
              <a:spcAft>
                <a:spcPts val="0"/>
              </a:spcAft>
              <a:buSzPts val="2800"/>
              <a:buNone/>
              <a:defRPr sz="2800">
                <a:solidFill>
                  <a:srgbClr val="00334E"/>
                </a:solidFill>
                <a:latin typeface="Lora SemiBold"/>
                <a:ea typeface="Lora SemiBold"/>
                <a:cs typeface="Lora SemiBold"/>
                <a:sym typeface="Lora SemiBold"/>
              </a:defRPr>
            </a:lvl1pPr>
            <a:lvl2pPr lvl="1" algn="l">
              <a:lnSpc>
                <a:spcPct val="80000"/>
              </a:lnSpc>
              <a:spcBef>
                <a:spcPts val="0"/>
              </a:spcBef>
              <a:spcAft>
                <a:spcPts val="0"/>
              </a:spcAft>
              <a:buSzPts val="1100"/>
              <a:buNone/>
              <a:defRPr sz="1100">
                <a:latin typeface="Work Sans"/>
                <a:ea typeface="Work Sans"/>
                <a:cs typeface="Work Sans"/>
                <a:sym typeface="Work Sans"/>
              </a:defRPr>
            </a:lvl2pPr>
            <a:lvl3pPr lvl="2" algn="l">
              <a:lnSpc>
                <a:spcPct val="80000"/>
              </a:lnSpc>
              <a:spcBef>
                <a:spcPts val="0"/>
              </a:spcBef>
              <a:spcAft>
                <a:spcPts val="0"/>
              </a:spcAft>
              <a:buSzPts val="1100"/>
              <a:buNone/>
              <a:defRPr sz="1100">
                <a:latin typeface="Work Sans"/>
                <a:ea typeface="Work Sans"/>
                <a:cs typeface="Work Sans"/>
                <a:sym typeface="Work Sans"/>
              </a:defRPr>
            </a:lvl3pPr>
            <a:lvl4pPr lvl="3" algn="l">
              <a:lnSpc>
                <a:spcPct val="80000"/>
              </a:lnSpc>
              <a:spcBef>
                <a:spcPts val="0"/>
              </a:spcBef>
              <a:spcAft>
                <a:spcPts val="0"/>
              </a:spcAft>
              <a:buSzPts val="1100"/>
              <a:buNone/>
              <a:defRPr sz="1100">
                <a:latin typeface="Work Sans"/>
                <a:ea typeface="Work Sans"/>
                <a:cs typeface="Work Sans"/>
                <a:sym typeface="Work Sans"/>
              </a:defRPr>
            </a:lvl4pPr>
            <a:lvl5pPr lvl="4" algn="l">
              <a:lnSpc>
                <a:spcPct val="80000"/>
              </a:lnSpc>
              <a:spcBef>
                <a:spcPts val="0"/>
              </a:spcBef>
              <a:spcAft>
                <a:spcPts val="0"/>
              </a:spcAft>
              <a:buSzPts val="1100"/>
              <a:buNone/>
              <a:defRPr sz="1100">
                <a:latin typeface="Work Sans"/>
                <a:ea typeface="Work Sans"/>
                <a:cs typeface="Work Sans"/>
                <a:sym typeface="Work Sans"/>
              </a:defRPr>
            </a:lvl5pPr>
            <a:lvl6pPr lvl="5" algn="l">
              <a:lnSpc>
                <a:spcPct val="80000"/>
              </a:lnSpc>
              <a:spcBef>
                <a:spcPts val="0"/>
              </a:spcBef>
              <a:spcAft>
                <a:spcPts val="0"/>
              </a:spcAft>
              <a:buSzPts val="1100"/>
              <a:buNone/>
              <a:defRPr sz="1100">
                <a:latin typeface="Work Sans"/>
                <a:ea typeface="Work Sans"/>
                <a:cs typeface="Work Sans"/>
                <a:sym typeface="Work Sans"/>
              </a:defRPr>
            </a:lvl6pPr>
            <a:lvl7pPr lvl="6" algn="l">
              <a:lnSpc>
                <a:spcPct val="80000"/>
              </a:lnSpc>
              <a:spcBef>
                <a:spcPts val="0"/>
              </a:spcBef>
              <a:spcAft>
                <a:spcPts val="0"/>
              </a:spcAft>
              <a:buSzPts val="1100"/>
              <a:buNone/>
              <a:defRPr sz="1100">
                <a:latin typeface="Work Sans"/>
                <a:ea typeface="Work Sans"/>
                <a:cs typeface="Work Sans"/>
                <a:sym typeface="Work Sans"/>
              </a:defRPr>
            </a:lvl7pPr>
            <a:lvl8pPr lvl="7" algn="l">
              <a:lnSpc>
                <a:spcPct val="80000"/>
              </a:lnSpc>
              <a:spcBef>
                <a:spcPts val="0"/>
              </a:spcBef>
              <a:spcAft>
                <a:spcPts val="0"/>
              </a:spcAft>
              <a:buSzPts val="1100"/>
              <a:buNone/>
              <a:defRPr sz="1100">
                <a:latin typeface="Work Sans"/>
                <a:ea typeface="Work Sans"/>
                <a:cs typeface="Work Sans"/>
                <a:sym typeface="Work Sans"/>
              </a:defRPr>
            </a:lvl8pPr>
            <a:lvl9pPr lvl="8" algn="l">
              <a:lnSpc>
                <a:spcPct val="80000"/>
              </a:lnSpc>
              <a:spcBef>
                <a:spcPts val="0"/>
              </a:spcBef>
              <a:spcAft>
                <a:spcPts val="0"/>
              </a:spcAft>
              <a:buSzPts val="1100"/>
              <a:buNone/>
              <a:defRPr sz="1100">
                <a:latin typeface="Work Sans"/>
                <a:ea typeface="Work Sans"/>
                <a:cs typeface="Work Sans"/>
                <a:sym typeface="Work Sans"/>
              </a:defRPr>
            </a:lvl9pPr>
          </a:lstStyle>
          <a:p/>
        </p:txBody>
      </p:sp>
    </p:spTree>
  </p:cSld>
  <p:clrMapOvr>
    <a:masterClrMapping/>
  </p:clrMapOvr>
  <p:extLst>
    <p:ext uri="{DCECCB84-F9BA-43D5-87BE-67443E8EF086}">
      <p15:sldGuideLst>
        <p15:guide id="1" orient="horz" pos="691">
          <p15:clr>
            <a:srgbClr val="FA7B17"/>
          </p15:clr>
        </p15:guide>
        <p15:guide id="2" orient="horz" pos="476">
          <p15:clr>
            <a:srgbClr val="FA7B17"/>
          </p15:clr>
        </p15:guide>
        <p15:guide id="3" orient="horz" pos="401">
          <p15:clr>
            <a:srgbClr val="FA7B17"/>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5.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3.xml"/><Relationship Id="rId22" Type="http://schemas.openxmlformats.org/officeDocument/2006/relationships/slideLayout" Target="../slideLayouts/slideLayout45.xml"/><Relationship Id="rId21" Type="http://schemas.openxmlformats.org/officeDocument/2006/relationships/slideLayout" Target="../slideLayouts/slideLayout44.xml"/><Relationship Id="rId24" Type="http://schemas.openxmlformats.org/officeDocument/2006/relationships/slideLayout" Target="../slideLayouts/slideLayout47.xml"/><Relationship Id="rId23" Type="http://schemas.openxmlformats.org/officeDocument/2006/relationships/slideLayout" Target="../slideLayouts/slideLayout46.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26" Type="http://schemas.openxmlformats.org/officeDocument/2006/relationships/slideLayout" Target="../slideLayouts/slideLayout49.xml"/><Relationship Id="rId25" Type="http://schemas.openxmlformats.org/officeDocument/2006/relationships/slideLayout" Target="../slideLayouts/slideLayout48.xml"/><Relationship Id="rId28" Type="http://schemas.openxmlformats.org/officeDocument/2006/relationships/slideLayout" Target="../slideLayouts/slideLayout51.xml"/><Relationship Id="rId27" Type="http://schemas.openxmlformats.org/officeDocument/2006/relationships/slideLayout" Target="../slideLayouts/slideLayout50.xml"/><Relationship Id="rId5" Type="http://schemas.openxmlformats.org/officeDocument/2006/relationships/slideLayout" Target="../slideLayouts/slideLayout28.xml"/><Relationship Id="rId6" Type="http://schemas.openxmlformats.org/officeDocument/2006/relationships/slideLayout" Target="../slideLayouts/slideLayout29.xml"/><Relationship Id="rId29" Type="http://schemas.openxmlformats.org/officeDocument/2006/relationships/theme" Target="../theme/theme8.xml"/><Relationship Id="rId7" Type="http://schemas.openxmlformats.org/officeDocument/2006/relationships/slideLayout" Target="../slideLayouts/slideLayout30.xml"/><Relationship Id="rId8" Type="http://schemas.openxmlformats.org/officeDocument/2006/relationships/slideLayout" Target="../slideLayouts/slideLayout31.xml"/><Relationship Id="rId11" Type="http://schemas.openxmlformats.org/officeDocument/2006/relationships/slideLayout" Target="../slideLayouts/slideLayout34.xml"/><Relationship Id="rId10" Type="http://schemas.openxmlformats.org/officeDocument/2006/relationships/slideLayout" Target="../slideLayouts/slideLayout33.xml"/><Relationship Id="rId13" Type="http://schemas.openxmlformats.org/officeDocument/2006/relationships/slideLayout" Target="../slideLayouts/slideLayout36.xml"/><Relationship Id="rId12" Type="http://schemas.openxmlformats.org/officeDocument/2006/relationships/slideLayout" Target="../slideLayouts/slideLayout35.xml"/><Relationship Id="rId15" Type="http://schemas.openxmlformats.org/officeDocument/2006/relationships/slideLayout" Target="../slideLayouts/slideLayout38.xml"/><Relationship Id="rId14" Type="http://schemas.openxmlformats.org/officeDocument/2006/relationships/slideLayout" Target="../slideLayouts/slideLayout37.xml"/><Relationship Id="rId17" Type="http://schemas.openxmlformats.org/officeDocument/2006/relationships/slideLayout" Target="../slideLayouts/slideLayout40.xml"/><Relationship Id="rId16" Type="http://schemas.openxmlformats.org/officeDocument/2006/relationships/slideLayout" Target="../slideLayouts/slideLayout39.xml"/><Relationship Id="rId19" Type="http://schemas.openxmlformats.org/officeDocument/2006/relationships/slideLayout" Target="../slideLayouts/slideLayout42.xml"/><Relationship Id="rId18"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91.xml"/><Relationship Id="rId42" Type="http://schemas.openxmlformats.org/officeDocument/2006/relationships/slideLayout" Target="../slideLayouts/slideLayout93.xml"/><Relationship Id="rId41" Type="http://schemas.openxmlformats.org/officeDocument/2006/relationships/slideLayout" Target="../slideLayouts/slideLayout92.xml"/><Relationship Id="rId44" Type="http://schemas.openxmlformats.org/officeDocument/2006/relationships/slideLayout" Target="../slideLayouts/slideLayout95.xml"/><Relationship Id="rId43" Type="http://schemas.openxmlformats.org/officeDocument/2006/relationships/slideLayout" Target="../slideLayouts/slideLayout94.xml"/><Relationship Id="rId46" Type="http://schemas.openxmlformats.org/officeDocument/2006/relationships/slideLayout" Target="../slideLayouts/slideLayout97.xml"/><Relationship Id="rId45" Type="http://schemas.openxmlformats.org/officeDocument/2006/relationships/slideLayout" Target="../slideLayouts/slideLayout96.xml"/><Relationship Id="rId1" Type="http://schemas.openxmlformats.org/officeDocument/2006/relationships/slideLayout" Target="../slideLayouts/slideLayout52.xml"/><Relationship Id="rId2" Type="http://schemas.openxmlformats.org/officeDocument/2006/relationships/slideLayout" Target="../slideLayouts/slideLayout53.xml"/><Relationship Id="rId3" Type="http://schemas.openxmlformats.org/officeDocument/2006/relationships/slideLayout" Target="../slideLayouts/slideLayout54.xml"/><Relationship Id="rId4" Type="http://schemas.openxmlformats.org/officeDocument/2006/relationships/slideLayout" Target="../slideLayouts/slideLayout55.xml"/><Relationship Id="rId9" Type="http://schemas.openxmlformats.org/officeDocument/2006/relationships/slideLayout" Target="../slideLayouts/slideLayout60.xml"/><Relationship Id="rId48" Type="http://schemas.openxmlformats.org/officeDocument/2006/relationships/slideLayout" Target="../slideLayouts/slideLayout99.xml"/><Relationship Id="rId47" Type="http://schemas.openxmlformats.org/officeDocument/2006/relationships/slideLayout" Target="../slideLayouts/slideLayout98.xml"/><Relationship Id="rId49" Type="http://schemas.openxmlformats.org/officeDocument/2006/relationships/slideLayout" Target="../slideLayouts/slideLayout100.xml"/><Relationship Id="rId5" Type="http://schemas.openxmlformats.org/officeDocument/2006/relationships/slideLayout" Target="../slideLayouts/slideLayout56.xml"/><Relationship Id="rId6" Type="http://schemas.openxmlformats.org/officeDocument/2006/relationships/slideLayout" Target="../slideLayouts/slideLayout57.xml"/><Relationship Id="rId7" Type="http://schemas.openxmlformats.org/officeDocument/2006/relationships/slideLayout" Target="../slideLayouts/slideLayout58.xml"/><Relationship Id="rId8" Type="http://schemas.openxmlformats.org/officeDocument/2006/relationships/slideLayout" Target="../slideLayouts/slideLayout59.xml"/><Relationship Id="rId31" Type="http://schemas.openxmlformats.org/officeDocument/2006/relationships/slideLayout" Target="../slideLayouts/slideLayout82.xml"/><Relationship Id="rId30" Type="http://schemas.openxmlformats.org/officeDocument/2006/relationships/slideLayout" Target="../slideLayouts/slideLayout81.xml"/><Relationship Id="rId33" Type="http://schemas.openxmlformats.org/officeDocument/2006/relationships/slideLayout" Target="../slideLayouts/slideLayout84.xml"/><Relationship Id="rId32" Type="http://schemas.openxmlformats.org/officeDocument/2006/relationships/slideLayout" Target="../slideLayouts/slideLayout83.xml"/><Relationship Id="rId35" Type="http://schemas.openxmlformats.org/officeDocument/2006/relationships/slideLayout" Target="../slideLayouts/slideLayout86.xml"/><Relationship Id="rId34" Type="http://schemas.openxmlformats.org/officeDocument/2006/relationships/slideLayout" Target="../slideLayouts/slideLayout85.xml"/><Relationship Id="rId37" Type="http://schemas.openxmlformats.org/officeDocument/2006/relationships/slideLayout" Target="../slideLayouts/slideLayout88.xml"/><Relationship Id="rId36" Type="http://schemas.openxmlformats.org/officeDocument/2006/relationships/slideLayout" Target="../slideLayouts/slideLayout87.xml"/><Relationship Id="rId39" Type="http://schemas.openxmlformats.org/officeDocument/2006/relationships/slideLayout" Target="../slideLayouts/slideLayout90.xml"/><Relationship Id="rId38" Type="http://schemas.openxmlformats.org/officeDocument/2006/relationships/slideLayout" Target="../slideLayouts/slideLayout89.xml"/><Relationship Id="rId20" Type="http://schemas.openxmlformats.org/officeDocument/2006/relationships/slideLayout" Target="../slideLayouts/slideLayout71.xml"/><Relationship Id="rId22" Type="http://schemas.openxmlformats.org/officeDocument/2006/relationships/slideLayout" Target="../slideLayouts/slideLayout73.xml"/><Relationship Id="rId21" Type="http://schemas.openxmlformats.org/officeDocument/2006/relationships/slideLayout" Target="../slideLayouts/slideLayout72.xml"/><Relationship Id="rId24" Type="http://schemas.openxmlformats.org/officeDocument/2006/relationships/slideLayout" Target="../slideLayouts/slideLayout75.xml"/><Relationship Id="rId23" Type="http://schemas.openxmlformats.org/officeDocument/2006/relationships/slideLayout" Target="../slideLayouts/slideLayout74.xml"/><Relationship Id="rId26" Type="http://schemas.openxmlformats.org/officeDocument/2006/relationships/slideLayout" Target="../slideLayouts/slideLayout77.xml"/><Relationship Id="rId25" Type="http://schemas.openxmlformats.org/officeDocument/2006/relationships/slideLayout" Target="../slideLayouts/slideLayout76.xml"/><Relationship Id="rId28" Type="http://schemas.openxmlformats.org/officeDocument/2006/relationships/slideLayout" Target="../slideLayouts/slideLayout79.xml"/><Relationship Id="rId27" Type="http://schemas.openxmlformats.org/officeDocument/2006/relationships/slideLayout" Target="../slideLayouts/slideLayout78.xml"/><Relationship Id="rId29" Type="http://schemas.openxmlformats.org/officeDocument/2006/relationships/slideLayout" Target="../slideLayouts/slideLayout80.xml"/><Relationship Id="rId51" Type="http://schemas.openxmlformats.org/officeDocument/2006/relationships/slideLayout" Target="../slideLayouts/slideLayout102.xml"/><Relationship Id="rId50" Type="http://schemas.openxmlformats.org/officeDocument/2006/relationships/slideLayout" Target="../slideLayouts/slideLayout101.xml"/><Relationship Id="rId53" Type="http://schemas.openxmlformats.org/officeDocument/2006/relationships/theme" Target="../theme/theme6.xml"/><Relationship Id="rId52" Type="http://schemas.openxmlformats.org/officeDocument/2006/relationships/slideLayout" Target="../slideLayouts/slideLayout103.xml"/><Relationship Id="rId11" Type="http://schemas.openxmlformats.org/officeDocument/2006/relationships/slideLayout" Target="../slideLayouts/slideLayout62.xml"/><Relationship Id="rId10" Type="http://schemas.openxmlformats.org/officeDocument/2006/relationships/slideLayout" Target="../slideLayouts/slideLayout61.xml"/><Relationship Id="rId13" Type="http://schemas.openxmlformats.org/officeDocument/2006/relationships/slideLayout" Target="../slideLayouts/slideLayout64.xml"/><Relationship Id="rId12" Type="http://schemas.openxmlformats.org/officeDocument/2006/relationships/slideLayout" Target="../slideLayouts/slideLayout63.xml"/><Relationship Id="rId15" Type="http://schemas.openxmlformats.org/officeDocument/2006/relationships/slideLayout" Target="../slideLayouts/slideLayout66.xml"/><Relationship Id="rId14" Type="http://schemas.openxmlformats.org/officeDocument/2006/relationships/slideLayout" Target="../slideLayouts/slideLayout65.xml"/><Relationship Id="rId17" Type="http://schemas.openxmlformats.org/officeDocument/2006/relationships/slideLayout" Target="../slideLayouts/slideLayout68.xml"/><Relationship Id="rId16" Type="http://schemas.openxmlformats.org/officeDocument/2006/relationships/slideLayout" Target="../slideLayouts/slideLayout67.xml"/><Relationship Id="rId19" Type="http://schemas.openxmlformats.org/officeDocument/2006/relationships/slideLayout" Target="../slideLayouts/slideLayout70.xml"/><Relationship Id="rId18" Type="http://schemas.openxmlformats.org/officeDocument/2006/relationships/slideLayout" Target="../slideLayouts/slideLayout69.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43.xml"/><Relationship Id="rId42" Type="http://schemas.openxmlformats.org/officeDocument/2006/relationships/slideLayout" Target="../slideLayouts/slideLayout145.xml"/><Relationship Id="rId41" Type="http://schemas.openxmlformats.org/officeDocument/2006/relationships/slideLayout" Target="../slideLayouts/slideLayout144.xml"/><Relationship Id="rId44" Type="http://schemas.openxmlformats.org/officeDocument/2006/relationships/slideLayout" Target="../slideLayouts/slideLayout147.xml"/><Relationship Id="rId43" Type="http://schemas.openxmlformats.org/officeDocument/2006/relationships/slideLayout" Target="../slideLayouts/slideLayout146.xml"/><Relationship Id="rId46" Type="http://schemas.openxmlformats.org/officeDocument/2006/relationships/slideLayout" Target="../slideLayouts/slideLayout149.xml"/><Relationship Id="rId45" Type="http://schemas.openxmlformats.org/officeDocument/2006/relationships/slideLayout" Target="../slideLayouts/slideLayout148.xml"/><Relationship Id="rId1" Type="http://schemas.openxmlformats.org/officeDocument/2006/relationships/slideLayout" Target="../slideLayouts/slideLayout104.xml"/><Relationship Id="rId2" Type="http://schemas.openxmlformats.org/officeDocument/2006/relationships/slideLayout" Target="../slideLayouts/slideLayout105.xml"/><Relationship Id="rId3" Type="http://schemas.openxmlformats.org/officeDocument/2006/relationships/slideLayout" Target="../slideLayouts/slideLayout106.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48" Type="http://schemas.openxmlformats.org/officeDocument/2006/relationships/slideLayout" Target="../slideLayouts/slideLayout151.xml"/><Relationship Id="rId47" Type="http://schemas.openxmlformats.org/officeDocument/2006/relationships/slideLayout" Target="../slideLayouts/slideLayout150.xml"/><Relationship Id="rId49" Type="http://schemas.openxmlformats.org/officeDocument/2006/relationships/slideLayout" Target="../slideLayouts/slideLayout152.xml"/><Relationship Id="rId5" Type="http://schemas.openxmlformats.org/officeDocument/2006/relationships/slideLayout" Target="../slideLayouts/slideLayout108.xml"/><Relationship Id="rId6" Type="http://schemas.openxmlformats.org/officeDocument/2006/relationships/slideLayout" Target="../slideLayouts/slideLayout109.xml"/><Relationship Id="rId7" Type="http://schemas.openxmlformats.org/officeDocument/2006/relationships/slideLayout" Target="../slideLayouts/slideLayout110.xml"/><Relationship Id="rId8" Type="http://schemas.openxmlformats.org/officeDocument/2006/relationships/slideLayout" Target="../slideLayouts/slideLayout111.xml"/><Relationship Id="rId31" Type="http://schemas.openxmlformats.org/officeDocument/2006/relationships/slideLayout" Target="../slideLayouts/slideLayout134.xml"/><Relationship Id="rId30" Type="http://schemas.openxmlformats.org/officeDocument/2006/relationships/slideLayout" Target="../slideLayouts/slideLayout133.xml"/><Relationship Id="rId33" Type="http://schemas.openxmlformats.org/officeDocument/2006/relationships/slideLayout" Target="../slideLayouts/slideLayout136.xml"/><Relationship Id="rId32" Type="http://schemas.openxmlformats.org/officeDocument/2006/relationships/slideLayout" Target="../slideLayouts/slideLayout135.xml"/><Relationship Id="rId35" Type="http://schemas.openxmlformats.org/officeDocument/2006/relationships/slideLayout" Target="../slideLayouts/slideLayout138.xml"/><Relationship Id="rId34" Type="http://schemas.openxmlformats.org/officeDocument/2006/relationships/slideLayout" Target="../slideLayouts/slideLayout137.xml"/><Relationship Id="rId37" Type="http://schemas.openxmlformats.org/officeDocument/2006/relationships/slideLayout" Target="../slideLayouts/slideLayout140.xml"/><Relationship Id="rId36" Type="http://schemas.openxmlformats.org/officeDocument/2006/relationships/slideLayout" Target="../slideLayouts/slideLayout139.xml"/><Relationship Id="rId39" Type="http://schemas.openxmlformats.org/officeDocument/2006/relationships/slideLayout" Target="../slideLayouts/slideLayout142.xml"/><Relationship Id="rId38" Type="http://schemas.openxmlformats.org/officeDocument/2006/relationships/slideLayout" Target="../slideLayouts/slideLayout141.xml"/><Relationship Id="rId20" Type="http://schemas.openxmlformats.org/officeDocument/2006/relationships/slideLayout" Target="../slideLayouts/slideLayout123.xml"/><Relationship Id="rId22" Type="http://schemas.openxmlformats.org/officeDocument/2006/relationships/slideLayout" Target="../slideLayouts/slideLayout125.xml"/><Relationship Id="rId21" Type="http://schemas.openxmlformats.org/officeDocument/2006/relationships/slideLayout" Target="../slideLayouts/slideLayout124.xml"/><Relationship Id="rId24" Type="http://schemas.openxmlformats.org/officeDocument/2006/relationships/slideLayout" Target="../slideLayouts/slideLayout127.xml"/><Relationship Id="rId23" Type="http://schemas.openxmlformats.org/officeDocument/2006/relationships/slideLayout" Target="../slideLayouts/slideLayout126.xml"/><Relationship Id="rId26" Type="http://schemas.openxmlformats.org/officeDocument/2006/relationships/slideLayout" Target="../slideLayouts/slideLayout129.xml"/><Relationship Id="rId25" Type="http://schemas.openxmlformats.org/officeDocument/2006/relationships/slideLayout" Target="../slideLayouts/slideLayout128.xml"/><Relationship Id="rId28" Type="http://schemas.openxmlformats.org/officeDocument/2006/relationships/slideLayout" Target="../slideLayouts/slideLayout131.xml"/><Relationship Id="rId27" Type="http://schemas.openxmlformats.org/officeDocument/2006/relationships/slideLayout" Target="../slideLayouts/slideLayout130.xml"/><Relationship Id="rId29" Type="http://schemas.openxmlformats.org/officeDocument/2006/relationships/slideLayout" Target="../slideLayouts/slideLayout132.xml"/><Relationship Id="rId51" Type="http://schemas.openxmlformats.org/officeDocument/2006/relationships/slideLayout" Target="../slideLayouts/slideLayout154.xml"/><Relationship Id="rId50" Type="http://schemas.openxmlformats.org/officeDocument/2006/relationships/slideLayout" Target="../slideLayouts/slideLayout153.xml"/><Relationship Id="rId53" Type="http://schemas.openxmlformats.org/officeDocument/2006/relationships/slideLayout" Target="../slideLayouts/slideLayout156.xml"/><Relationship Id="rId52" Type="http://schemas.openxmlformats.org/officeDocument/2006/relationships/slideLayout" Target="../slideLayouts/slideLayout155.xml"/><Relationship Id="rId11" Type="http://schemas.openxmlformats.org/officeDocument/2006/relationships/slideLayout" Target="../slideLayouts/slideLayout114.xml"/><Relationship Id="rId55" Type="http://schemas.openxmlformats.org/officeDocument/2006/relationships/slideLayout" Target="../slideLayouts/slideLayout158.xml"/><Relationship Id="rId10" Type="http://schemas.openxmlformats.org/officeDocument/2006/relationships/slideLayout" Target="../slideLayouts/slideLayout113.xml"/><Relationship Id="rId54" Type="http://schemas.openxmlformats.org/officeDocument/2006/relationships/slideLayout" Target="../slideLayouts/slideLayout157.xml"/><Relationship Id="rId13" Type="http://schemas.openxmlformats.org/officeDocument/2006/relationships/slideLayout" Target="../slideLayouts/slideLayout116.xml"/><Relationship Id="rId57" Type="http://schemas.openxmlformats.org/officeDocument/2006/relationships/slideLayout" Target="../slideLayouts/slideLayout160.xml"/><Relationship Id="rId12" Type="http://schemas.openxmlformats.org/officeDocument/2006/relationships/slideLayout" Target="../slideLayouts/slideLayout115.xml"/><Relationship Id="rId56" Type="http://schemas.openxmlformats.org/officeDocument/2006/relationships/slideLayout" Target="../slideLayouts/slideLayout159.xml"/><Relationship Id="rId15" Type="http://schemas.openxmlformats.org/officeDocument/2006/relationships/slideLayout" Target="../slideLayouts/slideLayout118.xml"/><Relationship Id="rId14" Type="http://schemas.openxmlformats.org/officeDocument/2006/relationships/slideLayout" Target="../slideLayouts/slideLayout117.xml"/><Relationship Id="rId58" Type="http://schemas.openxmlformats.org/officeDocument/2006/relationships/theme" Target="../theme/theme2.xml"/><Relationship Id="rId17" Type="http://schemas.openxmlformats.org/officeDocument/2006/relationships/slideLayout" Target="../slideLayouts/slideLayout120.xml"/><Relationship Id="rId16" Type="http://schemas.openxmlformats.org/officeDocument/2006/relationships/slideLayout" Target="../slideLayouts/slideLayout119.xml"/><Relationship Id="rId19" Type="http://schemas.openxmlformats.org/officeDocument/2006/relationships/slideLayout" Target="../slideLayouts/slideLayout122.xml"/><Relationship Id="rId18" Type="http://schemas.openxmlformats.org/officeDocument/2006/relationships/slideLayout" Target="../slideLayouts/slideLayout121.xml"/></Relationships>
</file>

<file path=ppt/slideMasters/_rels/slideMaster5.xml.rels><?xml version="1.0" encoding="UTF-8" standalone="yes"?><Relationships xmlns="http://schemas.openxmlformats.org/package/2006/relationships"><Relationship Id="rId40" Type="http://schemas.openxmlformats.org/officeDocument/2006/relationships/theme" Target="../theme/theme4.xml"/><Relationship Id="rId1" Type="http://schemas.openxmlformats.org/officeDocument/2006/relationships/slideLayout" Target="../slideLayouts/slideLayout161.xml"/><Relationship Id="rId2" Type="http://schemas.openxmlformats.org/officeDocument/2006/relationships/slideLayout" Target="../slideLayouts/slideLayout162.xml"/><Relationship Id="rId3" Type="http://schemas.openxmlformats.org/officeDocument/2006/relationships/slideLayout" Target="../slideLayouts/slideLayout163.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5" Type="http://schemas.openxmlformats.org/officeDocument/2006/relationships/slideLayout" Target="../slideLayouts/slideLayout165.xml"/><Relationship Id="rId6" Type="http://schemas.openxmlformats.org/officeDocument/2006/relationships/slideLayout" Target="../slideLayouts/slideLayout166.xml"/><Relationship Id="rId7" Type="http://schemas.openxmlformats.org/officeDocument/2006/relationships/slideLayout" Target="../slideLayouts/slideLayout167.xml"/><Relationship Id="rId8" Type="http://schemas.openxmlformats.org/officeDocument/2006/relationships/slideLayout" Target="../slideLayouts/slideLayout168.xml"/><Relationship Id="rId31" Type="http://schemas.openxmlformats.org/officeDocument/2006/relationships/slideLayout" Target="../slideLayouts/slideLayout191.xml"/><Relationship Id="rId30" Type="http://schemas.openxmlformats.org/officeDocument/2006/relationships/slideLayout" Target="../slideLayouts/slideLayout190.xml"/><Relationship Id="rId33" Type="http://schemas.openxmlformats.org/officeDocument/2006/relationships/slideLayout" Target="../slideLayouts/slideLayout193.xml"/><Relationship Id="rId32" Type="http://schemas.openxmlformats.org/officeDocument/2006/relationships/slideLayout" Target="../slideLayouts/slideLayout192.xml"/><Relationship Id="rId35" Type="http://schemas.openxmlformats.org/officeDocument/2006/relationships/slideLayout" Target="../slideLayouts/slideLayout195.xml"/><Relationship Id="rId34" Type="http://schemas.openxmlformats.org/officeDocument/2006/relationships/slideLayout" Target="../slideLayouts/slideLayout194.xml"/><Relationship Id="rId37" Type="http://schemas.openxmlformats.org/officeDocument/2006/relationships/slideLayout" Target="../slideLayouts/slideLayout197.xml"/><Relationship Id="rId36" Type="http://schemas.openxmlformats.org/officeDocument/2006/relationships/slideLayout" Target="../slideLayouts/slideLayout196.xml"/><Relationship Id="rId39" Type="http://schemas.openxmlformats.org/officeDocument/2006/relationships/slideLayout" Target="../slideLayouts/slideLayout199.xml"/><Relationship Id="rId38" Type="http://schemas.openxmlformats.org/officeDocument/2006/relationships/slideLayout" Target="../slideLayouts/slideLayout198.xml"/><Relationship Id="rId20" Type="http://schemas.openxmlformats.org/officeDocument/2006/relationships/slideLayout" Target="../slideLayouts/slideLayout180.xml"/><Relationship Id="rId22" Type="http://schemas.openxmlformats.org/officeDocument/2006/relationships/slideLayout" Target="../slideLayouts/slideLayout182.xml"/><Relationship Id="rId21" Type="http://schemas.openxmlformats.org/officeDocument/2006/relationships/slideLayout" Target="../slideLayouts/slideLayout181.xml"/><Relationship Id="rId24" Type="http://schemas.openxmlformats.org/officeDocument/2006/relationships/slideLayout" Target="../slideLayouts/slideLayout184.xml"/><Relationship Id="rId23" Type="http://schemas.openxmlformats.org/officeDocument/2006/relationships/slideLayout" Target="../slideLayouts/slideLayout183.xml"/><Relationship Id="rId26" Type="http://schemas.openxmlformats.org/officeDocument/2006/relationships/slideLayout" Target="../slideLayouts/slideLayout186.xml"/><Relationship Id="rId25" Type="http://schemas.openxmlformats.org/officeDocument/2006/relationships/slideLayout" Target="../slideLayouts/slideLayout185.xml"/><Relationship Id="rId28" Type="http://schemas.openxmlformats.org/officeDocument/2006/relationships/slideLayout" Target="../slideLayouts/slideLayout188.xml"/><Relationship Id="rId27" Type="http://schemas.openxmlformats.org/officeDocument/2006/relationships/slideLayout" Target="../slideLayouts/slideLayout187.xml"/><Relationship Id="rId29" Type="http://schemas.openxmlformats.org/officeDocument/2006/relationships/slideLayout" Target="../slideLayouts/slideLayout189.xml"/><Relationship Id="rId11" Type="http://schemas.openxmlformats.org/officeDocument/2006/relationships/slideLayout" Target="../slideLayouts/slideLayout171.xml"/><Relationship Id="rId10" Type="http://schemas.openxmlformats.org/officeDocument/2006/relationships/slideLayout" Target="../slideLayouts/slideLayout170.xml"/><Relationship Id="rId13" Type="http://schemas.openxmlformats.org/officeDocument/2006/relationships/slideLayout" Target="../slideLayouts/slideLayout173.xml"/><Relationship Id="rId12" Type="http://schemas.openxmlformats.org/officeDocument/2006/relationships/slideLayout" Target="../slideLayouts/slideLayout172.xml"/><Relationship Id="rId15" Type="http://schemas.openxmlformats.org/officeDocument/2006/relationships/slideLayout" Target="../slideLayouts/slideLayout175.xml"/><Relationship Id="rId14" Type="http://schemas.openxmlformats.org/officeDocument/2006/relationships/slideLayout" Target="../slideLayouts/slideLayout174.xml"/><Relationship Id="rId17" Type="http://schemas.openxmlformats.org/officeDocument/2006/relationships/slideLayout" Target="../slideLayouts/slideLayout177.xml"/><Relationship Id="rId16" Type="http://schemas.openxmlformats.org/officeDocument/2006/relationships/slideLayout" Target="../slideLayouts/slideLayout176.xml"/><Relationship Id="rId19" Type="http://schemas.openxmlformats.org/officeDocument/2006/relationships/slideLayout" Target="../slideLayouts/slideLayout179.xml"/><Relationship Id="rId18" Type="http://schemas.openxmlformats.org/officeDocument/2006/relationships/slideLayout" Target="../slideLayouts/slideLayout178.xml"/></Relationships>
</file>

<file path=ppt/slideMasters/_rels/slideMaster6.xml.rels><?xml version="1.0" encoding="UTF-8" standalone="yes"?><Relationships xmlns="http://schemas.openxmlformats.org/package/2006/relationships"><Relationship Id="rId40" Type="http://schemas.openxmlformats.org/officeDocument/2006/relationships/slideLayout" Target="../slideLayouts/slideLayout239.xml"/><Relationship Id="rId42" Type="http://schemas.openxmlformats.org/officeDocument/2006/relationships/slideLayout" Target="../slideLayouts/slideLayout241.xml"/><Relationship Id="rId41" Type="http://schemas.openxmlformats.org/officeDocument/2006/relationships/slideLayout" Target="../slideLayouts/slideLayout240.xml"/><Relationship Id="rId44" Type="http://schemas.openxmlformats.org/officeDocument/2006/relationships/slideLayout" Target="../slideLayouts/slideLayout243.xml"/><Relationship Id="rId43" Type="http://schemas.openxmlformats.org/officeDocument/2006/relationships/slideLayout" Target="../slideLayouts/slideLayout242.xml"/><Relationship Id="rId46" Type="http://schemas.openxmlformats.org/officeDocument/2006/relationships/slideLayout" Target="../slideLayouts/slideLayout245.xml"/><Relationship Id="rId45" Type="http://schemas.openxmlformats.org/officeDocument/2006/relationships/slideLayout" Target="../slideLayouts/slideLayout244.xml"/><Relationship Id="rId1" Type="http://schemas.openxmlformats.org/officeDocument/2006/relationships/slideLayout" Target="../slideLayouts/slideLayout200.xml"/><Relationship Id="rId2" Type="http://schemas.openxmlformats.org/officeDocument/2006/relationships/slideLayout" Target="../slideLayouts/slideLayout201.xml"/><Relationship Id="rId3" Type="http://schemas.openxmlformats.org/officeDocument/2006/relationships/slideLayout" Target="../slideLayouts/slideLayout202.xml"/><Relationship Id="rId4" Type="http://schemas.openxmlformats.org/officeDocument/2006/relationships/slideLayout" Target="../slideLayouts/slideLayout203.xml"/><Relationship Id="rId9" Type="http://schemas.openxmlformats.org/officeDocument/2006/relationships/slideLayout" Target="../slideLayouts/slideLayout208.xml"/><Relationship Id="rId48" Type="http://schemas.openxmlformats.org/officeDocument/2006/relationships/slideLayout" Target="../slideLayouts/slideLayout247.xml"/><Relationship Id="rId47" Type="http://schemas.openxmlformats.org/officeDocument/2006/relationships/slideLayout" Target="../slideLayouts/slideLayout246.xml"/><Relationship Id="rId49" Type="http://schemas.openxmlformats.org/officeDocument/2006/relationships/slideLayout" Target="../slideLayouts/slideLayout248.xml"/><Relationship Id="rId5" Type="http://schemas.openxmlformats.org/officeDocument/2006/relationships/slideLayout" Target="../slideLayouts/slideLayout204.xml"/><Relationship Id="rId6" Type="http://schemas.openxmlformats.org/officeDocument/2006/relationships/slideLayout" Target="../slideLayouts/slideLayout205.xml"/><Relationship Id="rId7" Type="http://schemas.openxmlformats.org/officeDocument/2006/relationships/slideLayout" Target="../slideLayouts/slideLayout206.xml"/><Relationship Id="rId8" Type="http://schemas.openxmlformats.org/officeDocument/2006/relationships/slideLayout" Target="../slideLayouts/slideLayout207.xml"/><Relationship Id="rId31" Type="http://schemas.openxmlformats.org/officeDocument/2006/relationships/slideLayout" Target="../slideLayouts/slideLayout230.xml"/><Relationship Id="rId30" Type="http://schemas.openxmlformats.org/officeDocument/2006/relationships/slideLayout" Target="../slideLayouts/slideLayout229.xml"/><Relationship Id="rId33" Type="http://schemas.openxmlformats.org/officeDocument/2006/relationships/slideLayout" Target="../slideLayouts/slideLayout232.xml"/><Relationship Id="rId32" Type="http://schemas.openxmlformats.org/officeDocument/2006/relationships/slideLayout" Target="../slideLayouts/slideLayout231.xml"/><Relationship Id="rId35" Type="http://schemas.openxmlformats.org/officeDocument/2006/relationships/slideLayout" Target="../slideLayouts/slideLayout234.xml"/><Relationship Id="rId34" Type="http://schemas.openxmlformats.org/officeDocument/2006/relationships/slideLayout" Target="../slideLayouts/slideLayout233.xml"/><Relationship Id="rId37" Type="http://schemas.openxmlformats.org/officeDocument/2006/relationships/slideLayout" Target="../slideLayouts/slideLayout236.xml"/><Relationship Id="rId36" Type="http://schemas.openxmlformats.org/officeDocument/2006/relationships/slideLayout" Target="../slideLayouts/slideLayout235.xml"/><Relationship Id="rId39" Type="http://schemas.openxmlformats.org/officeDocument/2006/relationships/slideLayout" Target="../slideLayouts/slideLayout238.xml"/><Relationship Id="rId38" Type="http://schemas.openxmlformats.org/officeDocument/2006/relationships/slideLayout" Target="../slideLayouts/slideLayout237.xml"/><Relationship Id="rId20" Type="http://schemas.openxmlformats.org/officeDocument/2006/relationships/slideLayout" Target="../slideLayouts/slideLayout219.xml"/><Relationship Id="rId22" Type="http://schemas.openxmlformats.org/officeDocument/2006/relationships/slideLayout" Target="../slideLayouts/slideLayout221.xml"/><Relationship Id="rId21" Type="http://schemas.openxmlformats.org/officeDocument/2006/relationships/slideLayout" Target="../slideLayouts/slideLayout220.xml"/><Relationship Id="rId24" Type="http://schemas.openxmlformats.org/officeDocument/2006/relationships/slideLayout" Target="../slideLayouts/slideLayout223.xml"/><Relationship Id="rId23" Type="http://schemas.openxmlformats.org/officeDocument/2006/relationships/slideLayout" Target="../slideLayouts/slideLayout222.xml"/><Relationship Id="rId26" Type="http://schemas.openxmlformats.org/officeDocument/2006/relationships/slideLayout" Target="../slideLayouts/slideLayout225.xml"/><Relationship Id="rId25" Type="http://schemas.openxmlformats.org/officeDocument/2006/relationships/slideLayout" Target="../slideLayouts/slideLayout224.xml"/><Relationship Id="rId28" Type="http://schemas.openxmlformats.org/officeDocument/2006/relationships/slideLayout" Target="../slideLayouts/slideLayout227.xml"/><Relationship Id="rId27" Type="http://schemas.openxmlformats.org/officeDocument/2006/relationships/slideLayout" Target="../slideLayouts/slideLayout226.xml"/><Relationship Id="rId29" Type="http://schemas.openxmlformats.org/officeDocument/2006/relationships/slideLayout" Target="../slideLayouts/slideLayout228.xml"/><Relationship Id="rId51" Type="http://schemas.openxmlformats.org/officeDocument/2006/relationships/theme" Target="../theme/theme7.xml"/><Relationship Id="rId50" Type="http://schemas.openxmlformats.org/officeDocument/2006/relationships/slideLayout" Target="../slideLayouts/slideLayout249.xml"/><Relationship Id="rId11" Type="http://schemas.openxmlformats.org/officeDocument/2006/relationships/slideLayout" Target="../slideLayouts/slideLayout210.xml"/><Relationship Id="rId10" Type="http://schemas.openxmlformats.org/officeDocument/2006/relationships/slideLayout" Target="../slideLayouts/slideLayout209.xml"/><Relationship Id="rId13" Type="http://schemas.openxmlformats.org/officeDocument/2006/relationships/slideLayout" Target="../slideLayouts/slideLayout212.xml"/><Relationship Id="rId12" Type="http://schemas.openxmlformats.org/officeDocument/2006/relationships/slideLayout" Target="../slideLayouts/slideLayout211.xml"/><Relationship Id="rId15" Type="http://schemas.openxmlformats.org/officeDocument/2006/relationships/slideLayout" Target="../slideLayouts/slideLayout214.xml"/><Relationship Id="rId14" Type="http://schemas.openxmlformats.org/officeDocument/2006/relationships/slideLayout" Target="../slideLayouts/slideLayout213.xml"/><Relationship Id="rId17" Type="http://schemas.openxmlformats.org/officeDocument/2006/relationships/slideLayout" Target="../slideLayouts/slideLayout216.xml"/><Relationship Id="rId16" Type="http://schemas.openxmlformats.org/officeDocument/2006/relationships/slideLayout" Target="../slideLayouts/slideLayout215.xml"/><Relationship Id="rId19" Type="http://schemas.openxmlformats.org/officeDocument/2006/relationships/slideLayout" Target="../slideLayouts/slideLayout218.xml"/><Relationship Id="rId18" Type="http://schemas.openxmlformats.org/officeDocument/2006/relationships/slideLayout" Target="../slideLayouts/slideLayout217.xml"/></Relationships>
</file>

<file path=ppt/slideMasters/_rels/slideMaster7.xml.rels><?xml version="1.0" encoding="UTF-8" standalone="yes"?><Relationships xmlns="http://schemas.openxmlformats.org/package/2006/relationships"><Relationship Id="rId40" Type="http://schemas.openxmlformats.org/officeDocument/2006/relationships/slideLayout" Target="../slideLayouts/slideLayout289.xml"/><Relationship Id="rId42" Type="http://schemas.openxmlformats.org/officeDocument/2006/relationships/slideLayout" Target="../slideLayouts/slideLayout291.xml"/><Relationship Id="rId41" Type="http://schemas.openxmlformats.org/officeDocument/2006/relationships/slideLayout" Target="../slideLayouts/slideLayout290.xml"/><Relationship Id="rId44" Type="http://schemas.openxmlformats.org/officeDocument/2006/relationships/slideLayout" Target="../slideLayouts/slideLayout293.xml"/><Relationship Id="rId43" Type="http://schemas.openxmlformats.org/officeDocument/2006/relationships/slideLayout" Target="../slideLayouts/slideLayout292.xml"/><Relationship Id="rId45" Type="http://schemas.openxmlformats.org/officeDocument/2006/relationships/theme" Target="../theme/theme3.xml"/><Relationship Id="rId1" Type="http://schemas.openxmlformats.org/officeDocument/2006/relationships/slideLayout" Target="../slideLayouts/slideLayout250.xml"/><Relationship Id="rId2" Type="http://schemas.openxmlformats.org/officeDocument/2006/relationships/slideLayout" Target="../slideLayouts/slideLayout251.xml"/><Relationship Id="rId3" Type="http://schemas.openxmlformats.org/officeDocument/2006/relationships/slideLayout" Target="../slideLayouts/slideLayout252.xml"/><Relationship Id="rId4" Type="http://schemas.openxmlformats.org/officeDocument/2006/relationships/slideLayout" Target="../slideLayouts/slideLayout253.xml"/><Relationship Id="rId9" Type="http://schemas.openxmlformats.org/officeDocument/2006/relationships/slideLayout" Target="../slideLayouts/slideLayout258.xml"/><Relationship Id="rId5" Type="http://schemas.openxmlformats.org/officeDocument/2006/relationships/slideLayout" Target="../slideLayouts/slideLayout254.xml"/><Relationship Id="rId6" Type="http://schemas.openxmlformats.org/officeDocument/2006/relationships/slideLayout" Target="../slideLayouts/slideLayout255.xml"/><Relationship Id="rId7" Type="http://schemas.openxmlformats.org/officeDocument/2006/relationships/slideLayout" Target="../slideLayouts/slideLayout256.xml"/><Relationship Id="rId8" Type="http://schemas.openxmlformats.org/officeDocument/2006/relationships/slideLayout" Target="../slideLayouts/slideLayout257.xml"/><Relationship Id="rId31" Type="http://schemas.openxmlformats.org/officeDocument/2006/relationships/slideLayout" Target="../slideLayouts/slideLayout280.xml"/><Relationship Id="rId30" Type="http://schemas.openxmlformats.org/officeDocument/2006/relationships/slideLayout" Target="../slideLayouts/slideLayout279.xml"/><Relationship Id="rId33" Type="http://schemas.openxmlformats.org/officeDocument/2006/relationships/slideLayout" Target="../slideLayouts/slideLayout282.xml"/><Relationship Id="rId32" Type="http://schemas.openxmlformats.org/officeDocument/2006/relationships/slideLayout" Target="../slideLayouts/slideLayout281.xml"/><Relationship Id="rId35" Type="http://schemas.openxmlformats.org/officeDocument/2006/relationships/slideLayout" Target="../slideLayouts/slideLayout284.xml"/><Relationship Id="rId34" Type="http://schemas.openxmlformats.org/officeDocument/2006/relationships/slideLayout" Target="../slideLayouts/slideLayout283.xml"/><Relationship Id="rId37" Type="http://schemas.openxmlformats.org/officeDocument/2006/relationships/slideLayout" Target="../slideLayouts/slideLayout286.xml"/><Relationship Id="rId36" Type="http://schemas.openxmlformats.org/officeDocument/2006/relationships/slideLayout" Target="../slideLayouts/slideLayout285.xml"/><Relationship Id="rId39" Type="http://schemas.openxmlformats.org/officeDocument/2006/relationships/slideLayout" Target="../slideLayouts/slideLayout288.xml"/><Relationship Id="rId38" Type="http://schemas.openxmlformats.org/officeDocument/2006/relationships/slideLayout" Target="../slideLayouts/slideLayout287.xml"/><Relationship Id="rId20" Type="http://schemas.openxmlformats.org/officeDocument/2006/relationships/slideLayout" Target="../slideLayouts/slideLayout269.xml"/><Relationship Id="rId22" Type="http://schemas.openxmlformats.org/officeDocument/2006/relationships/slideLayout" Target="../slideLayouts/slideLayout271.xml"/><Relationship Id="rId21" Type="http://schemas.openxmlformats.org/officeDocument/2006/relationships/slideLayout" Target="../slideLayouts/slideLayout270.xml"/><Relationship Id="rId24" Type="http://schemas.openxmlformats.org/officeDocument/2006/relationships/slideLayout" Target="../slideLayouts/slideLayout273.xml"/><Relationship Id="rId23" Type="http://schemas.openxmlformats.org/officeDocument/2006/relationships/slideLayout" Target="../slideLayouts/slideLayout272.xml"/><Relationship Id="rId26" Type="http://schemas.openxmlformats.org/officeDocument/2006/relationships/slideLayout" Target="../slideLayouts/slideLayout275.xml"/><Relationship Id="rId25" Type="http://schemas.openxmlformats.org/officeDocument/2006/relationships/slideLayout" Target="../slideLayouts/slideLayout274.xml"/><Relationship Id="rId28" Type="http://schemas.openxmlformats.org/officeDocument/2006/relationships/slideLayout" Target="../slideLayouts/slideLayout277.xml"/><Relationship Id="rId27" Type="http://schemas.openxmlformats.org/officeDocument/2006/relationships/slideLayout" Target="../slideLayouts/slideLayout276.xml"/><Relationship Id="rId29" Type="http://schemas.openxmlformats.org/officeDocument/2006/relationships/slideLayout" Target="../slideLayouts/slideLayout278.xml"/><Relationship Id="rId11" Type="http://schemas.openxmlformats.org/officeDocument/2006/relationships/slideLayout" Target="../slideLayouts/slideLayout260.xml"/><Relationship Id="rId10" Type="http://schemas.openxmlformats.org/officeDocument/2006/relationships/slideLayout" Target="../slideLayouts/slideLayout259.xml"/><Relationship Id="rId13" Type="http://schemas.openxmlformats.org/officeDocument/2006/relationships/slideLayout" Target="../slideLayouts/slideLayout262.xml"/><Relationship Id="rId12" Type="http://schemas.openxmlformats.org/officeDocument/2006/relationships/slideLayout" Target="../slideLayouts/slideLayout261.xml"/><Relationship Id="rId15" Type="http://schemas.openxmlformats.org/officeDocument/2006/relationships/slideLayout" Target="../slideLayouts/slideLayout264.xml"/><Relationship Id="rId14" Type="http://schemas.openxmlformats.org/officeDocument/2006/relationships/slideLayout" Target="../slideLayouts/slideLayout263.xml"/><Relationship Id="rId17" Type="http://schemas.openxmlformats.org/officeDocument/2006/relationships/slideLayout" Target="../slideLayouts/slideLayout266.xml"/><Relationship Id="rId16" Type="http://schemas.openxmlformats.org/officeDocument/2006/relationships/slideLayout" Target="../slideLayouts/slideLayout265.xml"/><Relationship Id="rId19" Type="http://schemas.openxmlformats.org/officeDocument/2006/relationships/slideLayout" Target="../slideLayouts/slideLayout268.xml"/><Relationship Id="rId18" Type="http://schemas.openxmlformats.org/officeDocument/2006/relationships/slideLayout" Target="../slideLayouts/slideLayout26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44" name="Shape 244"/>
        <p:cNvGrpSpPr/>
        <p:nvPr/>
      </p:nvGrpSpPr>
      <p:grpSpPr>
        <a:xfrm>
          <a:off x="0" y="0"/>
          <a:ext cx="0" cy="0"/>
          <a:chOff x="0" y="0"/>
          <a:chExt cx="0" cy="0"/>
        </a:xfrm>
      </p:grpSpPr>
      <p:sp>
        <p:nvSpPr>
          <p:cNvPr id="245" name="Google Shape;245;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46" name="Google Shape;246;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47" name="Google Shape;247;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55" name="Shape 555"/>
        <p:cNvGrpSpPr/>
        <p:nvPr/>
      </p:nvGrpSpPr>
      <p:grpSpPr>
        <a:xfrm>
          <a:off x="0" y="0"/>
          <a:ext cx="0" cy="0"/>
          <a:chOff x="0" y="0"/>
          <a:chExt cx="0" cy="0"/>
        </a:xfrm>
      </p:grpSpPr>
      <p:sp>
        <p:nvSpPr>
          <p:cNvPr id="556" name="Google Shape;556;p26"/>
          <p:cNvSpPr txBox="1"/>
          <p:nvPr>
            <p:ph type="title"/>
          </p:nvPr>
        </p:nvSpPr>
        <p:spPr>
          <a:xfrm>
            <a:off x="568025" y="1132925"/>
            <a:ext cx="5061300" cy="6795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dk1"/>
              </a:buClr>
              <a:buSzPts val="2800"/>
              <a:buFont typeface="Lora"/>
              <a:buNone/>
              <a:defRPr b="0" i="0" sz="2800" u="none" cap="none" strike="noStrike">
                <a:solidFill>
                  <a:schemeClr val="dk1"/>
                </a:solidFill>
                <a:latin typeface="Lora"/>
                <a:ea typeface="Lora"/>
                <a:cs typeface="Lora"/>
                <a:sym typeface="Lora"/>
              </a:defRPr>
            </a:lvl1pPr>
            <a:lvl2pPr lvl="1" marR="0" rtl="0" algn="l">
              <a:lnSpc>
                <a:spcPct val="80000"/>
              </a:lnSpc>
              <a:spcBef>
                <a:spcPts val="0"/>
              </a:spcBef>
              <a:spcAft>
                <a:spcPts val="0"/>
              </a:spcAft>
              <a:buClr>
                <a:schemeClr val="dk1"/>
              </a:buClr>
              <a:buSzPts val="4100"/>
              <a:buFont typeface="Lora"/>
              <a:buNone/>
              <a:defRPr b="0" i="0" sz="4100" u="none" cap="none" strike="noStrike">
                <a:solidFill>
                  <a:schemeClr val="dk1"/>
                </a:solidFill>
                <a:latin typeface="Lora"/>
                <a:ea typeface="Lora"/>
                <a:cs typeface="Lora"/>
                <a:sym typeface="Lora"/>
              </a:defRPr>
            </a:lvl2pPr>
            <a:lvl3pPr lvl="2" marR="0" rtl="0" algn="l">
              <a:lnSpc>
                <a:spcPct val="80000"/>
              </a:lnSpc>
              <a:spcBef>
                <a:spcPts val="0"/>
              </a:spcBef>
              <a:spcAft>
                <a:spcPts val="0"/>
              </a:spcAft>
              <a:buClr>
                <a:schemeClr val="dk1"/>
              </a:buClr>
              <a:buSzPts val="4100"/>
              <a:buFont typeface="Lora"/>
              <a:buNone/>
              <a:defRPr b="0" i="0" sz="4100" u="none" cap="none" strike="noStrike">
                <a:solidFill>
                  <a:schemeClr val="dk1"/>
                </a:solidFill>
                <a:latin typeface="Lora"/>
                <a:ea typeface="Lora"/>
                <a:cs typeface="Lora"/>
                <a:sym typeface="Lora"/>
              </a:defRPr>
            </a:lvl3pPr>
            <a:lvl4pPr lvl="3" marR="0" rtl="0" algn="l">
              <a:lnSpc>
                <a:spcPct val="80000"/>
              </a:lnSpc>
              <a:spcBef>
                <a:spcPts val="0"/>
              </a:spcBef>
              <a:spcAft>
                <a:spcPts val="0"/>
              </a:spcAft>
              <a:buClr>
                <a:schemeClr val="dk1"/>
              </a:buClr>
              <a:buSzPts val="4100"/>
              <a:buFont typeface="Lora"/>
              <a:buNone/>
              <a:defRPr b="0" i="0" sz="4100" u="none" cap="none" strike="noStrike">
                <a:solidFill>
                  <a:schemeClr val="dk1"/>
                </a:solidFill>
                <a:latin typeface="Lora"/>
                <a:ea typeface="Lora"/>
                <a:cs typeface="Lora"/>
                <a:sym typeface="Lora"/>
              </a:defRPr>
            </a:lvl4pPr>
            <a:lvl5pPr lvl="4" marR="0" rtl="0" algn="l">
              <a:lnSpc>
                <a:spcPct val="80000"/>
              </a:lnSpc>
              <a:spcBef>
                <a:spcPts val="0"/>
              </a:spcBef>
              <a:spcAft>
                <a:spcPts val="0"/>
              </a:spcAft>
              <a:buClr>
                <a:schemeClr val="dk1"/>
              </a:buClr>
              <a:buSzPts val="4100"/>
              <a:buFont typeface="Lora"/>
              <a:buNone/>
              <a:defRPr b="0" i="0" sz="4100" u="none" cap="none" strike="noStrike">
                <a:solidFill>
                  <a:schemeClr val="dk1"/>
                </a:solidFill>
                <a:latin typeface="Lora"/>
                <a:ea typeface="Lora"/>
                <a:cs typeface="Lora"/>
                <a:sym typeface="Lora"/>
              </a:defRPr>
            </a:lvl5pPr>
            <a:lvl6pPr lvl="5" marR="0" rtl="0" algn="l">
              <a:lnSpc>
                <a:spcPct val="80000"/>
              </a:lnSpc>
              <a:spcBef>
                <a:spcPts val="0"/>
              </a:spcBef>
              <a:spcAft>
                <a:spcPts val="0"/>
              </a:spcAft>
              <a:buClr>
                <a:schemeClr val="dk1"/>
              </a:buClr>
              <a:buSzPts val="4100"/>
              <a:buFont typeface="Lora"/>
              <a:buNone/>
              <a:defRPr b="0" i="0" sz="4100" u="none" cap="none" strike="noStrike">
                <a:solidFill>
                  <a:schemeClr val="dk1"/>
                </a:solidFill>
                <a:latin typeface="Lora"/>
                <a:ea typeface="Lora"/>
                <a:cs typeface="Lora"/>
                <a:sym typeface="Lora"/>
              </a:defRPr>
            </a:lvl6pPr>
            <a:lvl7pPr lvl="6" marR="0" rtl="0" algn="l">
              <a:lnSpc>
                <a:spcPct val="80000"/>
              </a:lnSpc>
              <a:spcBef>
                <a:spcPts val="0"/>
              </a:spcBef>
              <a:spcAft>
                <a:spcPts val="0"/>
              </a:spcAft>
              <a:buClr>
                <a:schemeClr val="dk1"/>
              </a:buClr>
              <a:buSzPts val="4100"/>
              <a:buFont typeface="Lora"/>
              <a:buNone/>
              <a:defRPr b="0" i="0" sz="4100" u="none" cap="none" strike="noStrike">
                <a:solidFill>
                  <a:schemeClr val="dk1"/>
                </a:solidFill>
                <a:latin typeface="Lora"/>
                <a:ea typeface="Lora"/>
                <a:cs typeface="Lora"/>
                <a:sym typeface="Lora"/>
              </a:defRPr>
            </a:lvl7pPr>
            <a:lvl8pPr lvl="7" marR="0" rtl="0" algn="l">
              <a:lnSpc>
                <a:spcPct val="80000"/>
              </a:lnSpc>
              <a:spcBef>
                <a:spcPts val="0"/>
              </a:spcBef>
              <a:spcAft>
                <a:spcPts val="0"/>
              </a:spcAft>
              <a:buClr>
                <a:schemeClr val="dk1"/>
              </a:buClr>
              <a:buSzPts val="4100"/>
              <a:buFont typeface="Lora"/>
              <a:buNone/>
              <a:defRPr b="0" i="0" sz="4100" u="none" cap="none" strike="noStrike">
                <a:solidFill>
                  <a:schemeClr val="dk1"/>
                </a:solidFill>
                <a:latin typeface="Lora"/>
                <a:ea typeface="Lora"/>
                <a:cs typeface="Lora"/>
                <a:sym typeface="Lora"/>
              </a:defRPr>
            </a:lvl8pPr>
            <a:lvl9pPr lvl="8" marR="0" rtl="0" algn="l">
              <a:lnSpc>
                <a:spcPct val="80000"/>
              </a:lnSpc>
              <a:spcBef>
                <a:spcPts val="0"/>
              </a:spcBef>
              <a:spcAft>
                <a:spcPts val="0"/>
              </a:spcAft>
              <a:buClr>
                <a:schemeClr val="dk1"/>
              </a:buClr>
              <a:buSzPts val="4100"/>
              <a:buFont typeface="Lora"/>
              <a:buNone/>
              <a:defRPr b="0" i="0" sz="4100" u="none" cap="none" strike="noStrike">
                <a:solidFill>
                  <a:schemeClr val="dk1"/>
                </a:solidFill>
                <a:latin typeface="Lora"/>
                <a:ea typeface="Lora"/>
                <a:cs typeface="Lora"/>
                <a:sym typeface="Lora"/>
              </a:defRPr>
            </a:lvl9pPr>
          </a:lstStyle>
          <a:p/>
        </p:txBody>
      </p:sp>
      <p:sp>
        <p:nvSpPr>
          <p:cNvPr id="557" name="Google Shape;557;p26"/>
          <p:cNvSpPr txBox="1"/>
          <p:nvPr>
            <p:ph idx="1" type="body"/>
          </p:nvPr>
        </p:nvSpPr>
        <p:spPr>
          <a:xfrm>
            <a:off x="568025" y="2571750"/>
            <a:ext cx="6790200" cy="2057400"/>
          </a:xfrm>
          <a:prstGeom prst="rect">
            <a:avLst/>
          </a:prstGeom>
          <a:noFill/>
          <a:ln>
            <a:noFill/>
          </a:ln>
        </p:spPr>
        <p:txBody>
          <a:bodyPr anchorCtr="0" anchor="t" bIns="0" lIns="0" spcFirstLastPara="1" rIns="0" wrap="square" tIns="0">
            <a:noAutofit/>
          </a:bodyPr>
          <a:lstStyle>
            <a:lvl1pPr indent="-317500" lvl="0" marL="457200" marR="0" rtl="0" algn="l">
              <a:lnSpc>
                <a:spcPct val="100000"/>
              </a:lnSpc>
              <a:spcBef>
                <a:spcPts val="0"/>
              </a:spcBef>
              <a:spcAft>
                <a:spcPts val="0"/>
              </a:spcAft>
              <a:buClr>
                <a:srgbClr val="00334E"/>
              </a:buClr>
              <a:buSzPts val="1400"/>
              <a:buFont typeface="Work Sans"/>
              <a:buChar char="●"/>
              <a:defRPr b="0" i="0" sz="1400" u="none" cap="none" strike="noStrike">
                <a:solidFill>
                  <a:srgbClr val="00334E"/>
                </a:solidFill>
                <a:latin typeface="Work Sans"/>
                <a:ea typeface="Work Sans"/>
                <a:cs typeface="Work Sans"/>
                <a:sym typeface="Work Sans"/>
              </a:defRPr>
            </a:lvl1pPr>
            <a:lvl2pPr indent="-311150" lvl="1" marL="914400" marR="0" rtl="0" algn="l">
              <a:lnSpc>
                <a:spcPct val="100000"/>
              </a:lnSpc>
              <a:spcBef>
                <a:spcPts val="0"/>
              </a:spcBef>
              <a:spcAft>
                <a:spcPts val="0"/>
              </a:spcAft>
              <a:buClr>
                <a:srgbClr val="00334E"/>
              </a:buClr>
              <a:buSzPts val="1300"/>
              <a:buFont typeface="Work Sans"/>
              <a:buChar char="○"/>
              <a:defRPr b="0" i="0" sz="1300" u="none" cap="none" strike="noStrike">
                <a:solidFill>
                  <a:srgbClr val="00334E"/>
                </a:solidFill>
                <a:latin typeface="Work Sans"/>
                <a:ea typeface="Work Sans"/>
                <a:cs typeface="Work Sans"/>
                <a:sym typeface="Work Sans"/>
              </a:defRPr>
            </a:lvl2pPr>
            <a:lvl3pPr indent="-304800" lvl="2" marL="1371600" marR="0" rtl="0" algn="l">
              <a:lnSpc>
                <a:spcPct val="100000"/>
              </a:lnSpc>
              <a:spcBef>
                <a:spcPts val="0"/>
              </a:spcBef>
              <a:spcAft>
                <a:spcPts val="0"/>
              </a:spcAft>
              <a:buClr>
                <a:srgbClr val="00334E"/>
              </a:buClr>
              <a:buSzPts val="1200"/>
              <a:buFont typeface="Work Sans"/>
              <a:buChar char="■"/>
              <a:defRPr b="0" i="0" sz="1200" u="none" cap="none" strike="noStrike">
                <a:solidFill>
                  <a:srgbClr val="00334E"/>
                </a:solidFill>
                <a:latin typeface="Work Sans"/>
                <a:ea typeface="Work Sans"/>
                <a:cs typeface="Work Sans"/>
                <a:sym typeface="Work Sans"/>
              </a:defRPr>
            </a:lvl3pPr>
            <a:lvl4pPr indent="-298450" lvl="3" marL="1828800" marR="0" rtl="0" algn="l">
              <a:lnSpc>
                <a:spcPct val="100000"/>
              </a:lnSpc>
              <a:spcBef>
                <a:spcPts val="0"/>
              </a:spcBef>
              <a:spcAft>
                <a:spcPts val="0"/>
              </a:spcAft>
              <a:buClr>
                <a:srgbClr val="00334E"/>
              </a:buClr>
              <a:buSzPts val="1100"/>
              <a:buFont typeface="Work Sans"/>
              <a:buChar char="●"/>
              <a:defRPr b="0" i="0" sz="1100" u="none" cap="none" strike="noStrike">
                <a:solidFill>
                  <a:srgbClr val="00334E"/>
                </a:solidFill>
                <a:latin typeface="Work Sans"/>
                <a:ea typeface="Work Sans"/>
                <a:cs typeface="Work Sans"/>
                <a:sym typeface="Work Sans"/>
              </a:defRPr>
            </a:lvl4pPr>
            <a:lvl5pPr indent="-292100" lvl="4" marL="2286000" marR="0" rtl="0" algn="l">
              <a:lnSpc>
                <a:spcPct val="100000"/>
              </a:lnSpc>
              <a:spcBef>
                <a:spcPts val="0"/>
              </a:spcBef>
              <a:spcAft>
                <a:spcPts val="0"/>
              </a:spcAft>
              <a:buClr>
                <a:srgbClr val="00334E"/>
              </a:buClr>
              <a:buSzPts val="1000"/>
              <a:buFont typeface="Work Sans"/>
              <a:buChar char="○"/>
              <a:defRPr b="0" i="0" sz="1000" u="none" cap="none" strike="noStrike">
                <a:solidFill>
                  <a:srgbClr val="00334E"/>
                </a:solidFill>
                <a:latin typeface="Work Sans"/>
                <a:ea typeface="Work Sans"/>
                <a:cs typeface="Work Sans"/>
                <a:sym typeface="Work Sans"/>
              </a:defRPr>
            </a:lvl5pPr>
            <a:lvl6pPr indent="-285750" lvl="5" marL="2743200" marR="0" rtl="0" algn="l">
              <a:lnSpc>
                <a:spcPct val="100000"/>
              </a:lnSpc>
              <a:spcBef>
                <a:spcPts val="0"/>
              </a:spcBef>
              <a:spcAft>
                <a:spcPts val="0"/>
              </a:spcAft>
              <a:buClr>
                <a:srgbClr val="00334E"/>
              </a:buClr>
              <a:buSzPts val="900"/>
              <a:buFont typeface="Work Sans"/>
              <a:buChar char="■"/>
              <a:defRPr b="0" i="0" sz="900" u="none" cap="none" strike="noStrike">
                <a:solidFill>
                  <a:srgbClr val="00334E"/>
                </a:solidFill>
                <a:latin typeface="Work Sans"/>
                <a:ea typeface="Work Sans"/>
                <a:cs typeface="Work Sans"/>
                <a:sym typeface="Work Sans"/>
              </a:defRPr>
            </a:lvl6pPr>
            <a:lvl7pPr indent="-279400" lvl="6" marL="3200400" marR="0" rtl="0" algn="l">
              <a:lnSpc>
                <a:spcPct val="100000"/>
              </a:lnSpc>
              <a:spcBef>
                <a:spcPts val="0"/>
              </a:spcBef>
              <a:spcAft>
                <a:spcPts val="0"/>
              </a:spcAft>
              <a:buClr>
                <a:srgbClr val="00334E"/>
              </a:buClr>
              <a:buSzPts val="800"/>
              <a:buFont typeface="Work Sans"/>
              <a:buChar char="●"/>
              <a:defRPr b="0" i="0" sz="800" u="none" cap="none" strike="noStrike">
                <a:solidFill>
                  <a:srgbClr val="00334E"/>
                </a:solidFill>
                <a:latin typeface="Work Sans"/>
                <a:ea typeface="Work Sans"/>
                <a:cs typeface="Work Sans"/>
                <a:sym typeface="Work Sans"/>
              </a:defRPr>
            </a:lvl7pPr>
            <a:lvl8pPr indent="-273050" lvl="7" marL="3657600" marR="0" rtl="0" algn="l">
              <a:lnSpc>
                <a:spcPct val="100000"/>
              </a:lnSpc>
              <a:spcBef>
                <a:spcPts val="0"/>
              </a:spcBef>
              <a:spcAft>
                <a:spcPts val="0"/>
              </a:spcAft>
              <a:buClr>
                <a:srgbClr val="00334E"/>
              </a:buClr>
              <a:buSzPts val="700"/>
              <a:buFont typeface="Work Sans"/>
              <a:buChar char="○"/>
              <a:defRPr b="0" i="0" sz="700" u="none" cap="none" strike="noStrike">
                <a:solidFill>
                  <a:srgbClr val="00334E"/>
                </a:solidFill>
                <a:latin typeface="Work Sans"/>
                <a:ea typeface="Work Sans"/>
                <a:cs typeface="Work Sans"/>
                <a:sym typeface="Work Sans"/>
              </a:defRPr>
            </a:lvl8pPr>
            <a:lvl9pPr indent="-266700" lvl="8" marL="4114800" marR="0" rtl="0" algn="l">
              <a:lnSpc>
                <a:spcPct val="100000"/>
              </a:lnSpc>
              <a:spcBef>
                <a:spcPts val="0"/>
              </a:spcBef>
              <a:spcAft>
                <a:spcPts val="0"/>
              </a:spcAft>
              <a:buClr>
                <a:srgbClr val="00334E"/>
              </a:buClr>
              <a:buSzPts val="600"/>
              <a:buFont typeface="Work Sans"/>
              <a:buChar char="■"/>
              <a:defRPr b="0" i="0" sz="600" u="none" cap="none" strike="noStrike">
                <a:solidFill>
                  <a:srgbClr val="00334E"/>
                </a:solidFill>
                <a:latin typeface="Work Sans"/>
                <a:ea typeface="Work Sans"/>
                <a:cs typeface="Work Sans"/>
                <a:sym typeface="Work Sans"/>
              </a:defRPr>
            </a:lvl9pPr>
          </a:lstStyle>
          <a:p/>
        </p:txBody>
      </p:sp>
      <p:sp>
        <p:nvSpPr>
          <p:cNvPr id="558" name="Google Shape;558;p26"/>
          <p:cNvSpPr/>
          <p:nvPr/>
        </p:nvSpPr>
        <p:spPr>
          <a:xfrm>
            <a:off x="0" y="-2411225"/>
            <a:ext cx="908400" cy="908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26"/>
          <p:cNvSpPr/>
          <p:nvPr/>
        </p:nvSpPr>
        <p:spPr>
          <a:xfrm>
            <a:off x="1123950" y="-2411225"/>
            <a:ext cx="908400" cy="9081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26"/>
          <p:cNvSpPr/>
          <p:nvPr/>
        </p:nvSpPr>
        <p:spPr>
          <a:xfrm>
            <a:off x="2247900" y="-2411225"/>
            <a:ext cx="908400" cy="908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26"/>
          <p:cNvSpPr/>
          <p:nvPr/>
        </p:nvSpPr>
        <p:spPr>
          <a:xfrm>
            <a:off x="3371850" y="-2411225"/>
            <a:ext cx="908400" cy="9081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26"/>
          <p:cNvSpPr/>
          <p:nvPr/>
        </p:nvSpPr>
        <p:spPr>
          <a:xfrm>
            <a:off x="4495800" y="-2411225"/>
            <a:ext cx="908400" cy="90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26"/>
          <p:cNvSpPr/>
          <p:nvPr/>
        </p:nvSpPr>
        <p:spPr>
          <a:xfrm>
            <a:off x="5619750" y="-2411225"/>
            <a:ext cx="908400" cy="908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26"/>
          <p:cNvSpPr/>
          <p:nvPr/>
        </p:nvSpPr>
        <p:spPr>
          <a:xfrm>
            <a:off x="6743700" y="-2411225"/>
            <a:ext cx="908400" cy="908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 id="2147483727" r:id="rId26"/>
    <p:sldLayoutId id="2147483728" r:id="rId27"/>
    <p:sldLayoutId id="2147483729" r:id="rId28"/>
    <p:sldLayoutId id="2147483730" r:id="rId29"/>
    <p:sldLayoutId id="2147483731" r:id="rId30"/>
    <p:sldLayoutId id="2147483732" r:id="rId31"/>
    <p:sldLayoutId id="2147483733" r:id="rId32"/>
    <p:sldLayoutId id="2147483734" r:id="rId33"/>
    <p:sldLayoutId id="2147483735" r:id="rId34"/>
    <p:sldLayoutId id="2147483736" r:id="rId35"/>
    <p:sldLayoutId id="2147483737" r:id="rId36"/>
    <p:sldLayoutId id="2147483738" r:id="rId37"/>
    <p:sldLayoutId id="2147483739" r:id="rId38"/>
    <p:sldLayoutId id="2147483740" r:id="rId39"/>
    <p:sldLayoutId id="2147483741" r:id="rId40"/>
    <p:sldLayoutId id="2147483742" r:id="rId41"/>
    <p:sldLayoutId id="2147483743" r:id="rId42"/>
    <p:sldLayoutId id="2147483744" r:id="rId43"/>
    <p:sldLayoutId id="2147483745" r:id="rId44"/>
    <p:sldLayoutId id="2147483746" r:id="rId45"/>
    <p:sldLayoutId id="2147483747" r:id="rId46"/>
    <p:sldLayoutId id="2147483748" r:id="rId47"/>
    <p:sldLayoutId id="2147483749" r:id="rId48"/>
    <p:sldLayoutId id="2147483750" r:id="rId49"/>
    <p:sldLayoutId id="2147483751" r:id="rId50"/>
    <p:sldLayoutId id="2147483752" r:id="rId51"/>
    <p:sldLayoutId id="2147483753" r:id="rId5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304">
          <p15:clr>
            <a:srgbClr val="EA4335"/>
          </p15:clr>
        </p15:guide>
        <p15:guide id="3">
          <p15:clr>
            <a:srgbClr val="EA4335"/>
          </p15:clr>
        </p15:guide>
        <p15:guide id="4" pos="285">
          <p15:clr>
            <a:srgbClr val="EA4335"/>
          </p15:clr>
        </p15:guide>
        <p15:guide id="5" pos="358">
          <p15:clr>
            <a:srgbClr val="EA4335"/>
          </p15:clr>
        </p15:guide>
        <p15:guide id="6" orient="horz" pos="3078">
          <p15:clr>
            <a:srgbClr val="EA4335"/>
          </p15:clr>
        </p15:guide>
        <p15:guide id="7" pos="5505">
          <p15:clr>
            <a:srgbClr val="EA4335"/>
          </p15:clr>
        </p15:guide>
        <p15:guide id="8" orient="horz" pos="270">
          <p15:clr>
            <a:srgbClr val="EA4335"/>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011" name="Shape 2011"/>
        <p:cNvGrpSpPr/>
        <p:nvPr/>
      </p:nvGrpSpPr>
      <p:grpSpPr>
        <a:xfrm>
          <a:off x="0" y="0"/>
          <a:ext cx="0" cy="0"/>
          <a:chOff x="0" y="0"/>
          <a:chExt cx="0" cy="0"/>
        </a:xfrm>
      </p:grpSpPr>
      <p:sp>
        <p:nvSpPr>
          <p:cNvPr id="2012" name="Google Shape;2012;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013" name="Google Shape;2013;p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014" name="Google Shape;2014;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 id="2147483774" r:id="rId20"/>
    <p:sldLayoutId id="2147483775" r:id="rId21"/>
    <p:sldLayoutId id="2147483776" r:id="rId22"/>
    <p:sldLayoutId id="2147483777" r:id="rId23"/>
    <p:sldLayoutId id="2147483778" r:id="rId24"/>
    <p:sldLayoutId id="2147483779" r:id="rId25"/>
    <p:sldLayoutId id="2147483780" r:id="rId26"/>
    <p:sldLayoutId id="2147483781" r:id="rId27"/>
    <p:sldLayoutId id="2147483782" r:id="rId28"/>
    <p:sldLayoutId id="2147483783" r:id="rId29"/>
    <p:sldLayoutId id="2147483784" r:id="rId30"/>
    <p:sldLayoutId id="2147483785" r:id="rId31"/>
    <p:sldLayoutId id="2147483786" r:id="rId32"/>
    <p:sldLayoutId id="2147483787" r:id="rId33"/>
    <p:sldLayoutId id="2147483788" r:id="rId34"/>
    <p:sldLayoutId id="2147483789" r:id="rId35"/>
    <p:sldLayoutId id="2147483790" r:id="rId36"/>
    <p:sldLayoutId id="2147483791" r:id="rId37"/>
    <p:sldLayoutId id="2147483792" r:id="rId38"/>
    <p:sldLayoutId id="2147483793" r:id="rId39"/>
    <p:sldLayoutId id="2147483794" r:id="rId40"/>
    <p:sldLayoutId id="2147483795" r:id="rId41"/>
    <p:sldLayoutId id="2147483796" r:id="rId42"/>
    <p:sldLayoutId id="2147483797" r:id="rId43"/>
    <p:sldLayoutId id="2147483798" r:id="rId44"/>
    <p:sldLayoutId id="2147483799" r:id="rId45"/>
    <p:sldLayoutId id="2147483800" r:id="rId46"/>
    <p:sldLayoutId id="2147483801" r:id="rId47"/>
    <p:sldLayoutId id="2147483802" r:id="rId48"/>
    <p:sldLayoutId id="2147483803" r:id="rId49"/>
    <p:sldLayoutId id="2147483804" r:id="rId50"/>
    <p:sldLayoutId id="2147483805" r:id="rId51"/>
    <p:sldLayoutId id="2147483806" r:id="rId52"/>
    <p:sldLayoutId id="2147483807" r:id="rId53"/>
    <p:sldLayoutId id="2147483808" r:id="rId54"/>
    <p:sldLayoutId id="2147483809" r:id="rId55"/>
    <p:sldLayoutId id="2147483810" r:id="rId56"/>
    <p:sldLayoutId id="2147483811" r:id="rId5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146" name="Shape 3146"/>
        <p:cNvGrpSpPr/>
        <p:nvPr/>
      </p:nvGrpSpPr>
      <p:grpSpPr>
        <a:xfrm>
          <a:off x="0" y="0"/>
          <a:ext cx="0" cy="0"/>
          <a:chOff x="0" y="0"/>
          <a:chExt cx="0" cy="0"/>
        </a:xfrm>
      </p:grpSpPr>
      <p:sp>
        <p:nvSpPr>
          <p:cNvPr id="3147" name="Google Shape;3147;p33"/>
          <p:cNvSpPr txBox="1"/>
          <p:nvPr>
            <p:ph type="title"/>
          </p:nvPr>
        </p:nvSpPr>
        <p:spPr>
          <a:xfrm>
            <a:off x="568025" y="1132925"/>
            <a:ext cx="5061300" cy="6795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dk1"/>
              </a:buClr>
              <a:buSzPts val="2800"/>
              <a:buFont typeface="Work Sans SemiBold"/>
              <a:buNone/>
              <a:defRPr b="0" i="0" sz="2800" u="none" cap="none" strike="noStrike">
                <a:solidFill>
                  <a:schemeClr val="dk1"/>
                </a:solidFill>
                <a:latin typeface="Work Sans SemiBold"/>
                <a:ea typeface="Work Sans SemiBold"/>
                <a:cs typeface="Work Sans SemiBold"/>
                <a:sym typeface="Work Sans SemiBold"/>
              </a:defRPr>
            </a:lvl1pPr>
            <a:lvl2pPr lvl="1" marR="0" rtl="0" algn="l">
              <a:lnSpc>
                <a:spcPct val="100000"/>
              </a:lnSpc>
              <a:spcBef>
                <a:spcPts val="0"/>
              </a:spcBef>
              <a:spcAft>
                <a:spcPts val="0"/>
              </a:spcAft>
              <a:buClr>
                <a:schemeClr val="dk1"/>
              </a:buClr>
              <a:buSzPts val="4100"/>
              <a:buFont typeface="Lora"/>
              <a:buNone/>
              <a:defRPr b="0" i="0" sz="4100" u="none" cap="none" strike="noStrike">
                <a:solidFill>
                  <a:schemeClr val="dk1"/>
                </a:solidFill>
                <a:latin typeface="Lora"/>
                <a:ea typeface="Lora"/>
                <a:cs typeface="Lora"/>
                <a:sym typeface="Lora"/>
              </a:defRPr>
            </a:lvl2pPr>
            <a:lvl3pPr lvl="2" marR="0" rtl="0" algn="l">
              <a:lnSpc>
                <a:spcPct val="100000"/>
              </a:lnSpc>
              <a:spcBef>
                <a:spcPts val="0"/>
              </a:spcBef>
              <a:spcAft>
                <a:spcPts val="0"/>
              </a:spcAft>
              <a:buClr>
                <a:schemeClr val="dk1"/>
              </a:buClr>
              <a:buSzPts val="4100"/>
              <a:buFont typeface="Lora"/>
              <a:buNone/>
              <a:defRPr b="0" i="0" sz="4100" u="none" cap="none" strike="noStrike">
                <a:solidFill>
                  <a:schemeClr val="dk1"/>
                </a:solidFill>
                <a:latin typeface="Lora"/>
                <a:ea typeface="Lora"/>
                <a:cs typeface="Lora"/>
                <a:sym typeface="Lora"/>
              </a:defRPr>
            </a:lvl3pPr>
            <a:lvl4pPr lvl="3" marR="0" rtl="0" algn="l">
              <a:lnSpc>
                <a:spcPct val="100000"/>
              </a:lnSpc>
              <a:spcBef>
                <a:spcPts val="0"/>
              </a:spcBef>
              <a:spcAft>
                <a:spcPts val="0"/>
              </a:spcAft>
              <a:buClr>
                <a:schemeClr val="dk1"/>
              </a:buClr>
              <a:buSzPts val="4100"/>
              <a:buFont typeface="Lora"/>
              <a:buNone/>
              <a:defRPr b="0" i="0" sz="4100" u="none" cap="none" strike="noStrike">
                <a:solidFill>
                  <a:schemeClr val="dk1"/>
                </a:solidFill>
                <a:latin typeface="Lora"/>
                <a:ea typeface="Lora"/>
                <a:cs typeface="Lora"/>
                <a:sym typeface="Lora"/>
              </a:defRPr>
            </a:lvl4pPr>
            <a:lvl5pPr lvl="4" marR="0" rtl="0" algn="l">
              <a:lnSpc>
                <a:spcPct val="100000"/>
              </a:lnSpc>
              <a:spcBef>
                <a:spcPts val="0"/>
              </a:spcBef>
              <a:spcAft>
                <a:spcPts val="0"/>
              </a:spcAft>
              <a:buClr>
                <a:schemeClr val="dk1"/>
              </a:buClr>
              <a:buSzPts val="4100"/>
              <a:buFont typeface="Lora"/>
              <a:buNone/>
              <a:defRPr b="0" i="0" sz="4100" u="none" cap="none" strike="noStrike">
                <a:solidFill>
                  <a:schemeClr val="dk1"/>
                </a:solidFill>
                <a:latin typeface="Lora"/>
                <a:ea typeface="Lora"/>
                <a:cs typeface="Lora"/>
                <a:sym typeface="Lora"/>
              </a:defRPr>
            </a:lvl5pPr>
            <a:lvl6pPr lvl="5" marR="0" rtl="0" algn="l">
              <a:lnSpc>
                <a:spcPct val="100000"/>
              </a:lnSpc>
              <a:spcBef>
                <a:spcPts val="0"/>
              </a:spcBef>
              <a:spcAft>
                <a:spcPts val="0"/>
              </a:spcAft>
              <a:buClr>
                <a:schemeClr val="dk1"/>
              </a:buClr>
              <a:buSzPts val="4100"/>
              <a:buFont typeface="Lora"/>
              <a:buNone/>
              <a:defRPr b="0" i="0" sz="4100" u="none" cap="none" strike="noStrike">
                <a:solidFill>
                  <a:schemeClr val="dk1"/>
                </a:solidFill>
                <a:latin typeface="Lora"/>
                <a:ea typeface="Lora"/>
                <a:cs typeface="Lora"/>
                <a:sym typeface="Lora"/>
              </a:defRPr>
            </a:lvl6pPr>
            <a:lvl7pPr lvl="6" marR="0" rtl="0" algn="l">
              <a:lnSpc>
                <a:spcPct val="100000"/>
              </a:lnSpc>
              <a:spcBef>
                <a:spcPts val="0"/>
              </a:spcBef>
              <a:spcAft>
                <a:spcPts val="0"/>
              </a:spcAft>
              <a:buClr>
                <a:schemeClr val="dk1"/>
              </a:buClr>
              <a:buSzPts val="4100"/>
              <a:buFont typeface="Lora"/>
              <a:buNone/>
              <a:defRPr b="0" i="0" sz="4100" u="none" cap="none" strike="noStrike">
                <a:solidFill>
                  <a:schemeClr val="dk1"/>
                </a:solidFill>
                <a:latin typeface="Lora"/>
                <a:ea typeface="Lora"/>
                <a:cs typeface="Lora"/>
                <a:sym typeface="Lora"/>
              </a:defRPr>
            </a:lvl7pPr>
            <a:lvl8pPr lvl="7" marR="0" rtl="0" algn="l">
              <a:lnSpc>
                <a:spcPct val="100000"/>
              </a:lnSpc>
              <a:spcBef>
                <a:spcPts val="0"/>
              </a:spcBef>
              <a:spcAft>
                <a:spcPts val="0"/>
              </a:spcAft>
              <a:buClr>
                <a:schemeClr val="dk1"/>
              </a:buClr>
              <a:buSzPts val="4100"/>
              <a:buFont typeface="Lora"/>
              <a:buNone/>
              <a:defRPr b="0" i="0" sz="4100" u="none" cap="none" strike="noStrike">
                <a:solidFill>
                  <a:schemeClr val="dk1"/>
                </a:solidFill>
                <a:latin typeface="Lora"/>
                <a:ea typeface="Lora"/>
                <a:cs typeface="Lora"/>
                <a:sym typeface="Lora"/>
              </a:defRPr>
            </a:lvl8pPr>
            <a:lvl9pPr lvl="8" marR="0" rtl="0" algn="l">
              <a:lnSpc>
                <a:spcPct val="100000"/>
              </a:lnSpc>
              <a:spcBef>
                <a:spcPts val="0"/>
              </a:spcBef>
              <a:spcAft>
                <a:spcPts val="0"/>
              </a:spcAft>
              <a:buClr>
                <a:schemeClr val="dk1"/>
              </a:buClr>
              <a:buSzPts val="4100"/>
              <a:buFont typeface="Lora"/>
              <a:buNone/>
              <a:defRPr b="0" i="0" sz="4100" u="none" cap="none" strike="noStrike">
                <a:solidFill>
                  <a:schemeClr val="dk1"/>
                </a:solidFill>
                <a:latin typeface="Lora"/>
                <a:ea typeface="Lora"/>
                <a:cs typeface="Lora"/>
                <a:sym typeface="Lora"/>
              </a:defRPr>
            </a:lvl9pPr>
          </a:lstStyle>
          <a:p/>
        </p:txBody>
      </p:sp>
      <p:sp>
        <p:nvSpPr>
          <p:cNvPr id="3148" name="Google Shape;3148;p33"/>
          <p:cNvSpPr txBox="1"/>
          <p:nvPr>
            <p:ph idx="1" type="body"/>
          </p:nvPr>
        </p:nvSpPr>
        <p:spPr>
          <a:xfrm>
            <a:off x="568025" y="2571750"/>
            <a:ext cx="6790200" cy="2057400"/>
          </a:xfrm>
          <a:prstGeom prst="rect">
            <a:avLst/>
          </a:prstGeom>
          <a:noFill/>
          <a:ln>
            <a:noFill/>
          </a:ln>
        </p:spPr>
        <p:txBody>
          <a:bodyPr anchorCtr="0" anchor="t" bIns="0" lIns="0" spcFirstLastPara="1" rIns="0" wrap="square" tIns="0">
            <a:noAutofit/>
          </a:bodyPr>
          <a:lstStyle>
            <a:lvl1pPr indent="-317500" lvl="0" marL="457200" marR="0" rtl="0" algn="l">
              <a:lnSpc>
                <a:spcPct val="100000"/>
              </a:lnSpc>
              <a:spcBef>
                <a:spcPts val="0"/>
              </a:spcBef>
              <a:spcAft>
                <a:spcPts val="0"/>
              </a:spcAft>
              <a:buClr>
                <a:srgbClr val="00334E"/>
              </a:buClr>
              <a:buSzPts val="1400"/>
              <a:buFont typeface="Work Sans"/>
              <a:buChar char="●"/>
              <a:defRPr b="0" i="0" sz="1400" u="none" cap="none" strike="noStrike">
                <a:solidFill>
                  <a:srgbClr val="00334E"/>
                </a:solidFill>
                <a:latin typeface="Work Sans"/>
                <a:ea typeface="Work Sans"/>
                <a:cs typeface="Work Sans"/>
                <a:sym typeface="Work Sans"/>
              </a:defRPr>
            </a:lvl1pPr>
            <a:lvl2pPr indent="-311150" lvl="1" marL="914400" marR="0" rtl="0" algn="l">
              <a:lnSpc>
                <a:spcPct val="100000"/>
              </a:lnSpc>
              <a:spcBef>
                <a:spcPts val="0"/>
              </a:spcBef>
              <a:spcAft>
                <a:spcPts val="0"/>
              </a:spcAft>
              <a:buClr>
                <a:srgbClr val="00334E"/>
              </a:buClr>
              <a:buSzPts val="1300"/>
              <a:buFont typeface="Work Sans"/>
              <a:buChar char="○"/>
              <a:defRPr b="0" i="0" sz="1300" u="none" cap="none" strike="noStrike">
                <a:solidFill>
                  <a:srgbClr val="00334E"/>
                </a:solidFill>
                <a:latin typeface="Work Sans"/>
                <a:ea typeface="Work Sans"/>
                <a:cs typeface="Work Sans"/>
                <a:sym typeface="Work Sans"/>
              </a:defRPr>
            </a:lvl2pPr>
            <a:lvl3pPr indent="-304800" lvl="2" marL="1371600" marR="0" rtl="0" algn="l">
              <a:lnSpc>
                <a:spcPct val="100000"/>
              </a:lnSpc>
              <a:spcBef>
                <a:spcPts val="0"/>
              </a:spcBef>
              <a:spcAft>
                <a:spcPts val="0"/>
              </a:spcAft>
              <a:buClr>
                <a:srgbClr val="00334E"/>
              </a:buClr>
              <a:buSzPts val="1200"/>
              <a:buFont typeface="Work Sans"/>
              <a:buChar char="■"/>
              <a:defRPr b="0" i="0" sz="1200" u="none" cap="none" strike="noStrike">
                <a:solidFill>
                  <a:srgbClr val="00334E"/>
                </a:solidFill>
                <a:latin typeface="Work Sans"/>
                <a:ea typeface="Work Sans"/>
                <a:cs typeface="Work Sans"/>
                <a:sym typeface="Work Sans"/>
              </a:defRPr>
            </a:lvl3pPr>
            <a:lvl4pPr indent="-298450" lvl="3" marL="1828800" marR="0" rtl="0" algn="l">
              <a:lnSpc>
                <a:spcPct val="100000"/>
              </a:lnSpc>
              <a:spcBef>
                <a:spcPts val="0"/>
              </a:spcBef>
              <a:spcAft>
                <a:spcPts val="0"/>
              </a:spcAft>
              <a:buClr>
                <a:srgbClr val="00334E"/>
              </a:buClr>
              <a:buSzPts val="1100"/>
              <a:buFont typeface="Work Sans"/>
              <a:buChar char="●"/>
              <a:defRPr b="0" i="0" sz="1100" u="none" cap="none" strike="noStrike">
                <a:solidFill>
                  <a:srgbClr val="00334E"/>
                </a:solidFill>
                <a:latin typeface="Work Sans"/>
                <a:ea typeface="Work Sans"/>
                <a:cs typeface="Work Sans"/>
                <a:sym typeface="Work Sans"/>
              </a:defRPr>
            </a:lvl4pPr>
            <a:lvl5pPr indent="-292100" lvl="4" marL="2286000" marR="0" rtl="0" algn="l">
              <a:lnSpc>
                <a:spcPct val="100000"/>
              </a:lnSpc>
              <a:spcBef>
                <a:spcPts val="0"/>
              </a:spcBef>
              <a:spcAft>
                <a:spcPts val="0"/>
              </a:spcAft>
              <a:buClr>
                <a:srgbClr val="00334E"/>
              </a:buClr>
              <a:buSzPts val="1000"/>
              <a:buFont typeface="Work Sans"/>
              <a:buChar char="○"/>
              <a:defRPr b="0" i="0" sz="1000" u="none" cap="none" strike="noStrike">
                <a:solidFill>
                  <a:srgbClr val="00334E"/>
                </a:solidFill>
                <a:latin typeface="Work Sans"/>
                <a:ea typeface="Work Sans"/>
                <a:cs typeface="Work Sans"/>
                <a:sym typeface="Work Sans"/>
              </a:defRPr>
            </a:lvl5pPr>
            <a:lvl6pPr indent="-285750" lvl="5" marL="2743200" marR="0" rtl="0" algn="l">
              <a:lnSpc>
                <a:spcPct val="100000"/>
              </a:lnSpc>
              <a:spcBef>
                <a:spcPts val="0"/>
              </a:spcBef>
              <a:spcAft>
                <a:spcPts val="0"/>
              </a:spcAft>
              <a:buClr>
                <a:srgbClr val="00334E"/>
              </a:buClr>
              <a:buSzPts val="900"/>
              <a:buFont typeface="Work Sans"/>
              <a:buChar char="■"/>
              <a:defRPr b="0" i="0" sz="900" u="none" cap="none" strike="noStrike">
                <a:solidFill>
                  <a:srgbClr val="00334E"/>
                </a:solidFill>
                <a:latin typeface="Work Sans"/>
                <a:ea typeface="Work Sans"/>
                <a:cs typeface="Work Sans"/>
                <a:sym typeface="Work Sans"/>
              </a:defRPr>
            </a:lvl6pPr>
            <a:lvl7pPr indent="-279400" lvl="6" marL="3200400" marR="0" rtl="0" algn="l">
              <a:lnSpc>
                <a:spcPct val="100000"/>
              </a:lnSpc>
              <a:spcBef>
                <a:spcPts val="0"/>
              </a:spcBef>
              <a:spcAft>
                <a:spcPts val="0"/>
              </a:spcAft>
              <a:buClr>
                <a:srgbClr val="00334E"/>
              </a:buClr>
              <a:buSzPts val="800"/>
              <a:buFont typeface="Work Sans"/>
              <a:buChar char="●"/>
              <a:defRPr b="0" i="0" sz="800" u="none" cap="none" strike="noStrike">
                <a:solidFill>
                  <a:srgbClr val="00334E"/>
                </a:solidFill>
                <a:latin typeface="Work Sans"/>
                <a:ea typeface="Work Sans"/>
                <a:cs typeface="Work Sans"/>
                <a:sym typeface="Work Sans"/>
              </a:defRPr>
            </a:lvl7pPr>
            <a:lvl8pPr indent="-273050" lvl="7" marL="3657600" marR="0" rtl="0" algn="l">
              <a:lnSpc>
                <a:spcPct val="100000"/>
              </a:lnSpc>
              <a:spcBef>
                <a:spcPts val="0"/>
              </a:spcBef>
              <a:spcAft>
                <a:spcPts val="0"/>
              </a:spcAft>
              <a:buClr>
                <a:srgbClr val="00334E"/>
              </a:buClr>
              <a:buSzPts val="700"/>
              <a:buFont typeface="Work Sans"/>
              <a:buChar char="○"/>
              <a:defRPr b="0" i="0" sz="700" u="none" cap="none" strike="noStrike">
                <a:solidFill>
                  <a:srgbClr val="00334E"/>
                </a:solidFill>
                <a:latin typeface="Work Sans"/>
                <a:ea typeface="Work Sans"/>
                <a:cs typeface="Work Sans"/>
                <a:sym typeface="Work Sans"/>
              </a:defRPr>
            </a:lvl8pPr>
            <a:lvl9pPr indent="-266700" lvl="8" marL="4114800" marR="0" rtl="0" algn="l">
              <a:lnSpc>
                <a:spcPct val="100000"/>
              </a:lnSpc>
              <a:spcBef>
                <a:spcPts val="0"/>
              </a:spcBef>
              <a:spcAft>
                <a:spcPts val="0"/>
              </a:spcAft>
              <a:buClr>
                <a:srgbClr val="00334E"/>
              </a:buClr>
              <a:buSzPts val="600"/>
              <a:buFont typeface="Work Sans"/>
              <a:buChar char="■"/>
              <a:defRPr b="0" i="0" sz="600" u="none" cap="none" strike="noStrike">
                <a:solidFill>
                  <a:srgbClr val="00334E"/>
                </a:solidFill>
                <a:latin typeface="Work Sans"/>
                <a:ea typeface="Work Sans"/>
                <a:cs typeface="Work Sans"/>
                <a:sym typeface="Work Sans"/>
              </a:defRPr>
            </a:lvl9pPr>
          </a:lstStyle>
          <a:p/>
        </p:txBody>
      </p:sp>
      <p:sp>
        <p:nvSpPr>
          <p:cNvPr id="3149" name="Google Shape;3149;p33"/>
          <p:cNvSpPr/>
          <p:nvPr/>
        </p:nvSpPr>
        <p:spPr>
          <a:xfrm>
            <a:off x="0" y="-2411225"/>
            <a:ext cx="908400" cy="908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0" name="Google Shape;3150;p33"/>
          <p:cNvSpPr/>
          <p:nvPr/>
        </p:nvSpPr>
        <p:spPr>
          <a:xfrm>
            <a:off x="1123950" y="-2411225"/>
            <a:ext cx="908400" cy="9081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1" name="Google Shape;3151;p33"/>
          <p:cNvSpPr/>
          <p:nvPr/>
        </p:nvSpPr>
        <p:spPr>
          <a:xfrm>
            <a:off x="2247900" y="-2411225"/>
            <a:ext cx="908400" cy="908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2" name="Google Shape;3152;p33"/>
          <p:cNvSpPr/>
          <p:nvPr/>
        </p:nvSpPr>
        <p:spPr>
          <a:xfrm>
            <a:off x="3371850" y="-2411225"/>
            <a:ext cx="908400" cy="9081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3" name="Google Shape;3153;p33"/>
          <p:cNvSpPr/>
          <p:nvPr/>
        </p:nvSpPr>
        <p:spPr>
          <a:xfrm>
            <a:off x="4495800" y="-2411225"/>
            <a:ext cx="908400" cy="90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4" name="Google Shape;3154;p33"/>
          <p:cNvSpPr/>
          <p:nvPr/>
        </p:nvSpPr>
        <p:spPr>
          <a:xfrm>
            <a:off x="5619750" y="-2411225"/>
            <a:ext cx="908400" cy="908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5" name="Google Shape;3155;p33"/>
          <p:cNvSpPr/>
          <p:nvPr/>
        </p:nvSpPr>
        <p:spPr>
          <a:xfrm>
            <a:off x="6743700" y="-2411225"/>
            <a:ext cx="908400" cy="908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 id="2147483832" r:id="rId20"/>
    <p:sldLayoutId id="2147483833" r:id="rId21"/>
    <p:sldLayoutId id="2147483834" r:id="rId22"/>
    <p:sldLayoutId id="2147483835" r:id="rId23"/>
    <p:sldLayoutId id="2147483836" r:id="rId24"/>
    <p:sldLayoutId id="2147483837" r:id="rId25"/>
    <p:sldLayoutId id="2147483838" r:id="rId26"/>
    <p:sldLayoutId id="2147483839" r:id="rId27"/>
    <p:sldLayoutId id="2147483840" r:id="rId28"/>
    <p:sldLayoutId id="2147483841" r:id="rId29"/>
    <p:sldLayoutId id="2147483842" r:id="rId30"/>
    <p:sldLayoutId id="2147483843" r:id="rId31"/>
    <p:sldLayoutId id="2147483844" r:id="rId32"/>
    <p:sldLayoutId id="2147483845" r:id="rId33"/>
    <p:sldLayoutId id="2147483846" r:id="rId34"/>
    <p:sldLayoutId id="2147483847" r:id="rId35"/>
    <p:sldLayoutId id="2147483848" r:id="rId36"/>
    <p:sldLayoutId id="2147483849" r:id="rId37"/>
    <p:sldLayoutId id="2147483850" r:id="rId38"/>
    <p:sldLayoutId id="2147483851" r:id="rId3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304">
          <p15:clr>
            <a:srgbClr val="EA4335"/>
          </p15:clr>
        </p15:guide>
        <p15:guide id="3">
          <p15:clr>
            <a:srgbClr val="EA4335"/>
          </p15:clr>
        </p15:guide>
        <p15:guide id="4" pos="285">
          <p15:clr>
            <a:srgbClr val="EA4335"/>
          </p15:clr>
        </p15:guide>
        <p15:guide id="5" pos="358">
          <p15:clr>
            <a:srgbClr val="EA4335"/>
          </p15:clr>
        </p15:guide>
        <p15:guide id="6" orient="horz" pos="3078">
          <p15:clr>
            <a:srgbClr val="EA4335"/>
          </p15:clr>
        </p15:guide>
        <p15:guide id="7" pos="5505">
          <p15:clr>
            <a:srgbClr val="EA4335"/>
          </p15:clr>
        </p15:guide>
        <p15:guide id="8" orient="horz" pos="270">
          <p15:clr>
            <a:srgbClr val="EA4335"/>
          </p15:clr>
        </p15:guide>
      </p15:sldGuideLst>
    </p:ext>
  </p:extLst>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081" name="Shape 4081"/>
        <p:cNvGrpSpPr/>
        <p:nvPr/>
      </p:nvGrpSpPr>
      <p:grpSpPr>
        <a:xfrm>
          <a:off x="0" y="0"/>
          <a:ext cx="0" cy="0"/>
          <a:chOff x="0" y="0"/>
          <a:chExt cx="0" cy="0"/>
        </a:xfrm>
      </p:grpSpPr>
      <p:sp>
        <p:nvSpPr>
          <p:cNvPr id="4082" name="Google Shape;4082;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4083" name="Google Shape;4083;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4084" name="Google Shape;4084;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 id="2147483871" r:id="rId19"/>
    <p:sldLayoutId id="2147483872" r:id="rId20"/>
    <p:sldLayoutId id="2147483873" r:id="rId21"/>
    <p:sldLayoutId id="2147483874" r:id="rId22"/>
    <p:sldLayoutId id="2147483875" r:id="rId23"/>
    <p:sldLayoutId id="2147483876" r:id="rId24"/>
    <p:sldLayoutId id="2147483877" r:id="rId25"/>
    <p:sldLayoutId id="2147483878" r:id="rId26"/>
    <p:sldLayoutId id="2147483879" r:id="rId27"/>
    <p:sldLayoutId id="2147483880" r:id="rId28"/>
    <p:sldLayoutId id="2147483881" r:id="rId29"/>
    <p:sldLayoutId id="2147483882" r:id="rId30"/>
    <p:sldLayoutId id="2147483883" r:id="rId31"/>
    <p:sldLayoutId id="2147483884" r:id="rId32"/>
    <p:sldLayoutId id="2147483885" r:id="rId33"/>
    <p:sldLayoutId id="2147483886" r:id="rId34"/>
    <p:sldLayoutId id="2147483887" r:id="rId35"/>
    <p:sldLayoutId id="2147483888" r:id="rId36"/>
    <p:sldLayoutId id="2147483889" r:id="rId37"/>
    <p:sldLayoutId id="2147483890" r:id="rId38"/>
    <p:sldLayoutId id="2147483891" r:id="rId39"/>
    <p:sldLayoutId id="2147483892" r:id="rId40"/>
    <p:sldLayoutId id="2147483893" r:id="rId41"/>
    <p:sldLayoutId id="2147483894" r:id="rId42"/>
    <p:sldLayoutId id="2147483895" r:id="rId43"/>
    <p:sldLayoutId id="2147483896" r:id="rId44"/>
    <p:sldLayoutId id="2147483897" r:id="rId45"/>
    <p:sldLayoutId id="2147483898" r:id="rId46"/>
    <p:sldLayoutId id="2147483899" r:id="rId47"/>
    <p:sldLayoutId id="2147483900" r:id="rId48"/>
    <p:sldLayoutId id="2147483901" r:id="rId49"/>
    <p:sldLayoutId id="2147483902" r:id="rId5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930" name="Shape 4930"/>
        <p:cNvGrpSpPr/>
        <p:nvPr/>
      </p:nvGrpSpPr>
      <p:grpSpPr>
        <a:xfrm>
          <a:off x="0" y="0"/>
          <a:ext cx="0" cy="0"/>
          <a:chOff x="0" y="0"/>
          <a:chExt cx="0" cy="0"/>
        </a:xfrm>
      </p:grpSpPr>
      <p:sp>
        <p:nvSpPr>
          <p:cNvPr id="4931" name="Google Shape;4931;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4932" name="Google Shape;4932;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4933" name="Google Shape;4933;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 id="2147483920" r:id="rId17"/>
    <p:sldLayoutId id="2147483921" r:id="rId18"/>
    <p:sldLayoutId id="2147483922" r:id="rId19"/>
    <p:sldLayoutId id="2147483923" r:id="rId20"/>
    <p:sldLayoutId id="2147483924" r:id="rId21"/>
    <p:sldLayoutId id="2147483925" r:id="rId22"/>
    <p:sldLayoutId id="2147483926" r:id="rId23"/>
    <p:sldLayoutId id="2147483927" r:id="rId24"/>
    <p:sldLayoutId id="2147483928" r:id="rId25"/>
    <p:sldLayoutId id="2147483929" r:id="rId26"/>
    <p:sldLayoutId id="2147483930" r:id="rId27"/>
    <p:sldLayoutId id="2147483931" r:id="rId28"/>
    <p:sldLayoutId id="2147483932" r:id="rId29"/>
    <p:sldLayoutId id="2147483933" r:id="rId30"/>
    <p:sldLayoutId id="2147483934" r:id="rId31"/>
    <p:sldLayoutId id="2147483935" r:id="rId32"/>
    <p:sldLayoutId id="2147483936" r:id="rId33"/>
    <p:sldLayoutId id="2147483937" r:id="rId34"/>
    <p:sldLayoutId id="2147483938" r:id="rId35"/>
    <p:sldLayoutId id="2147483939" r:id="rId36"/>
    <p:sldLayoutId id="2147483940" r:id="rId37"/>
    <p:sldLayoutId id="2147483941" r:id="rId38"/>
    <p:sldLayoutId id="2147483942" r:id="rId39"/>
    <p:sldLayoutId id="2147483943" r:id="rId40"/>
    <p:sldLayoutId id="2147483944" r:id="rId41"/>
    <p:sldLayoutId id="2147483945" r:id="rId42"/>
    <p:sldLayoutId id="2147483946" r:id="rId43"/>
    <p:sldLayoutId id="2147483947" r:id="rId4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 Id="rId4" Type="http://schemas.openxmlformats.org/officeDocument/2006/relationships/image" Target="../media/image1.png"/><Relationship Id="rId5"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0.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35.png"/><Relationship Id="rId5" Type="http://schemas.openxmlformats.org/officeDocument/2006/relationships/image" Target="../media/image24.png"/><Relationship Id="rId6"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31.png"/><Relationship Id="rId5" Type="http://schemas.openxmlformats.org/officeDocument/2006/relationships/image" Target="../media/image33.png"/><Relationship Id="rId6"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22.png"/><Relationship Id="rId5"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2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0.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20.jpg"/><Relationship Id="rId5" Type="http://schemas.openxmlformats.org/officeDocument/2006/relationships/image" Target="../media/image17.png"/><Relationship Id="rId6" Type="http://schemas.openxmlformats.org/officeDocument/2006/relationships/image" Target="../media/image13.png"/><Relationship Id="rId7"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1.xml"/><Relationship Id="rId2" Type="http://schemas.openxmlformats.org/officeDocument/2006/relationships/notesSlide" Target="../notesSlides/notesSlide20.xml"/><Relationship Id="rId3" Type="http://schemas.openxmlformats.org/officeDocument/2006/relationships/image" Target="../media/image38.png"/><Relationship Id="rId4" Type="http://schemas.openxmlformats.org/officeDocument/2006/relationships/image" Target="../media/image28.png"/><Relationship Id="rId5" Type="http://schemas.openxmlformats.org/officeDocument/2006/relationships/image" Target="../media/image30.png"/><Relationship Id="rId6" Type="http://schemas.openxmlformats.org/officeDocument/2006/relationships/image" Target="../media/image37.png"/><Relationship Id="rId7"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hyperlink" Target="http://www.captiv8.i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3.jpg"/><Relationship Id="rId5"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4" name="Shape 5684"/>
        <p:cNvGrpSpPr/>
        <p:nvPr/>
      </p:nvGrpSpPr>
      <p:grpSpPr>
        <a:xfrm>
          <a:off x="0" y="0"/>
          <a:ext cx="0" cy="0"/>
          <a:chOff x="0" y="0"/>
          <a:chExt cx="0" cy="0"/>
        </a:xfrm>
      </p:grpSpPr>
      <p:pic>
        <p:nvPicPr>
          <p:cNvPr id="5685" name="Google Shape;5685;p1"/>
          <p:cNvPicPr preferRelativeResize="0"/>
          <p:nvPr/>
        </p:nvPicPr>
        <p:blipFill rotWithShape="1">
          <a:blip r:embed="rId3">
            <a:alphaModFix/>
          </a:blip>
          <a:srcRect b="0" l="32307" r="32306" t="0"/>
          <a:stretch/>
        </p:blipFill>
        <p:spPr>
          <a:xfrm>
            <a:off x="4540400" y="191275"/>
            <a:ext cx="3379325" cy="4505749"/>
          </a:xfrm>
          <a:prstGeom prst="rect">
            <a:avLst/>
          </a:prstGeom>
          <a:noFill/>
          <a:ln>
            <a:noFill/>
          </a:ln>
        </p:spPr>
      </p:pic>
      <p:pic>
        <p:nvPicPr>
          <p:cNvPr id="5686" name="Google Shape;5686;p1"/>
          <p:cNvPicPr preferRelativeResize="0"/>
          <p:nvPr/>
        </p:nvPicPr>
        <p:blipFill rotWithShape="1">
          <a:blip r:embed="rId4">
            <a:alphaModFix/>
          </a:blip>
          <a:srcRect b="0" l="0" r="0" t="0"/>
          <a:stretch/>
        </p:blipFill>
        <p:spPr>
          <a:xfrm>
            <a:off x="531975" y="1472405"/>
            <a:ext cx="3226900" cy="1332076"/>
          </a:xfrm>
          <a:prstGeom prst="rect">
            <a:avLst/>
          </a:prstGeom>
          <a:noFill/>
          <a:ln>
            <a:noFill/>
          </a:ln>
        </p:spPr>
      </p:pic>
      <p:sp>
        <p:nvSpPr>
          <p:cNvPr id="5687" name="Google Shape;5687;p1"/>
          <p:cNvSpPr txBox="1"/>
          <p:nvPr>
            <p:ph idx="1" type="subTitle"/>
          </p:nvPr>
        </p:nvSpPr>
        <p:spPr>
          <a:xfrm>
            <a:off x="322400" y="3460525"/>
            <a:ext cx="3596400" cy="988500"/>
          </a:xfrm>
          <a:prstGeom prst="rect">
            <a:avLst/>
          </a:prstGeom>
          <a:noFill/>
          <a:ln>
            <a:noFill/>
          </a:ln>
        </p:spPr>
        <p:txBody>
          <a:bodyPr anchorCtr="0" anchor="t" bIns="91425" lIns="91425" spcFirstLastPara="1" rIns="91425" wrap="square" tIns="91425">
            <a:normAutofit fontScale="70000"/>
          </a:bodyPr>
          <a:lstStyle/>
          <a:p>
            <a:pPr indent="0" lvl="0" marL="0" rtl="0" algn="ctr">
              <a:lnSpc>
                <a:spcPct val="100000"/>
              </a:lnSpc>
              <a:spcBef>
                <a:spcPts val="0"/>
              </a:spcBef>
              <a:spcAft>
                <a:spcPts val="0"/>
              </a:spcAft>
              <a:buSzPct val="116883"/>
              <a:buNone/>
            </a:pPr>
            <a:r>
              <a:rPr b="1" lang="en" sz="2200"/>
              <a:t>Influencers at X4: The Experience Management Summit</a:t>
            </a:r>
            <a:endParaRPr b="1" sz="2200"/>
          </a:p>
          <a:p>
            <a:pPr indent="0" lvl="0" marL="0" rtl="0" algn="ctr">
              <a:lnSpc>
                <a:spcPct val="100000"/>
              </a:lnSpc>
              <a:spcBef>
                <a:spcPts val="0"/>
              </a:spcBef>
              <a:spcAft>
                <a:spcPts val="0"/>
              </a:spcAft>
              <a:buSzPct val="183673"/>
              <a:buNone/>
            </a:pPr>
            <a:r>
              <a:rPr lang="en"/>
              <a:t>February 2023</a:t>
            </a:r>
            <a:endParaRPr/>
          </a:p>
          <a:p>
            <a:pPr indent="0" lvl="0" marL="0" rtl="0" algn="l">
              <a:lnSpc>
                <a:spcPct val="100000"/>
              </a:lnSpc>
              <a:spcBef>
                <a:spcPts val="0"/>
              </a:spcBef>
              <a:spcAft>
                <a:spcPts val="0"/>
              </a:spcAft>
              <a:buSzPct val="183673"/>
              <a:buNone/>
            </a:pPr>
            <a:r>
              <a:t/>
            </a:r>
            <a:endParaRPr/>
          </a:p>
        </p:txBody>
      </p:sp>
      <p:sp>
        <p:nvSpPr>
          <p:cNvPr id="5688" name="Google Shape;5688;p1"/>
          <p:cNvSpPr txBox="1"/>
          <p:nvPr/>
        </p:nvSpPr>
        <p:spPr>
          <a:xfrm>
            <a:off x="1940975" y="2310150"/>
            <a:ext cx="4089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00334E"/>
                </a:solidFill>
                <a:latin typeface="Work Sans"/>
                <a:ea typeface="Work Sans"/>
                <a:cs typeface="Work Sans"/>
                <a:sym typeface="Work Sans"/>
              </a:rPr>
              <a:t>+</a:t>
            </a:r>
            <a:endParaRPr b="0" i="0" sz="1400" u="none" cap="none" strike="noStrike">
              <a:solidFill>
                <a:srgbClr val="000000"/>
              </a:solidFill>
              <a:latin typeface="Arial"/>
              <a:ea typeface="Arial"/>
              <a:cs typeface="Arial"/>
              <a:sym typeface="Arial"/>
            </a:endParaRPr>
          </a:p>
        </p:txBody>
      </p:sp>
      <p:pic>
        <p:nvPicPr>
          <p:cNvPr id="5689" name="Google Shape;5689;p1"/>
          <p:cNvPicPr preferRelativeResize="0"/>
          <p:nvPr/>
        </p:nvPicPr>
        <p:blipFill rotWithShape="1">
          <a:blip r:embed="rId5">
            <a:alphaModFix/>
          </a:blip>
          <a:srcRect b="0" l="0" r="0" t="0"/>
          <a:stretch/>
        </p:blipFill>
        <p:spPr>
          <a:xfrm>
            <a:off x="1064121" y="2833338"/>
            <a:ext cx="2162601" cy="615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8" name="Shape 6068"/>
        <p:cNvGrpSpPr/>
        <p:nvPr/>
      </p:nvGrpSpPr>
      <p:grpSpPr>
        <a:xfrm>
          <a:off x="0" y="0"/>
          <a:ext cx="0" cy="0"/>
          <a:chOff x="0" y="0"/>
          <a:chExt cx="0" cy="0"/>
        </a:xfrm>
      </p:grpSpPr>
      <p:sp>
        <p:nvSpPr>
          <p:cNvPr id="6069" name="Google Shape;6069;p10"/>
          <p:cNvSpPr txBox="1"/>
          <p:nvPr>
            <p:ph idx="12" type="sldNum"/>
          </p:nvPr>
        </p:nvSpPr>
        <p:spPr>
          <a:xfrm>
            <a:off x="7334892" y="4772069"/>
            <a:ext cx="1336800" cy="285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600"/>
              <a:buNone/>
            </a:pPr>
            <a:fld id="{00000000-1234-1234-1234-123412341234}" type="slidenum">
              <a:rPr lang="en"/>
              <a:t>‹#›</a:t>
            </a:fld>
            <a:endParaRPr sz="800">
              <a:latin typeface="Questrial"/>
              <a:ea typeface="Questrial"/>
              <a:cs typeface="Questrial"/>
              <a:sym typeface="Questrial"/>
            </a:endParaRPr>
          </a:p>
        </p:txBody>
      </p:sp>
      <p:pic>
        <p:nvPicPr>
          <p:cNvPr id="6070" name="Google Shape;6070;p10"/>
          <p:cNvPicPr preferRelativeResize="0"/>
          <p:nvPr/>
        </p:nvPicPr>
        <p:blipFill rotWithShape="1">
          <a:blip r:embed="rId3">
            <a:alphaModFix/>
          </a:blip>
          <a:srcRect b="0" l="0" r="0" t="0"/>
          <a:stretch/>
        </p:blipFill>
        <p:spPr>
          <a:xfrm>
            <a:off x="8046051" y="218425"/>
            <a:ext cx="801848" cy="331003"/>
          </a:xfrm>
          <a:prstGeom prst="rect">
            <a:avLst/>
          </a:prstGeom>
          <a:noFill/>
          <a:ln>
            <a:noFill/>
          </a:ln>
        </p:spPr>
      </p:pic>
      <p:sp>
        <p:nvSpPr>
          <p:cNvPr id="6071" name="Google Shape;6071;p10"/>
          <p:cNvSpPr/>
          <p:nvPr/>
        </p:nvSpPr>
        <p:spPr>
          <a:xfrm>
            <a:off x="474545" y="380675"/>
            <a:ext cx="7315200" cy="5487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dk1"/>
              </a:buClr>
              <a:buSzPts val="1100"/>
              <a:buFont typeface="Arial"/>
              <a:buNone/>
            </a:pPr>
            <a:r>
              <a:rPr b="1" i="0" lang="en" sz="2900" u="none" cap="none" strike="noStrike">
                <a:solidFill>
                  <a:srgbClr val="00334E"/>
                </a:solidFill>
                <a:latin typeface="Lora"/>
                <a:ea typeface="Lora"/>
                <a:cs typeface="Lora"/>
                <a:sym typeface="Lora"/>
              </a:rPr>
              <a:t>Finding Qualtrics Talent </a:t>
            </a:r>
            <a:endParaRPr b="1" i="0" sz="2900" u="none" cap="none" strike="noStrike">
              <a:solidFill>
                <a:srgbClr val="00334E"/>
              </a:solidFill>
              <a:latin typeface="Lora"/>
              <a:ea typeface="Lora"/>
              <a:cs typeface="Lora"/>
              <a:sym typeface="Lora"/>
            </a:endParaRPr>
          </a:p>
        </p:txBody>
      </p:sp>
      <p:pic>
        <p:nvPicPr>
          <p:cNvPr id="6072" name="Google Shape;6072;p10"/>
          <p:cNvPicPr preferRelativeResize="0"/>
          <p:nvPr/>
        </p:nvPicPr>
        <p:blipFill rotWithShape="1">
          <a:blip r:embed="rId4">
            <a:alphaModFix/>
          </a:blip>
          <a:srcRect b="3955" l="0" r="2553" t="0"/>
          <a:stretch/>
        </p:blipFill>
        <p:spPr>
          <a:xfrm>
            <a:off x="4920225" y="1952900"/>
            <a:ext cx="3622651" cy="2819175"/>
          </a:xfrm>
          <a:prstGeom prst="rect">
            <a:avLst/>
          </a:prstGeom>
          <a:noFill/>
          <a:ln>
            <a:noFill/>
          </a:ln>
        </p:spPr>
      </p:pic>
      <p:sp>
        <p:nvSpPr>
          <p:cNvPr id="6073" name="Google Shape;6073;p10"/>
          <p:cNvSpPr/>
          <p:nvPr/>
        </p:nvSpPr>
        <p:spPr>
          <a:xfrm>
            <a:off x="341475" y="2149750"/>
            <a:ext cx="548700" cy="548700"/>
          </a:xfrm>
          <a:prstGeom prst="ellipse">
            <a:avLst/>
          </a:prstGeom>
          <a:solidFill>
            <a:srgbClr val="0D4D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4" name="Google Shape;6074;p10"/>
          <p:cNvSpPr txBox="1"/>
          <p:nvPr/>
        </p:nvSpPr>
        <p:spPr>
          <a:xfrm>
            <a:off x="546500" y="1034925"/>
            <a:ext cx="3584400" cy="905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i="0" lang="en" sz="1200" u="none" cap="none" strike="noStrike">
                <a:solidFill>
                  <a:srgbClr val="FF664E"/>
                </a:solidFill>
                <a:latin typeface="Lora"/>
                <a:ea typeface="Lora"/>
                <a:cs typeface="Lora"/>
                <a:sym typeface="Lora"/>
              </a:rPr>
              <a:t>THE ART:</a:t>
            </a:r>
            <a:endParaRPr b="1" i="0" sz="1200" u="none" cap="none" strike="noStrike">
              <a:solidFill>
                <a:srgbClr val="FF664E"/>
              </a:solidFill>
              <a:latin typeface="Lora"/>
              <a:ea typeface="Lora"/>
              <a:cs typeface="Lora"/>
              <a:sym typeface="Lora"/>
            </a:endParaRPr>
          </a:p>
          <a:p>
            <a:pPr indent="0" lvl="0" marL="0" marR="0" rtl="0" algn="ctr">
              <a:lnSpc>
                <a:spcPct val="115000"/>
              </a:lnSpc>
              <a:spcBef>
                <a:spcPts val="0"/>
              </a:spcBef>
              <a:spcAft>
                <a:spcPts val="0"/>
              </a:spcAft>
              <a:buClr>
                <a:schemeClr val="dk1"/>
              </a:buClr>
              <a:buSzPts val="1100"/>
              <a:buFont typeface="Arial"/>
              <a:buNone/>
            </a:pPr>
            <a:r>
              <a:rPr b="0" i="0" lang="en" sz="1000" u="none" cap="none" strike="noStrike">
                <a:solidFill>
                  <a:srgbClr val="003350"/>
                </a:solidFill>
                <a:latin typeface="Work Sans"/>
                <a:ea typeface="Work Sans"/>
                <a:cs typeface="Work Sans"/>
                <a:sym typeface="Work Sans"/>
              </a:rPr>
              <a:t>We recommend the following </a:t>
            </a:r>
            <a:endParaRPr b="0" i="0" sz="1000" u="none" cap="none" strike="noStrike">
              <a:solidFill>
                <a:srgbClr val="003350"/>
              </a:solidFill>
              <a:latin typeface="Work Sans"/>
              <a:ea typeface="Work Sans"/>
              <a:cs typeface="Work Sans"/>
              <a:sym typeface="Work Sans"/>
            </a:endParaRPr>
          </a:p>
          <a:p>
            <a:pPr indent="0" lvl="0" marL="0" marR="0" rtl="0" algn="ctr">
              <a:lnSpc>
                <a:spcPct val="115000"/>
              </a:lnSpc>
              <a:spcBef>
                <a:spcPts val="0"/>
              </a:spcBef>
              <a:spcAft>
                <a:spcPts val="0"/>
              </a:spcAft>
              <a:buClr>
                <a:schemeClr val="dk1"/>
              </a:buClr>
              <a:buSzPts val="1100"/>
              <a:buFont typeface="Arial"/>
              <a:buNone/>
            </a:pPr>
            <a:r>
              <a:rPr b="0" i="0" lang="en" sz="1000" u="none" cap="none" strike="noStrike">
                <a:solidFill>
                  <a:srgbClr val="003350"/>
                </a:solidFill>
                <a:latin typeface="Work Sans"/>
                <a:ea typeface="Work Sans"/>
                <a:cs typeface="Work Sans"/>
                <a:sym typeface="Work Sans"/>
              </a:rPr>
              <a:t>talent attributes for the best performance: </a:t>
            </a:r>
            <a:endParaRPr b="0" i="0" sz="1000" u="none" cap="none" strike="noStrike">
              <a:solidFill>
                <a:srgbClr val="003350"/>
              </a:solidFill>
              <a:latin typeface="Work Sans"/>
              <a:ea typeface="Work Sans"/>
              <a:cs typeface="Work Sans"/>
              <a:sym typeface="Work Sans"/>
            </a:endParaRPr>
          </a:p>
          <a:p>
            <a:pPr indent="0" lvl="0" marL="0" marR="0" rtl="0" algn="l">
              <a:lnSpc>
                <a:spcPct val="115000"/>
              </a:lnSpc>
              <a:spcBef>
                <a:spcPts val="0"/>
              </a:spcBef>
              <a:spcAft>
                <a:spcPts val="0"/>
              </a:spcAft>
              <a:buClr>
                <a:schemeClr val="dk1"/>
              </a:buClr>
              <a:buSzPts val="1100"/>
              <a:buFont typeface="Arial"/>
              <a:buNone/>
            </a:pPr>
            <a:r>
              <a:t/>
            </a:r>
            <a:endParaRPr b="1" i="0" sz="1000" u="none" cap="none" strike="noStrike">
              <a:solidFill>
                <a:srgbClr val="003350"/>
              </a:solidFill>
              <a:latin typeface="Work Sans"/>
              <a:ea typeface="Work Sans"/>
              <a:cs typeface="Work Sans"/>
              <a:sym typeface="Work Sans"/>
            </a:endParaRPr>
          </a:p>
        </p:txBody>
      </p:sp>
      <p:pic>
        <p:nvPicPr>
          <p:cNvPr id="6075" name="Google Shape;6075;p10"/>
          <p:cNvPicPr preferRelativeResize="0"/>
          <p:nvPr/>
        </p:nvPicPr>
        <p:blipFill rotWithShape="1">
          <a:blip r:embed="rId5">
            <a:alphaModFix/>
          </a:blip>
          <a:srcRect b="33114" l="0" r="0" t="0"/>
          <a:stretch/>
        </p:blipFill>
        <p:spPr>
          <a:xfrm>
            <a:off x="214900" y="2094650"/>
            <a:ext cx="801850" cy="536298"/>
          </a:xfrm>
          <a:prstGeom prst="rect">
            <a:avLst/>
          </a:prstGeom>
          <a:noFill/>
          <a:ln>
            <a:noFill/>
          </a:ln>
        </p:spPr>
      </p:pic>
      <p:sp>
        <p:nvSpPr>
          <p:cNvPr id="6076" name="Google Shape;6076;p10"/>
          <p:cNvSpPr/>
          <p:nvPr/>
        </p:nvSpPr>
        <p:spPr>
          <a:xfrm>
            <a:off x="341475" y="3039650"/>
            <a:ext cx="548700" cy="548700"/>
          </a:xfrm>
          <a:prstGeom prst="ellipse">
            <a:avLst/>
          </a:prstGeom>
          <a:solidFill>
            <a:srgbClr val="0D4D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7" name="Google Shape;6077;p10"/>
          <p:cNvSpPr txBox="1"/>
          <p:nvPr/>
        </p:nvSpPr>
        <p:spPr>
          <a:xfrm>
            <a:off x="4967000" y="1034925"/>
            <a:ext cx="3704700" cy="1436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i="0" lang="en" sz="1200" u="none" cap="none" strike="noStrike">
                <a:solidFill>
                  <a:srgbClr val="FF664E"/>
                </a:solidFill>
                <a:latin typeface="Lora"/>
                <a:ea typeface="Lora"/>
                <a:cs typeface="Lora"/>
                <a:sym typeface="Lora"/>
              </a:rPr>
              <a:t>THE SCIENCE:</a:t>
            </a:r>
            <a:endParaRPr b="1" i="0" sz="1200" u="none" cap="none" strike="noStrike">
              <a:solidFill>
                <a:srgbClr val="FF664E"/>
              </a:solidFill>
              <a:latin typeface="Lora"/>
              <a:ea typeface="Lora"/>
              <a:cs typeface="Lora"/>
              <a:sym typeface="Lora"/>
            </a:endParaRPr>
          </a:p>
          <a:p>
            <a:pPr indent="0" lvl="0" marL="0" marR="0" rtl="0" algn="ctr">
              <a:lnSpc>
                <a:spcPct val="115000"/>
              </a:lnSpc>
              <a:spcBef>
                <a:spcPts val="0"/>
              </a:spcBef>
              <a:spcAft>
                <a:spcPts val="0"/>
              </a:spcAft>
              <a:buClr>
                <a:schemeClr val="dk1"/>
              </a:buClr>
              <a:buSzPts val="1100"/>
              <a:buFont typeface="Arial"/>
              <a:buNone/>
            </a:pPr>
            <a:r>
              <a:rPr b="0" i="0" lang="en" sz="1000" u="none" cap="none" strike="noStrike">
                <a:solidFill>
                  <a:srgbClr val="003350"/>
                </a:solidFill>
                <a:latin typeface="Work Sans"/>
                <a:ea typeface="Work Sans"/>
                <a:cs typeface="Work Sans"/>
                <a:sym typeface="Work Sans"/>
              </a:rPr>
              <a:t>Our platform aggregates </a:t>
            </a:r>
            <a:r>
              <a:rPr b="1" i="0" lang="en" sz="1000" u="none" cap="none" strike="noStrike">
                <a:solidFill>
                  <a:srgbClr val="003350"/>
                </a:solidFill>
                <a:latin typeface="Work Sans"/>
                <a:ea typeface="Work Sans"/>
                <a:cs typeface="Work Sans"/>
                <a:sym typeface="Work Sans"/>
              </a:rPr>
              <a:t>key metrics from each influencer</a:t>
            </a:r>
            <a:r>
              <a:rPr b="0" i="0" lang="en" sz="1000" u="none" cap="none" strike="noStrike">
                <a:solidFill>
                  <a:srgbClr val="003350"/>
                </a:solidFill>
                <a:latin typeface="Work Sans"/>
                <a:ea typeface="Work Sans"/>
                <a:cs typeface="Work Sans"/>
                <a:sym typeface="Work Sans"/>
              </a:rPr>
              <a:t> through APIs and machine learning to provide a target selection based on </a:t>
            </a:r>
            <a:r>
              <a:rPr b="1" i="0" lang="en" sz="1000" u="none" cap="none" strike="noStrike">
                <a:solidFill>
                  <a:srgbClr val="003350"/>
                </a:solidFill>
                <a:latin typeface="Work Sans"/>
                <a:ea typeface="Work Sans"/>
                <a:cs typeface="Work Sans"/>
                <a:sym typeface="Work Sans"/>
              </a:rPr>
              <a:t>KPIs &amp; audience fit</a:t>
            </a:r>
            <a:endParaRPr b="0" i="0" sz="1000" u="none" cap="none" strike="noStrike">
              <a:solidFill>
                <a:srgbClr val="003350"/>
              </a:solidFill>
              <a:latin typeface="Work Sans"/>
              <a:ea typeface="Work Sans"/>
              <a:cs typeface="Work Sans"/>
              <a:sym typeface="Work Sans"/>
            </a:endParaRPr>
          </a:p>
          <a:p>
            <a:pPr indent="0" lvl="0" marL="0" marR="0" rtl="0" algn="ctr">
              <a:lnSpc>
                <a:spcPct val="115000"/>
              </a:lnSpc>
              <a:spcBef>
                <a:spcPts val="0"/>
              </a:spcBef>
              <a:spcAft>
                <a:spcPts val="0"/>
              </a:spcAft>
              <a:buClr>
                <a:schemeClr val="dk1"/>
              </a:buClr>
              <a:buSzPts val="1100"/>
              <a:buFont typeface="Arial"/>
              <a:buNone/>
            </a:pPr>
            <a:r>
              <a:t/>
            </a:r>
            <a:endParaRPr b="0" i="0" sz="1000" u="none" cap="none" strike="noStrike">
              <a:solidFill>
                <a:srgbClr val="003350"/>
              </a:solidFill>
              <a:latin typeface="Work Sans"/>
              <a:ea typeface="Work Sans"/>
              <a:cs typeface="Work Sans"/>
              <a:sym typeface="Work Sans"/>
            </a:endParaRPr>
          </a:p>
          <a:p>
            <a:pPr indent="0" lvl="0" marL="0" marR="0" rtl="0" algn="ctr">
              <a:lnSpc>
                <a:spcPct val="115000"/>
              </a:lnSpc>
              <a:spcBef>
                <a:spcPts val="0"/>
              </a:spcBef>
              <a:spcAft>
                <a:spcPts val="0"/>
              </a:spcAft>
              <a:buClr>
                <a:schemeClr val="dk1"/>
              </a:buClr>
              <a:buSzPts val="1100"/>
              <a:buFont typeface="Arial"/>
              <a:buNone/>
            </a:pPr>
            <a:r>
              <a:t/>
            </a:r>
            <a:endParaRPr b="0" i="0" sz="1000" u="none" cap="none" strike="noStrike">
              <a:solidFill>
                <a:srgbClr val="003350"/>
              </a:solidFill>
              <a:latin typeface="Work Sans"/>
              <a:ea typeface="Work Sans"/>
              <a:cs typeface="Work Sans"/>
              <a:sym typeface="Work Sans"/>
            </a:endParaRPr>
          </a:p>
          <a:p>
            <a:pPr indent="0" lvl="0" marL="0" marR="0" rtl="0" algn="l">
              <a:lnSpc>
                <a:spcPct val="115000"/>
              </a:lnSpc>
              <a:spcBef>
                <a:spcPts val="0"/>
              </a:spcBef>
              <a:spcAft>
                <a:spcPts val="0"/>
              </a:spcAft>
              <a:buClr>
                <a:schemeClr val="dk1"/>
              </a:buClr>
              <a:buSzPts val="1100"/>
              <a:buFont typeface="Arial"/>
              <a:buNone/>
            </a:pPr>
            <a:r>
              <a:t/>
            </a:r>
            <a:endParaRPr b="0" i="0" sz="1000" u="none" cap="none" strike="noStrike">
              <a:solidFill>
                <a:srgbClr val="003350"/>
              </a:solidFill>
              <a:latin typeface="Work Sans"/>
              <a:ea typeface="Work Sans"/>
              <a:cs typeface="Work Sans"/>
              <a:sym typeface="Work Sans"/>
            </a:endParaRPr>
          </a:p>
        </p:txBody>
      </p:sp>
      <p:sp>
        <p:nvSpPr>
          <p:cNvPr id="6078" name="Google Shape;6078;p10"/>
          <p:cNvSpPr/>
          <p:nvPr/>
        </p:nvSpPr>
        <p:spPr>
          <a:xfrm>
            <a:off x="341475" y="3849150"/>
            <a:ext cx="548700" cy="548700"/>
          </a:xfrm>
          <a:prstGeom prst="ellipse">
            <a:avLst/>
          </a:prstGeom>
          <a:solidFill>
            <a:srgbClr val="0D4D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9" name="Google Shape;6079;p10"/>
          <p:cNvSpPr txBox="1"/>
          <p:nvPr/>
        </p:nvSpPr>
        <p:spPr>
          <a:xfrm>
            <a:off x="971925" y="2077750"/>
            <a:ext cx="3416100" cy="869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003350"/>
                </a:solidFill>
                <a:latin typeface="Work Sans"/>
                <a:ea typeface="Work Sans"/>
                <a:cs typeface="Work Sans"/>
                <a:sym typeface="Work Sans"/>
              </a:rPr>
              <a:t>BUSINESS PROFESSIONALS</a:t>
            </a:r>
            <a:r>
              <a:rPr b="0" i="0" lang="en" sz="1000" u="none" cap="none" strike="noStrike">
                <a:solidFill>
                  <a:srgbClr val="003350"/>
                </a:solidFill>
                <a:latin typeface="Work Sans"/>
                <a:ea typeface="Work Sans"/>
                <a:cs typeface="Work Sans"/>
                <a:sym typeface="Work Sans"/>
              </a:rPr>
              <a:t>: Historically top-performing content comes from reliable leaders of key interests, driving stronger performance results. </a:t>
            </a:r>
            <a:endParaRPr b="0" i="0" sz="1000" u="none" cap="none" strike="noStrike">
              <a:solidFill>
                <a:srgbClr val="003350"/>
              </a:solidFill>
              <a:latin typeface="Work Sans"/>
              <a:ea typeface="Work Sans"/>
              <a:cs typeface="Work Sans"/>
              <a:sym typeface="Work Sans"/>
            </a:endParaRPr>
          </a:p>
        </p:txBody>
      </p:sp>
      <p:sp>
        <p:nvSpPr>
          <p:cNvPr id="6080" name="Google Shape;6080;p10"/>
          <p:cNvSpPr txBox="1"/>
          <p:nvPr/>
        </p:nvSpPr>
        <p:spPr>
          <a:xfrm>
            <a:off x="971925" y="3777150"/>
            <a:ext cx="3202800" cy="869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003350"/>
                </a:solidFill>
                <a:latin typeface="Work Sans"/>
                <a:ea typeface="Work Sans"/>
                <a:cs typeface="Work Sans"/>
                <a:sym typeface="Work Sans"/>
              </a:rPr>
              <a:t>LOWER TIERS</a:t>
            </a:r>
            <a:r>
              <a:rPr b="0" i="0" lang="en" sz="1000" u="none" cap="none" strike="noStrike">
                <a:solidFill>
                  <a:srgbClr val="003350"/>
                </a:solidFill>
                <a:latin typeface="Work Sans"/>
                <a:ea typeface="Work Sans"/>
                <a:cs typeface="Work Sans"/>
                <a:sym typeface="Work Sans"/>
              </a:rPr>
              <a:t>: Top-performers in terms of engagement + driving sign up/clicks are those with a lower following, as they have a more engaged audience. </a:t>
            </a:r>
            <a:endParaRPr b="0" i="0" sz="1000" u="none" cap="none" strike="noStrike">
              <a:solidFill>
                <a:srgbClr val="003350"/>
              </a:solidFill>
              <a:latin typeface="Work Sans"/>
              <a:ea typeface="Work Sans"/>
              <a:cs typeface="Work Sans"/>
              <a:sym typeface="Work Sans"/>
            </a:endParaRPr>
          </a:p>
        </p:txBody>
      </p:sp>
      <p:sp>
        <p:nvSpPr>
          <p:cNvPr id="6081" name="Google Shape;6081;p10"/>
          <p:cNvSpPr txBox="1"/>
          <p:nvPr/>
        </p:nvSpPr>
        <p:spPr>
          <a:xfrm>
            <a:off x="1016750" y="2967650"/>
            <a:ext cx="3123000" cy="869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003350"/>
                </a:solidFill>
                <a:latin typeface="Work Sans"/>
                <a:ea typeface="Work Sans"/>
                <a:cs typeface="Work Sans"/>
                <a:sym typeface="Work Sans"/>
              </a:rPr>
              <a:t>PRODUCT AFFINITY</a:t>
            </a:r>
            <a:r>
              <a:rPr b="0" i="0" lang="en" sz="1000" u="none" cap="none" strike="noStrike">
                <a:solidFill>
                  <a:srgbClr val="003350"/>
                </a:solidFill>
                <a:latin typeface="Work Sans"/>
                <a:ea typeface="Work Sans"/>
                <a:cs typeface="Work Sans"/>
                <a:sym typeface="Work Sans"/>
              </a:rPr>
              <a:t>: Content tends to drive more action when the talent authentically loves the category + brand mission. Who is already talking about Qualtrics?</a:t>
            </a:r>
            <a:endParaRPr b="0" i="0" sz="1000" u="none" cap="none" strike="noStrike">
              <a:solidFill>
                <a:srgbClr val="003350"/>
              </a:solidFill>
              <a:latin typeface="Work Sans"/>
              <a:ea typeface="Work Sans"/>
              <a:cs typeface="Work Sans"/>
              <a:sym typeface="Work Sans"/>
            </a:endParaRPr>
          </a:p>
        </p:txBody>
      </p:sp>
      <p:cxnSp>
        <p:nvCxnSpPr>
          <p:cNvPr id="6082" name="Google Shape;6082;p10"/>
          <p:cNvCxnSpPr/>
          <p:nvPr/>
        </p:nvCxnSpPr>
        <p:spPr>
          <a:xfrm flipH="1">
            <a:off x="4388088" y="1364900"/>
            <a:ext cx="9300" cy="3233400"/>
          </a:xfrm>
          <a:prstGeom prst="straightConnector1">
            <a:avLst/>
          </a:prstGeom>
          <a:noFill/>
          <a:ln cap="flat" cmpd="sng" w="9525">
            <a:solidFill>
              <a:srgbClr val="00334E"/>
            </a:solidFill>
            <a:prstDash val="dot"/>
            <a:round/>
            <a:headEnd len="sm" w="sm" type="none"/>
            <a:tailEnd len="sm" w="sm" type="none"/>
          </a:ln>
        </p:spPr>
      </p:cxnSp>
      <p:pic>
        <p:nvPicPr>
          <p:cNvPr id="6083" name="Google Shape;6083;p10"/>
          <p:cNvPicPr preferRelativeResize="0"/>
          <p:nvPr/>
        </p:nvPicPr>
        <p:blipFill rotWithShape="1">
          <a:blip r:embed="rId6">
            <a:alphaModFix/>
          </a:blip>
          <a:srcRect b="17259" l="0" r="0" t="0"/>
          <a:stretch/>
        </p:blipFill>
        <p:spPr>
          <a:xfrm>
            <a:off x="386825" y="3934029"/>
            <a:ext cx="457999" cy="378933"/>
          </a:xfrm>
          <a:prstGeom prst="rect">
            <a:avLst/>
          </a:prstGeom>
          <a:noFill/>
          <a:ln>
            <a:noFill/>
          </a:ln>
        </p:spPr>
      </p:pic>
      <p:grpSp>
        <p:nvGrpSpPr>
          <p:cNvPr id="6084" name="Google Shape;6084;p10"/>
          <p:cNvGrpSpPr/>
          <p:nvPr/>
        </p:nvGrpSpPr>
        <p:grpSpPr>
          <a:xfrm>
            <a:off x="375150" y="3132850"/>
            <a:ext cx="481350" cy="425300"/>
            <a:chOff x="598425" y="1783425"/>
            <a:chExt cx="481350" cy="425300"/>
          </a:xfrm>
        </p:grpSpPr>
        <p:sp>
          <p:nvSpPr>
            <p:cNvPr id="6085" name="Google Shape;6085;p10"/>
            <p:cNvSpPr/>
            <p:nvPr/>
          </p:nvSpPr>
          <p:spPr>
            <a:xfrm>
              <a:off x="834400" y="1783425"/>
              <a:ext cx="245375" cy="425300"/>
            </a:xfrm>
            <a:custGeom>
              <a:rect b="b" l="l" r="r" t="t"/>
              <a:pathLst>
                <a:path extrusionOk="0" h="17012" w="9815">
                  <a:moveTo>
                    <a:pt x="4153" y="0"/>
                  </a:moveTo>
                  <a:lnTo>
                    <a:pt x="3635" y="54"/>
                  </a:lnTo>
                  <a:lnTo>
                    <a:pt x="3118" y="152"/>
                  </a:lnTo>
                  <a:lnTo>
                    <a:pt x="2617" y="304"/>
                  </a:lnTo>
                  <a:lnTo>
                    <a:pt x="2126" y="500"/>
                  </a:lnTo>
                  <a:lnTo>
                    <a:pt x="1662" y="742"/>
                  </a:lnTo>
                  <a:lnTo>
                    <a:pt x="1206" y="1045"/>
                  </a:lnTo>
                  <a:lnTo>
                    <a:pt x="778" y="1384"/>
                  </a:lnTo>
                  <a:lnTo>
                    <a:pt x="581" y="1581"/>
                  </a:lnTo>
                  <a:lnTo>
                    <a:pt x="63" y="2108"/>
                  </a:lnTo>
                  <a:lnTo>
                    <a:pt x="10" y="2179"/>
                  </a:lnTo>
                  <a:lnTo>
                    <a:pt x="10" y="2340"/>
                  </a:lnTo>
                  <a:lnTo>
                    <a:pt x="63" y="2411"/>
                  </a:lnTo>
                  <a:lnTo>
                    <a:pt x="135" y="2465"/>
                  </a:lnTo>
                  <a:lnTo>
                    <a:pt x="305" y="2465"/>
                  </a:lnTo>
                  <a:lnTo>
                    <a:pt x="376" y="2411"/>
                  </a:lnTo>
                  <a:lnTo>
                    <a:pt x="894" y="1893"/>
                  </a:lnTo>
                  <a:lnTo>
                    <a:pt x="1073" y="1715"/>
                  </a:lnTo>
                  <a:lnTo>
                    <a:pt x="1465" y="1393"/>
                  </a:lnTo>
                  <a:lnTo>
                    <a:pt x="1885" y="1125"/>
                  </a:lnTo>
                  <a:lnTo>
                    <a:pt x="2314" y="893"/>
                  </a:lnTo>
                  <a:lnTo>
                    <a:pt x="2760" y="715"/>
                  </a:lnTo>
                  <a:lnTo>
                    <a:pt x="3225" y="581"/>
                  </a:lnTo>
                  <a:lnTo>
                    <a:pt x="3698" y="483"/>
                  </a:lnTo>
                  <a:lnTo>
                    <a:pt x="4171" y="438"/>
                  </a:lnTo>
                  <a:lnTo>
                    <a:pt x="4653" y="438"/>
                  </a:lnTo>
                  <a:lnTo>
                    <a:pt x="5127" y="483"/>
                  </a:lnTo>
                  <a:lnTo>
                    <a:pt x="5600" y="581"/>
                  </a:lnTo>
                  <a:lnTo>
                    <a:pt x="6055" y="715"/>
                  </a:lnTo>
                  <a:lnTo>
                    <a:pt x="6511" y="893"/>
                  </a:lnTo>
                  <a:lnTo>
                    <a:pt x="6940" y="1125"/>
                  </a:lnTo>
                  <a:lnTo>
                    <a:pt x="7359" y="1393"/>
                  </a:lnTo>
                  <a:lnTo>
                    <a:pt x="7743" y="1715"/>
                  </a:lnTo>
                  <a:lnTo>
                    <a:pt x="7931" y="1893"/>
                  </a:lnTo>
                  <a:lnTo>
                    <a:pt x="8100" y="2072"/>
                  </a:lnTo>
                  <a:lnTo>
                    <a:pt x="8413" y="2447"/>
                  </a:lnTo>
                  <a:lnTo>
                    <a:pt x="8681" y="2849"/>
                  </a:lnTo>
                  <a:lnTo>
                    <a:pt x="8904" y="3278"/>
                  </a:lnTo>
                  <a:lnTo>
                    <a:pt x="9092" y="3724"/>
                  </a:lnTo>
                  <a:lnTo>
                    <a:pt x="9226" y="4188"/>
                  </a:lnTo>
                  <a:lnTo>
                    <a:pt x="9324" y="4671"/>
                  </a:lnTo>
                  <a:lnTo>
                    <a:pt x="9368" y="5162"/>
                  </a:lnTo>
                  <a:lnTo>
                    <a:pt x="9377" y="5412"/>
                  </a:lnTo>
                  <a:lnTo>
                    <a:pt x="9368" y="5662"/>
                  </a:lnTo>
                  <a:lnTo>
                    <a:pt x="9324" y="6153"/>
                  </a:lnTo>
                  <a:lnTo>
                    <a:pt x="9226" y="6626"/>
                  </a:lnTo>
                  <a:lnTo>
                    <a:pt x="9092" y="7091"/>
                  </a:lnTo>
                  <a:lnTo>
                    <a:pt x="8904" y="7546"/>
                  </a:lnTo>
                  <a:lnTo>
                    <a:pt x="8681" y="7966"/>
                  </a:lnTo>
                  <a:lnTo>
                    <a:pt x="8413" y="8377"/>
                  </a:lnTo>
                  <a:lnTo>
                    <a:pt x="8100" y="8752"/>
                  </a:lnTo>
                  <a:lnTo>
                    <a:pt x="7931" y="8930"/>
                  </a:lnTo>
                  <a:lnTo>
                    <a:pt x="7404" y="9448"/>
                  </a:lnTo>
                  <a:lnTo>
                    <a:pt x="331" y="16530"/>
                  </a:lnTo>
                  <a:lnTo>
                    <a:pt x="278" y="16565"/>
                  </a:lnTo>
                  <a:lnTo>
                    <a:pt x="215" y="16574"/>
                  </a:lnTo>
                  <a:lnTo>
                    <a:pt x="135" y="16583"/>
                  </a:lnTo>
                  <a:lnTo>
                    <a:pt x="10" y="16708"/>
                  </a:lnTo>
                  <a:lnTo>
                    <a:pt x="1" y="16789"/>
                  </a:lnTo>
                  <a:lnTo>
                    <a:pt x="10" y="16878"/>
                  </a:lnTo>
                  <a:lnTo>
                    <a:pt x="135" y="17003"/>
                  </a:lnTo>
                  <a:lnTo>
                    <a:pt x="215" y="17012"/>
                  </a:lnTo>
                  <a:lnTo>
                    <a:pt x="340" y="17003"/>
                  </a:lnTo>
                  <a:lnTo>
                    <a:pt x="555" y="16914"/>
                  </a:lnTo>
                  <a:lnTo>
                    <a:pt x="644" y="16833"/>
                  </a:lnTo>
                  <a:lnTo>
                    <a:pt x="7716" y="9761"/>
                  </a:lnTo>
                  <a:lnTo>
                    <a:pt x="8234" y="9234"/>
                  </a:lnTo>
                  <a:lnTo>
                    <a:pt x="8422" y="9046"/>
                  </a:lnTo>
                  <a:lnTo>
                    <a:pt x="8761" y="8636"/>
                  </a:lnTo>
                  <a:lnTo>
                    <a:pt x="9056" y="8198"/>
                  </a:lnTo>
                  <a:lnTo>
                    <a:pt x="9306" y="7734"/>
                  </a:lnTo>
                  <a:lnTo>
                    <a:pt x="9502" y="7243"/>
                  </a:lnTo>
                  <a:lnTo>
                    <a:pt x="9654" y="6733"/>
                  </a:lnTo>
                  <a:lnTo>
                    <a:pt x="9761" y="6216"/>
                  </a:lnTo>
                  <a:lnTo>
                    <a:pt x="9806" y="5680"/>
                  </a:lnTo>
                  <a:lnTo>
                    <a:pt x="9815" y="5412"/>
                  </a:lnTo>
                  <a:lnTo>
                    <a:pt x="9806" y="5135"/>
                  </a:lnTo>
                  <a:lnTo>
                    <a:pt x="9761" y="4599"/>
                  </a:lnTo>
                  <a:lnTo>
                    <a:pt x="9654" y="4081"/>
                  </a:lnTo>
                  <a:lnTo>
                    <a:pt x="9502" y="3572"/>
                  </a:lnTo>
                  <a:lnTo>
                    <a:pt x="9306" y="3090"/>
                  </a:lnTo>
                  <a:lnTo>
                    <a:pt x="9056" y="2626"/>
                  </a:lnTo>
                  <a:lnTo>
                    <a:pt x="8761" y="2188"/>
                  </a:lnTo>
                  <a:lnTo>
                    <a:pt x="8422" y="1777"/>
                  </a:lnTo>
                  <a:lnTo>
                    <a:pt x="8234" y="1581"/>
                  </a:lnTo>
                  <a:lnTo>
                    <a:pt x="8038" y="1384"/>
                  </a:lnTo>
                  <a:lnTo>
                    <a:pt x="7618" y="1045"/>
                  </a:lnTo>
                  <a:lnTo>
                    <a:pt x="7163" y="742"/>
                  </a:lnTo>
                  <a:lnTo>
                    <a:pt x="6689" y="500"/>
                  </a:lnTo>
                  <a:lnTo>
                    <a:pt x="6207" y="304"/>
                  </a:lnTo>
                  <a:lnTo>
                    <a:pt x="5698" y="152"/>
                  </a:lnTo>
                  <a:lnTo>
                    <a:pt x="5189" y="54"/>
                  </a:lnTo>
                  <a:lnTo>
                    <a:pt x="4671" y="0"/>
                  </a:lnTo>
                  <a:close/>
                </a:path>
              </a:pathLst>
            </a:custGeom>
            <a:solidFill>
              <a:srgbClr val="17314A"/>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6" name="Google Shape;6086;p10"/>
            <p:cNvSpPr/>
            <p:nvPr/>
          </p:nvSpPr>
          <p:spPr>
            <a:xfrm>
              <a:off x="598425" y="1828075"/>
              <a:ext cx="245375" cy="380650"/>
            </a:xfrm>
            <a:custGeom>
              <a:rect b="b" l="l" r="r" t="t"/>
              <a:pathLst>
                <a:path extrusionOk="0" h="15226" w="9815">
                  <a:moveTo>
                    <a:pt x="1555" y="0"/>
                  </a:moveTo>
                  <a:lnTo>
                    <a:pt x="1385" y="9"/>
                  </a:lnTo>
                  <a:lnTo>
                    <a:pt x="1323" y="72"/>
                  </a:lnTo>
                  <a:lnTo>
                    <a:pt x="1162" y="259"/>
                  </a:lnTo>
                  <a:lnTo>
                    <a:pt x="885" y="652"/>
                  </a:lnTo>
                  <a:lnTo>
                    <a:pt x="635" y="1063"/>
                  </a:lnTo>
                  <a:lnTo>
                    <a:pt x="430" y="1501"/>
                  </a:lnTo>
                  <a:lnTo>
                    <a:pt x="260" y="1947"/>
                  </a:lnTo>
                  <a:lnTo>
                    <a:pt x="135" y="2411"/>
                  </a:lnTo>
                  <a:lnTo>
                    <a:pt x="46" y="2894"/>
                  </a:lnTo>
                  <a:lnTo>
                    <a:pt x="1" y="3376"/>
                  </a:lnTo>
                  <a:lnTo>
                    <a:pt x="1" y="3626"/>
                  </a:lnTo>
                  <a:lnTo>
                    <a:pt x="10" y="3894"/>
                  </a:lnTo>
                  <a:lnTo>
                    <a:pt x="55" y="4430"/>
                  </a:lnTo>
                  <a:lnTo>
                    <a:pt x="162" y="4947"/>
                  </a:lnTo>
                  <a:lnTo>
                    <a:pt x="314" y="5457"/>
                  </a:lnTo>
                  <a:lnTo>
                    <a:pt x="510" y="5948"/>
                  </a:lnTo>
                  <a:lnTo>
                    <a:pt x="760" y="6412"/>
                  </a:lnTo>
                  <a:lnTo>
                    <a:pt x="1055" y="6850"/>
                  </a:lnTo>
                  <a:lnTo>
                    <a:pt x="1394" y="7260"/>
                  </a:lnTo>
                  <a:lnTo>
                    <a:pt x="1582" y="7457"/>
                  </a:lnTo>
                  <a:lnTo>
                    <a:pt x="2100" y="7966"/>
                  </a:lnTo>
                  <a:lnTo>
                    <a:pt x="9172" y="15047"/>
                  </a:lnTo>
                  <a:lnTo>
                    <a:pt x="9261" y="15128"/>
                  </a:lnTo>
                  <a:lnTo>
                    <a:pt x="9476" y="15217"/>
                  </a:lnTo>
                  <a:lnTo>
                    <a:pt x="9601" y="15226"/>
                  </a:lnTo>
                  <a:lnTo>
                    <a:pt x="9681" y="15217"/>
                  </a:lnTo>
                  <a:lnTo>
                    <a:pt x="9806" y="15092"/>
                  </a:lnTo>
                  <a:lnTo>
                    <a:pt x="9815" y="15003"/>
                  </a:lnTo>
                  <a:lnTo>
                    <a:pt x="9806" y="14922"/>
                  </a:lnTo>
                  <a:lnTo>
                    <a:pt x="9681" y="14797"/>
                  </a:lnTo>
                  <a:lnTo>
                    <a:pt x="9601" y="14788"/>
                  </a:lnTo>
                  <a:lnTo>
                    <a:pt x="9538" y="14779"/>
                  </a:lnTo>
                  <a:lnTo>
                    <a:pt x="9485" y="14744"/>
                  </a:lnTo>
                  <a:lnTo>
                    <a:pt x="2412" y="7662"/>
                  </a:lnTo>
                  <a:lnTo>
                    <a:pt x="1885" y="7144"/>
                  </a:lnTo>
                  <a:lnTo>
                    <a:pt x="1716" y="6966"/>
                  </a:lnTo>
                  <a:lnTo>
                    <a:pt x="1403" y="6591"/>
                  </a:lnTo>
                  <a:lnTo>
                    <a:pt x="1135" y="6180"/>
                  </a:lnTo>
                  <a:lnTo>
                    <a:pt x="912" y="5760"/>
                  </a:lnTo>
                  <a:lnTo>
                    <a:pt x="724" y="5305"/>
                  </a:lnTo>
                  <a:lnTo>
                    <a:pt x="581" y="4840"/>
                  </a:lnTo>
                  <a:lnTo>
                    <a:pt x="492" y="4367"/>
                  </a:lnTo>
                  <a:lnTo>
                    <a:pt x="447" y="3876"/>
                  </a:lnTo>
                  <a:lnTo>
                    <a:pt x="439" y="3626"/>
                  </a:lnTo>
                  <a:lnTo>
                    <a:pt x="456" y="3170"/>
                  </a:lnTo>
                  <a:lnTo>
                    <a:pt x="608" y="2295"/>
                  </a:lnTo>
                  <a:lnTo>
                    <a:pt x="921" y="1465"/>
                  </a:lnTo>
                  <a:lnTo>
                    <a:pt x="1367" y="706"/>
                  </a:lnTo>
                  <a:lnTo>
                    <a:pt x="1653" y="358"/>
                  </a:lnTo>
                  <a:lnTo>
                    <a:pt x="1698" y="286"/>
                  </a:lnTo>
                  <a:lnTo>
                    <a:pt x="1689" y="116"/>
                  </a:lnTo>
                  <a:lnTo>
                    <a:pt x="1626" y="45"/>
                  </a:lnTo>
                  <a:lnTo>
                    <a:pt x="1555" y="0"/>
                  </a:lnTo>
                  <a:close/>
                </a:path>
              </a:pathLst>
            </a:custGeom>
            <a:solidFill>
              <a:srgbClr val="17314A"/>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7" name="Google Shape;6087;p10"/>
            <p:cNvSpPr/>
            <p:nvPr/>
          </p:nvSpPr>
          <p:spPr>
            <a:xfrm>
              <a:off x="670775" y="1783650"/>
              <a:ext cx="172825" cy="61625"/>
            </a:xfrm>
            <a:custGeom>
              <a:rect b="b" l="l" r="r" t="t"/>
              <a:pathLst>
                <a:path extrusionOk="0" h="2465" w="6913">
                  <a:moveTo>
                    <a:pt x="2161" y="0"/>
                  </a:moveTo>
                  <a:lnTo>
                    <a:pt x="1340" y="116"/>
                  </a:lnTo>
                  <a:lnTo>
                    <a:pt x="527" y="357"/>
                  </a:lnTo>
                  <a:lnTo>
                    <a:pt x="134" y="536"/>
                  </a:lnTo>
                  <a:lnTo>
                    <a:pt x="63" y="590"/>
                  </a:lnTo>
                  <a:lnTo>
                    <a:pt x="0" y="750"/>
                  </a:lnTo>
                  <a:lnTo>
                    <a:pt x="27" y="831"/>
                  </a:lnTo>
                  <a:lnTo>
                    <a:pt x="81" y="902"/>
                  </a:lnTo>
                  <a:lnTo>
                    <a:pt x="241" y="956"/>
                  </a:lnTo>
                  <a:lnTo>
                    <a:pt x="322" y="929"/>
                  </a:lnTo>
                  <a:lnTo>
                    <a:pt x="688" y="768"/>
                  </a:lnTo>
                  <a:lnTo>
                    <a:pt x="1429" y="545"/>
                  </a:lnTo>
                  <a:lnTo>
                    <a:pt x="2197" y="438"/>
                  </a:lnTo>
                  <a:lnTo>
                    <a:pt x="2956" y="447"/>
                  </a:lnTo>
                  <a:lnTo>
                    <a:pt x="3706" y="572"/>
                  </a:lnTo>
                  <a:lnTo>
                    <a:pt x="4430" y="804"/>
                  </a:lnTo>
                  <a:lnTo>
                    <a:pt x="5108" y="1152"/>
                  </a:lnTo>
                  <a:lnTo>
                    <a:pt x="5742" y="1608"/>
                  </a:lnTo>
                  <a:lnTo>
                    <a:pt x="6028" y="1884"/>
                  </a:lnTo>
                  <a:lnTo>
                    <a:pt x="6546" y="2402"/>
                  </a:lnTo>
                  <a:lnTo>
                    <a:pt x="6617" y="2456"/>
                  </a:lnTo>
                  <a:lnTo>
                    <a:pt x="6707" y="2465"/>
                  </a:lnTo>
                  <a:lnTo>
                    <a:pt x="6787" y="2456"/>
                  </a:lnTo>
                  <a:lnTo>
                    <a:pt x="6858" y="2402"/>
                  </a:lnTo>
                  <a:lnTo>
                    <a:pt x="6912" y="2331"/>
                  </a:lnTo>
                  <a:lnTo>
                    <a:pt x="6912" y="2170"/>
                  </a:lnTo>
                  <a:lnTo>
                    <a:pt x="6858" y="2099"/>
                  </a:lnTo>
                  <a:lnTo>
                    <a:pt x="6341" y="1572"/>
                  </a:lnTo>
                  <a:lnTo>
                    <a:pt x="6028" y="1277"/>
                  </a:lnTo>
                  <a:lnTo>
                    <a:pt x="5340" y="777"/>
                  </a:lnTo>
                  <a:lnTo>
                    <a:pt x="4599" y="402"/>
                  </a:lnTo>
                  <a:lnTo>
                    <a:pt x="3813" y="143"/>
                  </a:lnTo>
                  <a:lnTo>
                    <a:pt x="2992" y="9"/>
                  </a:lnTo>
                  <a:lnTo>
                    <a:pt x="2161" y="0"/>
                  </a:lnTo>
                  <a:close/>
                </a:path>
              </a:pathLst>
            </a:custGeom>
            <a:solidFill>
              <a:srgbClr val="17314A"/>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4E"/>
        </a:solidFill>
      </p:bgPr>
    </p:bg>
    <p:spTree>
      <p:nvGrpSpPr>
        <p:cNvPr id="6091" name="Shape 6091"/>
        <p:cNvGrpSpPr/>
        <p:nvPr/>
      </p:nvGrpSpPr>
      <p:grpSpPr>
        <a:xfrm>
          <a:off x="0" y="0"/>
          <a:ext cx="0" cy="0"/>
          <a:chOff x="0" y="0"/>
          <a:chExt cx="0" cy="0"/>
        </a:xfrm>
      </p:grpSpPr>
      <p:pic>
        <p:nvPicPr>
          <p:cNvPr id="6092" name="Google Shape;6092;p11"/>
          <p:cNvPicPr preferRelativeResize="0"/>
          <p:nvPr/>
        </p:nvPicPr>
        <p:blipFill rotWithShape="1">
          <a:blip r:embed="rId3">
            <a:alphaModFix/>
          </a:blip>
          <a:srcRect b="0" l="0" r="0" t="0"/>
          <a:stretch/>
        </p:blipFill>
        <p:spPr>
          <a:xfrm>
            <a:off x="8046051" y="218425"/>
            <a:ext cx="801848" cy="331003"/>
          </a:xfrm>
          <a:prstGeom prst="rect">
            <a:avLst/>
          </a:prstGeom>
          <a:noFill/>
          <a:ln>
            <a:noFill/>
          </a:ln>
        </p:spPr>
      </p:pic>
      <p:sp>
        <p:nvSpPr>
          <p:cNvPr id="6093" name="Google Shape;6093;p11"/>
          <p:cNvSpPr txBox="1"/>
          <p:nvPr>
            <p:ph type="title"/>
          </p:nvPr>
        </p:nvSpPr>
        <p:spPr>
          <a:xfrm>
            <a:off x="620100" y="2030767"/>
            <a:ext cx="4932900" cy="47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ts val="990"/>
              <a:buFont typeface="Arial"/>
              <a:buNone/>
            </a:pPr>
            <a:r>
              <a:rPr lang="en">
                <a:solidFill>
                  <a:schemeClr val="lt1"/>
                </a:solidFill>
              </a:rPr>
              <a:t>Talent Selection Process</a:t>
            </a:r>
            <a:endParaRPr b="0">
              <a:solidFill>
                <a:schemeClr val="lt1"/>
              </a:solidFill>
            </a:endParaRPr>
          </a:p>
        </p:txBody>
      </p:sp>
      <p:sp>
        <p:nvSpPr>
          <p:cNvPr id="6094" name="Google Shape;6094;p11"/>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600"/>
              <a:buNone/>
            </a:pPr>
            <a:fld id="{00000000-1234-1234-1234-123412341234}" type="slidenum">
              <a:rPr lang="en"/>
              <a:t>‹#›</a:t>
            </a:fld>
            <a:endParaRPr sz="800">
              <a:latin typeface="Questrial"/>
              <a:ea typeface="Questrial"/>
              <a:cs typeface="Questrial"/>
              <a:sym typeface="Questrial"/>
            </a:endParaRPr>
          </a:p>
        </p:txBody>
      </p:sp>
      <p:grpSp>
        <p:nvGrpSpPr>
          <p:cNvPr id="6095" name="Google Shape;6095;p11"/>
          <p:cNvGrpSpPr/>
          <p:nvPr/>
        </p:nvGrpSpPr>
        <p:grpSpPr>
          <a:xfrm>
            <a:off x="4655605" y="549138"/>
            <a:ext cx="1450074" cy="1406374"/>
            <a:chOff x="3213650" y="306450"/>
            <a:chExt cx="1532200" cy="1486025"/>
          </a:xfrm>
        </p:grpSpPr>
        <p:grpSp>
          <p:nvGrpSpPr>
            <p:cNvPr id="6096" name="Google Shape;6096;p11"/>
            <p:cNvGrpSpPr/>
            <p:nvPr/>
          </p:nvGrpSpPr>
          <p:grpSpPr>
            <a:xfrm>
              <a:off x="3213650" y="306450"/>
              <a:ext cx="1532200" cy="140700"/>
              <a:chOff x="3213650" y="306450"/>
              <a:chExt cx="1532200" cy="140700"/>
            </a:xfrm>
          </p:grpSpPr>
          <p:sp>
            <p:nvSpPr>
              <p:cNvPr id="6097" name="Google Shape;6097;p11"/>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8" name="Google Shape;6098;p11"/>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9" name="Google Shape;6099;p11"/>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0" name="Google Shape;6100;p11"/>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1" name="Google Shape;6101;p11"/>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02" name="Google Shape;6102;p11"/>
            <p:cNvGrpSpPr/>
            <p:nvPr/>
          </p:nvGrpSpPr>
          <p:grpSpPr>
            <a:xfrm>
              <a:off x="3213650" y="575515"/>
              <a:ext cx="1532200" cy="140700"/>
              <a:chOff x="3213650" y="306450"/>
              <a:chExt cx="1532200" cy="140700"/>
            </a:xfrm>
          </p:grpSpPr>
          <p:sp>
            <p:nvSpPr>
              <p:cNvPr id="6103" name="Google Shape;6103;p11"/>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4" name="Google Shape;6104;p11"/>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5" name="Google Shape;6105;p11"/>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6" name="Google Shape;6106;p11"/>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7" name="Google Shape;6107;p11"/>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08" name="Google Shape;6108;p11"/>
            <p:cNvGrpSpPr/>
            <p:nvPr/>
          </p:nvGrpSpPr>
          <p:grpSpPr>
            <a:xfrm>
              <a:off x="3213650" y="844580"/>
              <a:ext cx="1532200" cy="140700"/>
              <a:chOff x="3213650" y="306450"/>
              <a:chExt cx="1532200" cy="140700"/>
            </a:xfrm>
          </p:grpSpPr>
          <p:sp>
            <p:nvSpPr>
              <p:cNvPr id="6109" name="Google Shape;6109;p11"/>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0" name="Google Shape;6110;p11"/>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1" name="Google Shape;6111;p11"/>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2" name="Google Shape;6112;p11"/>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3" name="Google Shape;6113;p11"/>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14" name="Google Shape;6114;p11"/>
            <p:cNvGrpSpPr/>
            <p:nvPr/>
          </p:nvGrpSpPr>
          <p:grpSpPr>
            <a:xfrm>
              <a:off x="3213650" y="1113645"/>
              <a:ext cx="1532200" cy="140700"/>
              <a:chOff x="3213650" y="306450"/>
              <a:chExt cx="1532200" cy="140700"/>
            </a:xfrm>
          </p:grpSpPr>
          <p:sp>
            <p:nvSpPr>
              <p:cNvPr id="6115" name="Google Shape;6115;p11"/>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6" name="Google Shape;6116;p11"/>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7" name="Google Shape;6117;p11"/>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8" name="Google Shape;6118;p11"/>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9" name="Google Shape;6119;p11"/>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20" name="Google Shape;6120;p11"/>
            <p:cNvGrpSpPr/>
            <p:nvPr/>
          </p:nvGrpSpPr>
          <p:grpSpPr>
            <a:xfrm>
              <a:off x="3213650" y="1382710"/>
              <a:ext cx="1532200" cy="140700"/>
              <a:chOff x="3213650" y="306450"/>
              <a:chExt cx="1532200" cy="140700"/>
            </a:xfrm>
          </p:grpSpPr>
          <p:sp>
            <p:nvSpPr>
              <p:cNvPr id="6121" name="Google Shape;6121;p11"/>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2" name="Google Shape;6122;p11"/>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3" name="Google Shape;6123;p11"/>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4" name="Google Shape;6124;p11"/>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5" name="Google Shape;6125;p11"/>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26" name="Google Shape;6126;p11"/>
            <p:cNvGrpSpPr/>
            <p:nvPr/>
          </p:nvGrpSpPr>
          <p:grpSpPr>
            <a:xfrm>
              <a:off x="3213650" y="1651775"/>
              <a:ext cx="1532200" cy="140700"/>
              <a:chOff x="3213650" y="306450"/>
              <a:chExt cx="1532200" cy="140700"/>
            </a:xfrm>
          </p:grpSpPr>
          <p:sp>
            <p:nvSpPr>
              <p:cNvPr id="6127" name="Google Shape;6127;p11"/>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8" name="Google Shape;6128;p11"/>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9" name="Google Shape;6129;p11"/>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0" name="Google Shape;6130;p11"/>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1" name="Google Shape;6131;p11"/>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135" name="Shape 6135"/>
        <p:cNvGrpSpPr/>
        <p:nvPr/>
      </p:nvGrpSpPr>
      <p:grpSpPr>
        <a:xfrm>
          <a:off x="0" y="0"/>
          <a:ext cx="0" cy="0"/>
          <a:chOff x="0" y="0"/>
          <a:chExt cx="0" cy="0"/>
        </a:xfrm>
      </p:grpSpPr>
      <p:sp>
        <p:nvSpPr>
          <p:cNvPr id="6136" name="Google Shape;6136;p12"/>
          <p:cNvSpPr/>
          <p:nvPr/>
        </p:nvSpPr>
        <p:spPr>
          <a:xfrm>
            <a:off x="4549475" y="615850"/>
            <a:ext cx="4192200" cy="3941700"/>
          </a:xfrm>
          <a:prstGeom prst="rect">
            <a:avLst/>
          </a:prstGeom>
          <a:solidFill>
            <a:srgbClr val="FFFFFF"/>
          </a:solidFill>
          <a:ln>
            <a:noFill/>
          </a:ln>
          <a:effectLst>
            <a:outerShdw blurRad="100013" rotWithShape="0" algn="bl" dir="5400000" dist="19050">
              <a:srgbClr val="000000">
                <a:alpha val="15686"/>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7" name="Google Shape;6137;p12"/>
          <p:cNvSpPr txBox="1"/>
          <p:nvPr>
            <p:ph type="title"/>
          </p:nvPr>
        </p:nvSpPr>
        <p:spPr>
          <a:xfrm>
            <a:off x="534175" y="2026450"/>
            <a:ext cx="2863500" cy="11205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86419"/>
              <a:buNone/>
            </a:pPr>
            <a:r>
              <a:rPr lang="en" sz="3600"/>
              <a:t>Talent Selection Process </a:t>
            </a:r>
            <a:endParaRPr sz="3600"/>
          </a:p>
        </p:txBody>
      </p:sp>
      <p:sp>
        <p:nvSpPr>
          <p:cNvPr id="6138" name="Google Shape;6138;p12"/>
          <p:cNvSpPr txBox="1"/>
          <p:nvPr>
            <p:ph idx="1" type="body"/>
          </p:nvPr>
        </p:nvSpPr>
        <p:spPr>
          <a:xfrm>
            <a:off x="534175" y="3147065"/>
            <a:ext cx="3461100" cy="186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800"/>
              <a:buNone/>
            </a:pPr>
            <a:r>
              <a:rPr lang="en"/>
              <a:t>Captiv8’s platform aggregates key metrics from each creator through API integration + Machine Learning to help narrow down creator selection to best fit each campaigns KPIs + target audience. </a:t>
            </a:r>
            <a:endParaRPr/>
          </a:p>
        </p:txBody>
      </p:sp>
      <p:sp>
        <p:nvSpPr>
          <p:cNvPr id="6139" name="Google Shape;6139;p12"/>
          <p:cNvSpPr/>
          <p:nvPr/>
        </p:nvSpPr>
        <p:spPr>
          <a:xfrm>
            <a:off x="4931195" y="1029892"/>
            <a:ext cx="1613700" cy="372900"/>
          </a:xfrm>
          <a:prstGeom prst="rect">
            <a:avLst/>
          </a:prstGeom>
          <a:noFill/>
          <a:ln>
            <a:noFill/>
          </a:ln>
        </p:spPr>
        <p:txBody>
          <a:bodyPr anchorCtr="0" anchor="t" bIns="45700" lIns="0" spcFirstLastPara="1" rIns="0"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1C6E83"/>
                </a:solidFill>
                <a:latin typeface="Work Sans"/>
                <a:ea typeface="Work Sans"/>
                <a:cs typeface="Work Sans"/>
                <a:sym typeface="Work Sans"/>
              </a:rPr>
              <a:t>ENGAGEMENT QUALITY</a:t>
            </a:r>
            <a:endParaRPr b="0" i="0" sz="1400" u="none" cap="none" strike="noStrike">
              <a:solidFill>
                <a:srgbClr val="1C6E83"/>
              </a:solidFill>
              <a:latin typeface="Work Sans"/>
              <a:ea typeface="Work Sans"/>
              <a:cs typeface="Work Sans"/>
              <a:sym typeface="Work Sans"/>
            </a:endParaRPr>
          </a:p>
        </p:txBody>
      </p:sp>
      <p:pic>
        <p:nvPicPr>
          <p:cNvPr id="6140" name="Google Shape;6140;p12"/>
          <p:cNvPicPr preferRelativeResize="0"/>
          <p:nvPr/>
        </p:nvPicPr>
        <p:blipFill rotWithShape="1">
          <a:blip r:embed="rId3">
            <a:alphaModFix/>
          </a:blip>
          <a:srcRect b="0" l="0" r="0" t="0"/>
          <a:stretch/>
        </p:blipFill>
        <p:spPr>
          <a:xfrm>
            <a:off x="6764138" y="920723"/>
            <a:ext cx="1565474" cy="678527"/>
          </a:xfrm>
          <a:prstGeom prst="rect">
            <a:avLst/>
          </a:prstGeom>
          <a:noFill/>
          <a:ln>
            <a:noFill/>
          </a:ln>
          <a:effectLst>
            <a:outerShdw blurRad="142875" rotWithShape="0" algn="bl">
              <a:srgbClr val="000000">
                <a:alpha val="11764"/>
              </a:srgbClr>
            </a:outerShdw>
          </a:effectLst>
        </p:spPr>
      </p:pic>
      <p:sp>
        <p:nvSpPr>
          <p:cNvPr id="6141" name="Google Shape;6141;p12"/>
          <p:cNvSpPr/>
          <p:nvPr/>
        </p:nvSpPr>
        <p:spPr>
          <a:xfrm>
            <a:off x="4885375" y="2034973"/>
            <a:ext cx="1613700" cy="1018800"/>
          </a:xfrm>
          <a:prstGeom prst="rect">
            <a:avLst/>
          </a:prstGeom>
          <a:no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1C6E83"/>
                </a:solidFill>
                <a:latin typeface="Work Sans"/>
                <a:ea typeface="Work Sans"/>
                <a:cs typeface="Work Sans"/>
                <a:sym typeface="Work Sans"/>
              </a:rPr>
              <a:t>AUDIENCE</a:t>
            </a:r>
            <a:endParaRPr b="1" i="0" sz="1400" u="none" cap="none" strike="noStrike">
              <a:solidFill>
                <a:srgbClr val="1C6E83"/>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1C6E83"/>
                </a:solidFill>
                <a:latin typeface="Work Sans"/>
                <a:ea typeface="Work Sans"/>
                <a:cs typeface="Work Sans"/>
                <a:sym typeface="Work Sans"/>
              </a:rPr>
              <a:t>QUALITY</a:t>
            </a:r>
            <a:endParaRPr b="1" i="0" sz="1400" u="none" cap="none" strike="noStrike">
              <a:solidFill>
                <a:srgbClr val="1C6E83"/>
              </a:solidFill>
              <a:latin typeface="Work Sans"/>
              <a:ea typeface="Work Sans"/>
              <a:cs typeface="Work Sans"/>
              <a:sym typeface="Work Sans"/>
            </a:endParaRPr>
          </a:p>
          <a:p>
            <a:pPr indent="0" lvl="0" marL="0" marR="0" rtl="0" algn="l">
              <a:lnSpc>
                <a:spcPct val="115000"/>
              </a:lnSpc>
              <a:spcBef>
                <a:spcPts val="0"/>
              </a:spcBef>
              <a:spcAft>
                <a:spcPts val="0"/>
              </a:spcAft>
              <a:buClr>
                <a:srgbClr val="000000"/>
              </a:buClr>
              <a:buSzPts val="800"/>
              <a:buFont typeface="Arial"/>
              <a:buNone/>
            </a:pPr>
            <a:br>
              <a:rPr b="0" i="1" lang="en" sz="800" u="none" cap="none" strike="noStrike">
                <a:solidFill>
                  <a:srgbClr val="1C6E83"/>
                </a:solidFill>
                <a:latin typeface="Work Sans"/>
                <a:ea typeface="Work Sans"/>
                <a:cs typeface="Work Sans"/>
                <a:sym typeface="Work Sans"/>
              </a:rPr>
            </a:br>
            <a:r>
              <a:rPr b="0" i="1" lang="en" sz="800" u="none" cap="none" strike="noStrike">
                <a:solidFill>
                  <a:srgbClr val="1C6E83"/>
                </a:solidFill>
                <a:latin typeface="Work Sans"/>
                <a:ea typeface="Work Sans"/>
                <a:cs typeface="Work Sans"/>
                <a:sym typeface="Work Sans"/>
              </a:rPr>
              <a:t>*no talent are recommended with over 20% of their audience under suspicious accounts</a:t>
            </a:r>
            <a:endParaRPr b="0" i="1" sz="800" u="none" cap="none" strike="noStrike">
              <a:solidFill>
                <a:srgbClr val="1C6E83"/>
              </a:solidFill>
              <a:latin typeface="Work Sans"/>
              <a:ea typeface="Work Sans"/>
              <a:cs typeface="Work Sans"/>
              <a:sym typeface="Work Sans"/>
            </a:endParaRPr>
          </a:p>
        </p:txBody>
      </p:sp>
      <p:pic>
        <p:nvPicPr>
          <p:cNvPr id="6142" name="Google Shape;6142;p12"/>
          <p:cNvPicPr preferRelativeResize="0"/>
          <p:nvPr/>
        </p:nvPicPr>
        <p:blipFill rotWithShape="1">
          <a:blip r:embed="rId4">
            <a:alphaModFix/>
          </a:blip>
          <a:srcRect b="2761" l="1266" r="1275" t="0"/>
          <a:stretch/>
        </p:blipFill>
        <p:spPr>
          <a:xfrm>
            <a:off x="6767910" y="1913100"/>
            <a:ext cx="1565487" cy="581426"/>
          </a:xfrm>
          <a:prstGeom prst="rect">
            <a:avLst/>
          </a:prstGeom>
          <a:noFill/>
          <a:ln>
            <a:noFill/>
          </a:ln>
          <a:effectLst>
            <a:outerShdw blurRad="142875" rotWithShape="0" algn="bl">
              <a:srgbClr val="000000">
                <a:alpha val="11764"/>
              </a:srgbClr>
            </a:outerShdw>
          </a:effectLst>
        </p:spPr>
      </p:pic>
      <p:pic>
        <p:nvPicPr>
          <p:cNvPr id="6143" name="Google Shape;6143;p12"/>
          <p:cNvPicPr preferRelativeResize="0"/>
          <p:nvPr/>
        </p:nvPicPr>
        <p:blipFill rotWithShape="1">
          <a:blip r:embed="rId5">
            <a:alphaModFix/>
          </a:blip>
          <a:srcRect b="0" l="0" r="0" t="0"/>
          <a:stretch/>
        </p:blipFill>
        <p:spPr>
          <a:xfrm>
            <a:off x="6767910" y="2560485"/>
            <a:ext cx="1565488" cy="586372"/>
          </a:xfrm>
          <a:prstGeom prst="rect">
            <a:avLst/>
          </a:prstGeom>
          <a:noFill/>
          <a:ln>
            <a:noFill/>
          </a:ln>
          <a:effectLst>
            <a:outerShdw blurRad="142875" rotWithShape="0" algn="bl">
              <a:srgbClr val="000000">
                <a:alpha val="11764"/>
              </a:srgbClr>
            </a:outerShdw>
          </a:effectLst>
        </p:spPr>
      </p:pic>
      <p:sp>
        <p:nvSpPr>
          <p:cNvPr id="6144" name="Google Shape;6144;p12"/>
          <p:cNvSpPr/>
          <p:nvPr/>
        </p:nvSpPr>
        <p:spPr>
          <a:xfrm>
            <a:off x="4910833" y="3657154"/>
            <a:ext cx="1613700" cy="372900"/>
          </a:xfrm>
          <a:prstGeom prst="rect">
            <a:avLst/>
          </a:prstGeom>
          <a:no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1C6E83"/>
                </a:solidFill>
                <a:latin typeface="Work Sans"/>
                <a:ea typeface="Work Sans"/>
                <a:cs typeface="Work Sans"/>
                <a:sym typeface="Work Sans"/>
              </a:rPr>
              <a:t>AUDIENCE DEMO, LOCATION + ETHNICITY </a:t>
            </a:r>
            <a:endParaRPr b="0" i="0" sz="1400" u="none" cap="none" strike="noStrike">
              <a:solidFill>
                <a:srgbClr val="1C6E83"/>
              </a:solidFill>
              <a:latin typeface="Work Sans"/>
              <a:ea typeface="Work Sans"/>
              <a:cs typeface="Work Sans"/>
              <a:sym typeface="Work Sans"/>
            </a:endParaRPr>
          </a:p>
        </p:txBody>
      </p:sp>
      <p:pic>
        <p:nvPicPr>
          <p:cNvPr id="6145" name="Google Shape;6145;p12"/>
          <p:cNvPicPr preferRelativeResize="0"/>
          <p:nvPr/>
        </p:nvPicPr>
        <p:blipFill rotWithShape="1">
          <a:blip r:embed="rId6">
            <a:alphaModFix/>
          </a:blip>
          <a:srcRect b="0" l="0" r="0" t="0"/>
          <a:stretch/>
        </p:blipFill>
        <p:spPr>
          <a:xfrm>
            <a:off x="6764137" y="3510380"/>
            <a:ext cx="1573039" cy="666409"/>
          </a:xfrm>
          <a:prstGeom prst="rect">
            <a:avLst/>
          </a:prstGeom>
          <a:noFill/>
          <a:ln>
            <a:noFill/>
          </a:ln>
          <a:effectLst>
            <a:outerShdw blurRad="142875" rotWithShape="0" algn="bl">
              <a:srgbClr val="000000">
                <a:alpha val="11764"/>
              </a:srgbClr>
            </a:outerShdw>
          </a:effectLst>
        </p:spPr>
      </p:pic>
    </p:spTree>
  </p:cSld>
  <p:clrMapOvr>
    <a:masterClrMapping/>
  </p:clrMapOvr>
  <p:transition spd="med">
    <p:fade thruBlk="1"/>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149" name="Shape 6149"/>
        <p:cNvGrpSpPr/>
        <p:nvPr/>
      </p:nvGrpSpPr>
      <p:grpSpPr>
        <a:xfrm>
          <a:off x="0" y="0"/>
          <a:ext cx="0" cy="0"/>
          <a:chOff x="0" y="0"/>
          <a:chExt cx="0" cy="0"/>
        </a:xfrm>
      </p:grpSpPr>
      <p:sp>
        <p:nvSpPr>
          <p:cNvPr id="6150" name="Google Shape;6150;p13"/>
          <p:cNvSpPr/>
          <p:nvPr/>
        </p:nvSpPr>
        <p:spPr>
          <a:xfrm>
            <a:off x="4549475" y="571500"/>
            <a:ext cx="4192200" cy="3986100"/>
          </a:xfrm>
          <a:prstGeom prst="rect">
            <a:avLst/>
          </a:prstGeom>
          <a:solidFill>
            <a:srgbClr val="FFFFFF"/>
          </a:solidFill>
          <a:ln>
            <a:noFill/>
          </a:ln>
          <a:effectLst>
            <a:outerShdw blurRad="100013" rotWithShape="0" algn="bl" dir="5400000" dist="19050">
              <a:srgbClr val="000000">
                <a:alpha val="15686"/>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1" name="Google Shape;6151;p13"/>
          <p:cNvSpPr/>
          <p:nvPr/>
        </p:nvSpPr>
        <p:spPr>
          <a:xfrm>
            <a:off x="4651475" y="816200"/>
            <a:ext cx="3988200" cy="912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2" name="Google Shape;6152;p13"/>
          <p:cNvSpPr/>
          <p:nvPr/>
        </p:nvSpPr>
        <p:spPr>
          <a:xfrm>
            <a:off x="4651475" y="1818175"/>
            <a:ext cx="3988200" cy="16305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3" name="Google Shape;6153;p13"/>
          <p:cNvSpPr/>
          <p:nvPr/>
        </p:nvSpPr>
        <p:spPr>
          <a:xfrm>
            <a:off x="4651475" y="3539375"/>
            <a:ext cx="3988200" cy="8664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4" name="Google Shape;6154;p13"/>
          <p:cNvSpPr/>
          <p:nvPr/>
        </p:nvSpPr>
        <p:spPr>
          <a:xfrm>
            <a:off x="4943500" y="1057100"/>
            <a:ext cx="1589100" cy="430800"/>
          </a:xfrm>
          <a:prstGeom prst="rect">
            <a:avLst/>
          </a:prstGeom>
          <a:no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1C6E83"/>
                </a:solidFill>
                <a:latin typeface="Work Sans"/>
                <a:ea typeface="Work Sans"/>
                <a:cs typeface="Work Sans"/>
                <a:sym typeface="Work Sans"/>
              </a:rPr>
              <a:t>VELOCITY</a:t>
            </a:r>
            <a:endParaRPr b="0" i="0" sz="1400" u="none" cap="none" strike="noStrike">
              <a:solidFill>
                <a:srgbClr val="1C6E83"/>
              </a:solidFill>
              <a:latin typeface="Work Sans"/>
              <a:ea typeface="Work Sans"/>
              <a:cs typeface="Work Sans"/>
              <a:sym typeface="Work Sans"/>
            </a:endParaRPr>
          </a:p>
        </p:txBody>
      </p:sp>
      <p:sp>
        <p:nvSpPr>
          <p:cNvPr id="6155" name="Google Shape;6155;p13"/>
          <p:cNvSpPr/>
          <p:nvPr/>
        </p:nvSpPr>
        <p:spPr>
          <a:xfrm>
            <a:off x="4943500" y="2464101"/>
            <a:ext cx="1589100" cy="430800"/>
          </a:xfrm>
          <a:prstGeom prst="rect">
            <a:avLst/>
          </a:prstGeom>
          <a:no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1C6E83"/>
                </a:solidFill>
                <a:latin typeface="Work Sans"/>
                <a:ea typeface="Work Sans"/>
                <a:cs typeface="Work Sans"/>
                <a:sym typeface="Work Sans"/>
              </a:rPr>
              <a:t>BRAND </a:t>
            </a:r>
            <a:endParaRPr b="1" i="0" sz="1400" u="none" cap="none" strike="noStrike">
              <a:solidFill>
                <a:srgbClr val="1C6E83"/>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1C6E83"/>
                </a:solidFill>
                <a:latin typeface="Work Sans"/>
                <a:ea typeface="Work Sans"/>
                <a:cs typeface="Work Sans"/>
                <a:sym typeface="Work Sans"/>
              </a:rPr>
              <a:t>RELEVANCE</a:t>
            </a:r>
            <a:endParaRPr b="0" i="0" sz="1400" u="none" cap="none" strike="noStrike">
              <a:solidFill>
                <a:srgbClr val="1C6E83"/>
              </a:solidFill>
              <a:latin typeface="Work Sans"/>
              <a:ea typeface="Work Sans"/>
              <a:cs typeface="Work Sans"/>
              <a:sym typeface="Work Sans"/>
            </a:endParaRPr>
          </a:p>
        </p:txBody>
      </p:sp>
      <p:sp>
        <p:nvSpPr>
          <p:cNvPr id="6156" name="Google Shape;6156;p13"/>
          <p:cNvSpPr/>
          <p:nvPr/>
        </p:nvSpPr>
        <p:spPr>
          <a:xfrm>
            <a:off x="4943500" y="3752575"/>
            <a:ext cx="1589100" cy="430800"/>
          </a:xfrm>
          <a:prstGeom prst="rect">
            <a:avLst/>
          </a:prstGeom>
          <a:no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1C6E83"/>
                </a:solidFill>
                <a:latin typeface="Work Sans"/>
                <a:ea typeface="Work Sans"/>
                <a:cs typeface="Work Sans"/>
                <a:sym typeface="Work Sans"/>
              </a:rPr>
              <a:t>CONTEXTUAL RELEVANCE</a:t>
            </a:r>
            <a:endParaRPr b="0" i="0" sz="1400" u="none" cap="none" strike="noStrike">
              <a:solidFill>
                <a:srgbClr val="1C6E83"/>
              </a:solidFill>
              <a:latin typeface="Work Sans"/>
              <a:ea typeface="Work Sans"/>
              <a:cs typeface="Work Sans"/>
              <a:sym typeface="Work Sans"/>
            </a:endParaRPr>
          </a:p>
        </p:txBody>
      </p:sp>
      <p:pic>
        <p:nvPicPr>
          <p:cNvPr id="6157" name="Google Shape;6157;p13"/>
          <p:cNvPicPr preferRelativeResize="0"/>
          <p:nvPr/>
        </p:nvPicPr>
        <p:blipFill rotWithShape="1">
          <a:blip r:embed="rId3">
            <a:alphaModFix/>
          </a:blip>
          <a:srcRect b="0" l="0" r="0" t="0"/>
          <a:stretch/>
        </p:blipFill>
        <p:spPr>
          <a:xfrm>
            <a:off x="6441000" y="1003546"/>
            <a:ext cx="1968227" cy="537919"/>
          </a:xfrm>
          <a:prstGeom prst="rect">
            <a:avLst/>
          </a:prstGeom>
          <a:noFill/>
          <a:ln>
            <a:noFill/>
          </a:ln>
          <a:effectLst>
            <a:outerShdw blurRad="114300" rotWithShape="0" algn="bl">
              <a:srgbClr val="000000">
                <a:alpha val="12941"/>
              </a:srgbClr>
            </a:outerShdw>
          </a:effectLst>
        </p:spPr>
      </p:pic>
      <p:pic>
        <p:nvPicPr>
          <p:cNvPr id="6158" name="Google Shape;6158;p13"/>
          <p:cNvPicPr preferRelativeResize="0"/>
          <p:nvPr/>
        </p:nvPicPr>
        <p:blipFill rotWithShape="1">
          <a:blip r:embed="rId4">
            <a:alphaModFix/>
          </a:blip>
          <a:srcRect b="0" l="0" r="0" t="0"/>
          <a:stretch/>
        </p:blipFill>
        <p:spPr>
          <a:xfrm>
            <a:off x="6440988" y="1891298"/>
            <a:ext cx="1084710" cy="1485587"/>
          </a:xfrm>
          <a:prstGeom prst="rect">
            <a:avLst/>
          </a:prstGeom>
          <a:noFill/>
          <a:ln>
            <a:noFill/>
          </a:ln>
          <a:effectLst>
            <a:outerShdw blurRad="114300" rotWithShape="0" algn="bl">
              <a:srgbClr val="000000">
                <a:alpha val="12941"/>
              </a:srgbClr>
            </a:outerShdw>
          </a:effectLst>
        </p:spPr>
      </p:pic>
      <p:pic>
        <p:nvPicPr>
          <p:cNvPr id="6159" name="Google Shape;6159;p13"/>
          <p:cNvPicPr preferRelativeResize="0"/>
          <p:nvPr/>
        </p:nvPicPr>
        <p:blipFill rotWithShape="1">
          <a:blip r:embed="rId5">
            <a:alphaModFix/>
          </a:blip>
          <a:srcRect b="0" l="0" r="0" t="0"/>
          <a:stretch/>
        </p:blipFill>
        <p:spPr>
          <a:xfrm>
            <a:off x="6466687" y="3714562"/>
            <a:ext cx="1916876" cy="462438"/>
          </a:xfrm>
          <a:prstGeom prst="rect">
            <a:avLst/>
          </a:prstGeom>
          <a:noFill/>
          <a:ln>
            <a:noFill/>
          </a:ln>
          <a:effectLst>
            <a:outerShdw blurRad="114300" rotWithShape="0" algn="bl">
              <a:srgbClr val="000000">
                <a:alpha val="12941"/>
              </a:srgbClr>
            </a:outerShdw>
          </a:effectLst>
        </p:spPr>
      </p:pic>
      <p:sp>
        <p:nvSpPr>
          <p:cNvPr id="6160" name="Google Shape;6160;p13"/>
          <p:cNvSpPr txBox="1"/>
          <p:nvPr>
            <p:ph type="title"/>
          </p:nvPr>
        </p:nvSpPr>
        <p:spPr>
          <a:xfrm>
            <a:off x="534175" y="2026450"/>
            <a:ext cx="2863500" cy="11205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86419"/>
              <a:buNone/>
            </a:pPr>
            <a:r>
              <a:rPr lang="en" sz="3600"/>
              <a:t>Talent Selection Process </a:t>
            </a:r>
            <a:endParaRPr sz="3600"/>
          </a:p>
        </p:txBody>
      </p:sp>
      <p:sp>
        <p:nvSpPr>
          <p:cNvPr id="6161" name="Google Shape;6161;p13"/>
          <p:cNvSpPr txBox="1"/>
          <p:nvPr>
            <p:ph idx="1" type="body"/>
          </p:nvPr>
        </p:nvSpPr>
        <p:spPr>
          <a:xfrm>
            <a:off x="534175" y="3147065"/>
            <a:ext cx="3461100" cy="186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800"/>
              <a:buNone/>
            </a:pPr>
            <a:r>
              <a:rPr lang="en"/>
              <a:t>Captiv8’s platform aggregates key metrics from each creator through API integration + Machine Learning to help narrow down creator selection to best fit each campaigns KPIs + target audience. </a:t>
            </a:r>
            <a:endParaRPr/>
          </a:p>
        </p:txBody>
      </p:sp>
    </p:spTree>
  </p:cSld>
  <p:clrMapOvr>
    <a:masterClrMapping/>
  </p:clrMapOvr>
  <p:transition spd="med">
    <p:fade thruBlk="1"/>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4E"/>
        </a:solidFill>
      </p:bgPr>
    </p:bg>
    <p:spTree>
      <p:nvGrpSpPr>
        <p:cNvPr id="6165" name="Shape 6165"/>
        <p:cNvGrpSpPr/>
        <p:nvPr/>
      </p:nvGrpSpPr>
      <p:grpSpPr>
        <a:xfrm>
          <a:off x="0" y="0"/>
          <a:ext cx="0" cy="0"/>
          <a:chOff x="0" y="0"/>
          <a:chExt cx="0" cy="0"/>
        </a:xfrm>
      </p:grpSpPr>
      <p:pic>
        <p:nvPicPr>
          <p:cNvPr id="6166" name="Google Shape;6166;p14"/>
          <p:cNvPicPr preferRelativeResize="0"/>
          <p:nvPr/>
        </p:nvPicPr>
        <p:blipFill rotWithShape="1">
          <a:blip r:embed="rId3">
            <a:alphaModFix/>
          </a:blip>
          <a:srcRect b="0" l="0" r="0" t="0"/>
          <a:stretch/>
        </p:blipFill>
        <p:spPr>
          <a:xfrm>
            <a:off x="8046051" y="218425"/>
            <a:ext cx="801848" cy="331003"/>
          </a:xfrm>
          <a:prstGeom prst="rect">
            <a:avLst/>
          </a:prstGeom>
          <a:noFill/>
          <a:ln>
            <a:noFill/>
          </a:ln>
        </p:spPr>
      </p:pic>
      <p:sp>
        <p:nvSpPr>
          <p:cNvPr id="6167" name="Google Shape;6167;p14"/>
          <p:cNvSpPr txBox="1"/>
          <p:nvPr>
            <p:ph type="title"/>
          </p:nvPr>
        </p:nvSpPr>
        <p:spPr>
          <a:xfrm>
            <a:off x="620100" y="2030767"/>
            <a:ext cx="4932900" cy="47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ts val="990"/>
              <a:buFont typeface="Arial"/>
              <a:buNone/>
            </a:pPr>
            <a:r>
              <a:rPr lang="en">
                <a:solidFill>
                  <a:schemeClr val="lt1"/>
                </a:solidFill>
              </a:rPr>
              <a:t>Paid Media</a:t>
            </a:r>
            <a:endParaRPr b="0">
              <a:solidFill>
                <a:schemeClr val="lt1"/>
              </a:solidFill>
            </a:endParaRPr>
          </a:p>
        </p:txBody>
      </p:sp>
      <p:sp>
        <p:nvSpPr>
          <p:cNvPr id="6168" name="Google Shape;6168;p14"/>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600"/>
              <a:buNone/>
            </a:pPr>
            <a:fld id="{00000000-1234-1234-1234-123412341234}" type="slidenum">
              <a:rPr lang="en"/>
              <a:t>‹#›</a:t>
            </a:fld>
            <a:endParaRPr sz="800">
              <a:latin typeface="Questrial"/>
              <a:ea typeface="Questrial"/>
              <a:cs typeface="Questrial"/>
              <a:sym typeface="Questrial"/>
            </a:endParaRPr>
          </a:p>
        </p:txBody>
      </p:sp>
      <p:grpSp>
        <p:nvGrpSpPr>
          <p:cNvPr id="6169" name="Google Shape;6169;p14"/>
          <p:cNvGrpSpPr/>
          <p:nvPr/>
        </p:nvGrpSpPr>
        <p:grpSpPr>
          <a:xfrm>
            <a:off x="4655605" y="549138"/>
            <a:ext cx="1450074" cy="1406374"/>
            <a:chOff x="3213650" y="306450"/>
            <a:chExt cx="1532200" cy="1486025"/>
          </a:xfrm>
        </p:grpSpPr>
        <p:grpSp>
          <p:nvGrpSpPr>
            <p:cNvPr id="6170" name="Google Shape;6170;p14"/>
            <p:cNvGrpSpPr/>
            <p:nvPr/>
          </p:nvGrpSpPr>
          <p:grpSpPr>
            <a:xfrm>
              <a:off x="3213650" y="306450"/>
              <a:ext cx="1532200" cy="140700"/>
              <a:chOff x="3213650" y="306450"/>
              <a:chExt cx="1532200" cy="140700"/>
            </a:xfrm>
          </p:grpSpPr>
          <p:sp>
            <p:nvSpPr>
              <p:cNvPr id="6171" name="Google Shape;6171;p14"/>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2" name="Google Shape;6172;p14"/>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3" name="Google Shape;6173;p14"/>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4" name="Google Shape;6174;p14"/>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5" name="Google Shape;6175;p14"/>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76" name="Google Shape;6176;p14"/>
            <p:cNvGrpSpPr/>
            <p:nvPr/>
          </p:nvGrpSpPr>
          <p:grpSpPr>
            <a:xfrm>
              <a:off x="3213650" y="575515"/>
              <a:ext cx="1532200" cy="140700"/>
              <a:chOff x="3213650" y="306450"/>
              <a:chExt cx="1532200" cy="140700"/>
            </a:xfrm>
          </p:grpSpPr>
          <p:sp>
            <p:nvSpPr>
              <p:cNvPr id="6177" name="Google Shape;6177;p14"/>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8" name="Google Shape;6178;p14"/>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9" name="Google Shape;6179;p14"/>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0" name="Google Shape;6180;p14"/>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1" name="Google Shape;6181;p14"/>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82" name="Google Shape;6182;p14"/>
            <p:cNvGrpSpPr/>
            <p:nvPr/>
          </p:nvGrpSpPr>
          <p:grpSpPr>
            <a:xfrm>
              <a:off x="3213650" y="844580"/>
              <a:ext cx="1532200" cy="140700"/>
              <a:chOff x="3213650" y="306450"/>
              <a:chExt cx="1532200" cy="140700"/>
            </a:xfrm>
          </p:grpSpPr>
          <p:sp>
            <p:nvSpPr>
              <p:cNvPr id="6183" name="Google Shape;6183;p14"/>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4" name="Google Shape;6184;p14"/>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5" name="Google Shape;6185;p14"/>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6" name="Google Shape;6186;p14"/>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7" name="Google Shape;6187;p14"/>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88" name="Google Shape;6188;p14"/>
            <p:cNvGrpSpPr/>
            <p:nvPr/>
          </p:nvGrpSpPr>
          <p:grpSpPr>
            <a:xfrm>
              <a:off x="3213650" y="1113645"/>
              <a:ext cx="1532200" cy="140700"/>
              <a:chOff x="3213650" y="306450"/>
              <a:chExt cx="1532200" cy="140700"/>
            </a:xfrm>
          </p:grpSpPr>
          <p:sp>
            <p:nvSpPr>
              <p:cNvPr id="6189" name="Google Shape;6189;p14"/>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0" name="Google Shape;6190;p14"/>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1" name="Google Shape;6191;p14"/>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2" name="Google Shape;6192;p14"/>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3" name="Google Shape;6193;p14"/>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94" name="Google Shape;6194;p14"/>
            <p:cNvGrpSpPr/>
            <p:nvPr/>
          </p:nvGrpSpPr>
          <p:grpSpPr>
            <a:xfrm>
              <a:off x="3213650" y="1382710"/>
              <a:ext cx="1532200" cy="140700"/>
              <a:chOff x="3213650" y="306450"/>
              <a:chExt cx="1532200" cy="140700"/>
            </a:xfrm>
          </p:grpSpPr>
          <p:sp>
            <p:nvSpPr>
              <p:cNvPr id="6195" name="Google Shape;6195;p14"/>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6" name="Google Shape;6196;p14"/>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7" name="Google Shape;6197;p14"/>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8" name="Google Shape;6198;p14"/>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9" name="Google Shape;6199;p14"/>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00" name="Google Shape;6200;p14"/>
            <p:cNvGrpSpPr/>
            <p:nvPr/>
          </p:nvGrpSpPr>
          <p:grpSpPr>
            <a:xfrm>
              <a:off x="3213650" y="1651775"/>
              <a:ext cx="1532200" cy="140700"/>
              <a:chOff x="3213650" y="306450"/>
              <a:chExt cx="1532200" cy="140700"/>
            </a:xfrm>
          </p:grpSpPr>
          <p:sp>
            <p:nvSpPr>
              <p:cNvPr id="6201" name="Google Shape;6201;p14"/>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2" name="Google Shape;6202;p14"/>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3" name="Google Shape;6203;p14"/>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4" name="Google Shape;6204;p14"/>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5" name="Google Shape;6205;p14"/>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9" name="Shape 6209"/>
        <p:cNvGrpSpPr/>
        <p:nvPr/>
      </p:nvGrpSpPr>
      <p:grpSpPr>
        <a:xfrm>
          <a:off x="0" y="0"/>
          <a:ext cx="0" cy="0"/>
          <a:chOff x="0" y="0"/>
          <a:chExt cx="0" cy="0"/>
        </a:xfrm>
      </p:grpSpPr>
      <p:sp>
        <p:nvSpPr>
          <p:cNvPr id="6210" name="Google Shape;6210;p15"/>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600"/>
              <a:buFont typeface="Arial"/>
              <a:buNone/>
            </a:pPr>
            <a:fld id="{00000000-1234-1234-1234-123412341234}" type="slidenum">
              <a:rPr lang="en"/>
              <a:t>‹#›</a:t>
            </a:fld>
            <a:endParaRPr sz="800">
              <a:latin typeface="Questrial"/>
              <a:ea typeface="Questrial"/>
              <a:cs typeface="Questrial"/>
              <a:sym typeface="Questrial"/>
            </a:endParaRPr>
          </a:p>
        </p:txBody>
      </p:sp>
      <p:pic>
        <p:nvPicPr>
          <p:cNvPr id="6211" name="Google Shape;6211;p15"/>
          <p:cNvPicPr preferRelativeResize="0"/>
          <p:nvPr/>
        </p:nvPicPr>
        <p:blipFill rotWithShape="1">
          <a:blip r:embed="rId3">
            <a:alphaModFix/>
          </a:blip>
          <a:srcRect b="0" l="0" r="0" t="0"/>
          <a:stretch/>
        </p:blipFill>
        <p:spPr>
          <a:xfrm>
            <a:off x="8046051" y="218425"/>
            <a:ext cx="801850" cy="331004"/>
          </a:xfrm>
          <a:prstGeom prst="rect">
            <a:avLst/>
          </a:prstGeom>
          <a:noFill/>
          <a:ln>
            <a:noFill/>
          </a:ln>
        </p:spPr>
      </p:pic>
      <p:sp>
        <p:nvSpPr>
          <p:cNvPr id="6212" name="Google Shape;6212;p15"/>
          <p:cNvSpPr/>
          <p:nvPr/>
        </p:nvSpPr>
        <p:spPr>
          <a:xfrm>
            <a:off x="721500" y="356050"/>
            <a:ext cx="7701000" cy="441300"/>
          </a:xfrm>
          <a:prstGeom prst="rect">
            <a:avLst/>
          </a:prstGeom>
          <a:noFill/>
          <a:ln>
            <a:noFill/>
          </a:ln>
        </p:spPr>
        <p:txBody>
          <a:bodyPr anchorCtr="0" anchor="t" bIns="45700" lIns="91425" spcFirstLastPara="1" rIns="91425" wrap="square" tIns="45700">
            <a:noAutofit/>
          </a:bodyPr>
          <a:lstStyle/>
          <a:p>
            <a:pPr indent="0" lvl="0" marL="0" marR="0" rtl="0" algn="ctr">
              <a:lnSpc>
                <a:spcPct val="80000"/>
              </a:lnSpc>
              <a:spcBef>
                <a:spcPts val="0"/>
              </a:spcBef>
              <a:spcAft>
                <a:spcPts val="0"/>
              </a:spcAft>
              <a:buClr>
                <a:srgbClr val="000000"/>
              </a:buClr>
              <a:buSzPts val="1100"/>
              <a:buFont typeface="Arial"/>
              <a:buNone/>
            </a:pPr>
            <a:r>
              <a:rPr b="1" i="0" lang="en" sz="2800" u="none" cap="none" strike="noStrike">
                <a:solidFill>
                  <a:srgbClr val="17314A"/>
                </a:solidFill>
                <a:latin typeface="Lora"/>
                <a:ea typeface="Lora"/>
                <a:cs typeface="Lora"/>
                <a:sym typeface="Lora"/>
              </a:rPr>
              <a:t>How We’ll Reach Qualtrics Audiences</a:t>
            </a:r>
            <a:endParaRPr b="1" i="0" sz="2800" u="none" cap="none" strike="noStrike">
              <a:solidFill>
                <a:srgbClr val="FE4D2A"/>
              </a:solidFill>
              <a:latin typeface="Lora"/>
              <a:ea typeface="Lora"/>
              <a:cs typeface="Lora"/>
              <a:sym typeface="Lora"/>
            </a:endParaRPr>
          </a:p>
        </p:txBody>
      </p:sp>
      <p:sp>
        <p:nvSpPr>
          <p:cNvPr id="6213" name="Google Shape;6213;p15"/>
          <p:cNvSpPr/>
          <p:nvPr/>
        </p:nvSpPr>
        <p:spPr>
          <a:xfrm>
            <a:off x="996750" y="1081694"/>
            <a:ext cx="7150500" cy="3324000"/>
          </a:xfrm>
          <a:prstGeom prst="rect">
            <a:avLst/>
          </a:prstGeom>
          <a:solidFill>
            <a:srgbClr val="FFFFFF"/>
          </a:solidFill>
          <a:ln cap="flat" cmpd="sng" w="9525">
            <a:solidFill>
              <a:srgbClr val="17314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00334E"/>
              </a:solidFill>
              <a:latin typeface="Work Sans Medium"/>
              <a:ea typeface="Work Sans Medium"/>
              <a:cs typeface="Work Sans Medium"/>
              <a:sym typeface="Work Sans Medium"/>
            </a:endParaRPr>
          </a:p>
        </p:txBody>
      </p:sp>
      <p:sp>
        <p:nvSpPr>
          <p:cNvPr id="6214" name="Google Shape;6214;p15"/>
          <p:cNvSpPr txBox="1"/>
          <p:nvPr/>
        </p:nvSpPr>
        <p:spPr>
          <a:xfrm>
            <a:off x="1205079" y="2889664"/>
            <a:ext cx="1326000" cy="877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3127C"/>
                </a:solidFill>
                <a:latin typeface="Work Sans"/>
                <a:ea typeface="Work Sans"/>
                <a:cs typeface="Work Sans"/>
                <a:sym typeface="Work Sans"/>
              </a:rPr>
              <a:t>DEMOGRAPHICS</a:t>
            </a:r>
            <a:endParaRPr b="0" i="0" sz="1000" u="none" cap="none" strike="noStrike">
              <a:solidFill>
                <a:srgbClr val="03127C"/>
              </a:solidFill>
              <a:latin typeface="Work Sans Medium"/>
              <a:ea typeface="Work Sans Medium"/>
              <a:cs typeface="Work Sans Medium"/>
              <a:sym typeface="Work Sans Medium"/>
            </a:endParaRPr>
          </a:p>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356D82"/>
                </a:solidFill>
                <a:latin typeface="Work Sans Medium"/>
                <a:ea typeface="Work Sans Medium"/>
                <a:cs typeface="Work Sans Medium"/>
                <a:sym typeface="Work Sans Medium"/>
              </a:rPr>
              <a:t>Male + Female</a:t>
            </a:r>
            <a:endParaRPr b="0" i="0" sz="1000" u="none" cap="none" strike="noStrike">
              <a:solidFill>
                <a:srgbClr val="356D82"/>
              </a:solidFill>
              <a:latin typeface="Work Sans Medium"/>
              <a:ea typeface="Work Sans Medium"/>
              <a:cs typeface="Work Sans Medium"/>
              <a:sym typeface="Work Sans Medium"/>
            </a:endParaRPr>
          </a:p>
          <a:p>
            <a:pPr indent="0" lvl="0" marL="0" marR="0" rtl="0" algn="ctr">
              <a:lnSpc>
                <a:spcPct val="100000"/>
              </a:lnSpc>
              <a:spcBef>
                <a:spcPts val="0"/>
              </a:spcBef>
              <a:spcAft>
                <a:spcPts val="0"/>
              </a:spcAft>
              <a:buClr>
                <a:srgbClr val="000000"/>
              </a:buClr>
              <a:buSzPts val="1100"/>
              <a:buFont typeface="Arial"/>
              <a:buNone/>
            </a:pPr>
            <a:r>
              <a:rPr b="0" i="0" lang="en" sz="1000" u="none" cap="none" strike="noStrike">
                <a:solidFill>
                  <a:srgbClr val="356D82"/>
                </a:solidFill>
                <a:latin typeface="Work Sans Medium"/>
                <a:ea typeface="Work Sans Medium"/>
                <a:cs typeface="Work Sans Medium"/>
                <a:sym typeface="Work Sans Medium"/>
              </a:rPr>
              <a:t>Ages 28+</a:t>
            </a:r>
            <a:endParaRPr b="0" i="0" sz="1000" u="none" cap="none" strike="noStrike">
              <a:solidFill>
                <a:srgbClr val="356D82"/>
              </a:solidFill>
              <a:latin typeface="Work Sans Medium"/>
              <a:ea typeface="Work Sans Medium"/>
              <a:cs typeface="Work Sans Medium"/>
              <a:sym typeface="Work Sans Medium"/>
            </a:endParaRPr>
          </a:p>
          <a:p>
            <a:pPr indent="0" lvl="0" marL="0" marR="0" rtl="0" algn="ctr">
              <a:lnSpc>
                <a:spcPct val="100000"/>
              </a:lnSpc>
              <a:spcBef>
                <a:spcPts val="0"/>
              </a:spcBef>
              <a:spcAft>
                <a:spcPts val="0"/>
              </a:spcAft>
              <a:buClr>
                <a:srgbClr val="000000"/>
              </a:buClr>
              <a:buSzPts val="1100"/>
              <a:buFont typeface="Arial"/>
              <a:buNone/>
            </a:pPr>
            <a:r>
              <a:rPr b="0" i="0" lang="en" sz="1000" u="none" cap="none" strike="noStrike">
                <a:solidFill>
                  <a:srgbClr val="356D82"/>
                </a:solidFill>
                <a:latin typeface="Work Sans Medium"/>
                <a:ea typeface="Work Sans Medium"/>
                <a:cs typeface="Work Sans Medium"/>
                <a:sym typeface="Work Sans Medium"/>
              </a:rPr>
              <a:t>Located in the US</a:t>
            </a:r>
            <a:endParaRPr b="0" i="0" sz="1000" u="none" cap="none" strike="noStrike">
              <a:solidFill>
                <a:srgbClr val="356D82"/>
              </a:solidFill>
              <a:latin typeface="Work Sans Medium"/>
              <a:ea typeface="Work Sans Medium"/>
              <a:cs typeface="Work Sans Medium"/>
              <a:sym typeface="Work Sans Medium"/>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356D82"/>
              </a:solidFill>
              <a:latin typeface="Work Sans Medium"/>
              <a:ea typeface="Work Sans Medium"/>
              <a:cs typeface="Work Sans Medium"/>
              <a:sym typeface="Work Sans Medium"/>
            </a:endParaRPr>
          </a:p>
        </p:txBody>
      </p:sp>
      <p:pic>
        <p:nvPicPr>
          <p:cNvPr id="6215" name="Google Shape;6215;p15"/>
          <p:cNvPicPr preferRelativeResize="0"/>
          <p:nvPr/>
        </p:nvPicPr>
        <p:blipFill rotWithShape="1">
          <a:blip r:embed="rId4">
            <a:alphaModFix/>
          </a:blip>
          <a:srcRect b="0" l="17421" r="17427" t="0"/>
          <a:stretch/>
        </p:blipFill>
        <p:spPr>
          <a:xfrm>
            <a:off x="1377874" y="1926363"/>
            <a:ext cx="980400" cy="1003200"/>
          </a:xfrm>
          <a:prstGeom prst="ellipse">
            <a:avLst/>
          </a:prstGeom>
          <a:noFill/>
          <a:ln>
            <a:noFill/>
          </a:ln>
          <a:effectLst>
            <a:outerShdw blurRad="57150" rotWithShape="0" algn="bl" dir="5400000" dist="19050">
              <a:srgbClr val="000000">
                <a:alpha val="49803"/>
              </a:srgbClr>
            </a:outerShdw>
          </a:effectLst>
        </p:spPr>
      </p:pic>
      <p:sp>
        <p:nvSpPr>
          <p:cNvPr id="6216" name="Google Shape;6216;p15"/>
          <p:cNvSpPr/>
          <p:nvPr/>
        </p:nvSpPr>
        <p:spPr>
          <a:xfrm>
            <a:off x="2636825" y="1926375"/>
            <a:ext cx="2462400" cy="853500"/>
          </a:xfrm>
          <a:prstGeom prst="rect">
            <a:avLst/>
          </a:prstGeom>
          <a:noFill/>
          <a:ln cap="flat" cmpd="sng" w="9525">
            <a:solidFill>
              <a:srgbClr val="17314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800" u="none" cap="none" strike="noStrike">
                <a:solidFill>
                  <a:srgbClr val="17314A"/>
                </a:solidFill>
                <a:latin typeface="Work Sans"/>
                <a:ea typeface="Work Sans"/>
                <a:cs typeface="Work Sans"/>
                <a:sym typeface="Work Sans"/>
              </a:rPr>
              <a:t>Professional Interests: Management, Tips, Technology, Professional Growth, etc. </a:t>
            </a:r>
            <a:endParaRPr b="0" i="0" sz="800" u="none" cap="none" strike="noStrike">
              <a:solidFill>
                <a:srgbClr val="17314A"/>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1100"/>
              <a:buFont typeface="Arial"/>
              <a:buNone/>
            </a:pPr>
            <a:r>
              <a:t/>
            </a:r>
            <a:endParaRPr b="0" i="0" sz="500" u="none" cap="none" strike="noStrike">
              <a:solidFill>
                <a:srgbClr val="17314A"/>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1100"/>
              <a:buFont typeface="Arial"/>
              <a:buNone/>
            </a:pPr>
            <a:r>
              <a:rPr b="0" i="0" lang="en" sz="800" u="none" cap="none" strike="noStrike">
                <a:solidFill>
                  <a:srgbClr val="17314A"/>
                </a:solidFill>
                <a:latin typeface="Work Sans"/>
                <a:ea typeface="Work Sans"/>
                <a:cs typeface="Work Sans"/>
                <a:sym typeface="Work Sans"/>
              </a:rPr>
              <a:t>Talent-Specific: Ryan Reynolds, Martha Stewart, Joanna Gaines, etc. </a:t>
            </a:r>
            <a:endParaRPr b="0" i="0" sz="800" u="none" cap="none" strike="noStrike">
              <a:solidFill>
                <a:srgbClr val="17314A"/>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1100"/>
              <a:buFont typeface="Arial"/>
              <a:buNone/>
            </a:pPr>
            <a:r>
              <a:t/>
            </a:r>
            <a:endParaRPr b="0" i="0" sz="500" u="none" cap="none" strike="noStrike">
              <a:solidFill>
                <a:srgbClr val="17314A"/>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1100"/>
              <a:buFont typeface="Arial"/>
              <a:buNone/>
            </a:pPr>
            <a:r>
              <a:rPr b="0" i="0" lang="en" sz="800" u="none" cap="none" strike="noStrike">
                <a:solidFill>
                  <a:srgbClr val="17314A"/>
                </a:solidFill>
                <a:latin typeface="Work Sans"/>
                <a:ea typeface="Work Sans"/>
                <a:cs typeface="Work Sans"/>
                <a:sym typeface="Work Sans"/>
              </a:rPr>
              <a:t>Competitors: SurveyMonkey, SalesForce, etc.</a:t>
            </a:r>
            <a:endParaRPr b="0" i="0" sz="800" u="none" cap="none" strike="noStrike">
              <a:solidFill>
                <a:srgbClr val="17314A"/>
              </a:solidFill>
              <a:latin typeface="Work Sans"/>
              <a:ea typeface="Work Sans"/>
              <a:cs typeface="Work Sans"/>
              <a:sym typeface="Work Sans"/>
            </a:endParaRPr>
          </a:p>
        </p:txBody>
      </p:sp>
      <p:sp>
        <p:nvSpPr>
          <p:cNvPr id="6217" name="Google Shape;6217;p15"/>
          <p:cNvSpPr txBox="1"/>
          <p:nvPr/>
        </p:nvSpPr>
        <p:spPr>
          <a:xfrm>
            <a:off x="3038675" y="1613381"/>
            <a:ext cx="1554000" cy="307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17314A"/>
                </a:solidFill>
                <a:latin typeface="Work Sans"/>
                <a:ea typeface="Work Sans"/>
                <a:cs typeface="Work Sans"/>
                <a:sym typeface="Work Sans"/>
              </a:rPr>
              <a:t>INTERESTS</a:t>
            </a:r>
            <a:endParaRPr b="1" i="0" sz="1000" u="none" cap="none" strike="noStrike">
              <a:solidFill>
                <a:srgbClr val="17314A"/>
              </a:solidFill>
              <a:latin typeface="Work Sans"/>
              <a:ea typeface="Work Sans"/>
              <a:cs typeface="Work Sans"/>
              <a:sym typeface="Work Sans"/>
            </a:endParaRPr>
          </a:p>
        </p:txBody>
      </p:sp>
      <p:sp>
        <p:nvSpPr>
          <p:cNvPr id="6218" name="Google Shape;6218;p15"/>
          <p:cNvSpPr txBox="1"/>
          <p:nvPr/>
        </p:nvSpPr>
        <p:spPr>
          <a:xfrm>
            <a:off x="5593979" y="1613375"/>
            <a:ext cx="1989000" cy="307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17314A"/>
                </a:solidFill>
                <a:latin typeface="Work Sans"/>
                <a:ea typeface="Work Sans"/>
                <a:cs typeface="Work Sans"/>
                <a:sym typeface="Work Sans"/>
              </a:rPr>
              <a:t>RETARGETING</a:t>
            </a:r>
            <a:endParaRPr b="1" i="0" sz="1000" u="none" cap="none" strike="noStrike">
              <a:solidFill>
                <a:srgbClr val="17314A"/>
              </a:solidFill>
              <a:latin typeface="Work Sans"/>
              <a:ea typeface="Work Sans"/>
              <a:cs typeface="Work Sans"/>
              <a:sym typeface="Work Sans"/>
            </a:endParaRPr>
          </a:p>
        </p:txBody>
      </p:sp>
      <p:sp>
        <p:nvSpPr>
          <p:cNvPr id="6219" name="Google Shape;6219;p15"/>
          <p:cNvSpPr txBox="1"/>
          <p:nvPr/>
        </p:nvSpPr>
        <p:spPr>
          <a:xfrm>
            <a:off x="2636824" y="2892626"/>
            <a:ext cx="15540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17314A"/>
                </a:solidFill>
                <a:latin typeface="Work Sans"/>
                <a:ea typeface="Work Sans"/>
                <a:cs typeface="Work Sans"/>
                <a:sym typeface="Work Sans"/>
              </a:rPr>
              <a:t>PLATFORM</a:t>
            </a:r>
            <a:endParaRPr b="1" i="0" sz="1000" u="none" cap="none" strike="noStrike">
              <a:solidFill>
                <a:srgbClr val="17314A"/>
              </a:solidFill>
              <a:latin typeface="Work Sans"/>
              <a:ea typeface="Work Sans"/>
              <a:cs typeface="Work Sans"/>
              <a:sym typeface="Work Sans"/>
            </a:endParaRPr>
          </a:p>
        </p:txBody>
      </p:sp>
      <p:sp>
        <p:nvSpPr>
          <p:cNvPr id="6220" name="Google Shape;6220;p15"/>
          <p:cNvSpPr txBox="1"/>
          <p:nvPr/>
        </p:nvSpPr>
        <p:spPr>
          <a:xfrm>
            <a:off x="4485724" y="2892626"/>
            <a:ext cx="15540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17314A"/>
                </a:solidFill>
                <a:latin typeface="Work Sans"/>
                <a:ea typeface="Work Sans"/>
                <a:cs typeface="Work Sans"/>
                <a:sym typeface="Work Sans"/>
              </a:rPr>
              <a:t>KPI + OPTIMIZATIONS</a:t>
            </a:r>
            <a:endParaRPr b="1" i="0" sz="1000" u="none" cap="none" strike="noStrike">
              <a:solidFill>
                <a:srgbClr val="17314A"/>
              </a:solidFill>
              <a:latin typeface="Work Sans"/>
              <a:ea typeface="Work Sans"/>
              <a:cs typeface="Work Sans"/>
              <a:sym typeface="Work Sans"/>
            </a:endParaRPr>
          </a:p>
        </p:txBody>
      </p:sp>
      <p:sp>
        <p:nvSpPr>
          <p:cNvPr id="6221" name="Google Shape;6221;p15"/>
          <p:cNvSpPr txBox="1"/>
          <p:nvPr/>
        </p:nvSpPr>
        <p:spPr>
          <a:xfrm>
            <a:off x="6331944" y="2892639"/>
            <a:ext cx="15540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17314A"/>
                </a:solidFill>
                <a:latin typeface="Work Sans"/>
                <a:ea typeface="Work Sans"/>
                <a:cs typeface="Work Sans"/>
                <a:sym typeface="Work Sans"/>
              </a:rPr>
              <a:t>AD FORMATS</a:t>
            </a:r>
            <a:endParaRPr b="1" i="0" sz="1000" u="none" cap="none" strike="noStrike">
              <a:solidFill>
                <a:srgbClr val="17314A"/>
              </a:solidFill>
              <a:latin typeface="Work Sans"/>
              <a:ea typeface="Work Sans"/>
              <a:cs typeface="Work Sans"/>
              <a:sym typeface="Work Sans"/>
            </a:endParaRPr>
          </a:p>
        </p:txBody>
      </p:sp>
      <p:sp>
        <p:nvSpPr>
          <p:cNvPr id="6222" name="Google Shape;6222;p15"/>
          <p:cNvSpPr/>
          <p:nvPr/>
        </p:nvSpPr>
        <p:spPr>
          <a:xfrm>
            <a:off x="3713175" y="4202775"/>
            <a:ext cx="1697100" cy="431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223" name="Google Shape;6223;p15"/>
          <p:cNvGrpSpPr/>
          <p:nvPr/>
        </p:nvGrpSpPr>
        <p:grpSpPr>
          <a:xfrm>
            <a:off x="3852869" y="4202778"/>
            <a:ext cx="425234" cy="431173"/>
            <a:chOff x="653650" y="2202450"/>
            <a:chExt cx="478975" cy="478975"/>
          </a:xfrm>
        </p:grpSpPr>
        <p:sp>
          <p:nvSpPr>
            <p:cNvPr id="6224" name="Google Shape;6224;p15"/>
            <p:cNvSpPr/>
            <p:nvPr/>
          </p:nvSpPr>
          <p:spPr>
            <a:xfrm>
              <a:off x="739675" y="2287300"/>
              <a:ext cx="309025" cy="309000"/>
            </a:xfrm>
            <a:custGeom>
              <a:rect b="b" l="l" r="r" t="t"/>
              <a:pathLst>
                <a:path extrusionOk="0" h="12360" w="12361">
                  <a:moveTo>
                    <a:pt x="7907" y="357"/>
                  </a:moveTo>
                  <a:lnTo>
                    <a:pt x="8645" y="393"/>
                  </a:lnTo>
                  <a:lnTo>
                    <a:pt x="9050" y="417"/>
                  </a:lnTo>
                  <a:lnTo>
                    <a:pt x="9741" y="548"/>
                  </a:lnTo>
                  <a:lnTo>
                    <a:pt x="10050" y="655"/>
                  </a:lnTo>
                  <a:lnTo>
                    <a:pt x="10336" y="774"/>
                  </a:lnTo>
                  <a:lnTo>
                    <a:pt x="10824" y="1096"/>
                  </a:lnTo>
                  <a:lnTo>
                    <a:pt x="11050" y="1310"/>
                  </a:lnTo>
                  <a:lnTo>
                    <a:pt x="11265" y="1536"/>
                  </a:lnTo>
                  <a:lnTo>
                    <a:pt x="11586" y="2024"/>
                  </a:lnTo>
                  <a:lnTo>
                    <a:pt x="11705" y="2310"/>
                  </a:lnTo>
                  <a:lnTo>
                    <a:pt x="11812" y="2620"/>
                  </a:lnTo>
                  <a:lnTo>
                    <a:pt x="11943" y="3310"/>
                  </a:lnTo>
                  <a:lnTo>
                    <a:pt x="11979" y="3715"/>
                  </a:lnTo>
                  <a:lnTo>
                    <a:pt x="12003" y="4453"/>
                  </a:lnTo>
                  <a:lnTo>
                    <a:pt x="12015" y="6180"/>
                  </a:lnTo>
                  <a:lnTo>
                    <a:pt x="12003" y="7906"/>
                  </a:lnTo>
                  <a:lnTo>
                    <a:pt x="11979" y="8644"/>
                  </a:lnTo>
                  <a:lnTo>
                    <a:pt x="11943" y="9049"/>
                  </a:lnTo>
                  <a:lnTo>
                    <a:pt x="11812" y="9740"/>
                  </a:lnTo>
                  <a:lnTo>
                    <a:pt x="11705" y="10049"/>
                  </a:lnTo>
                  <a:lnTo>
                    <a:pt x="11586" y="10335"/>
                  </a:lnTo>
                  <a:lnTo>
                    <a:pt x="11265" y="10835"/>
                  </a:lnTo>
                  <a:lnTo>
                    <a:pt x="11050" y="11050"/>
                  </a:lnTo>
                  <a:lnTo>
                    <a:pt x="10824" y="11264"/>
                  </a:lnTo>
                  <a:lnTo>
                    <a:pt x="10336" y="11585"/>
                  </a:lnTo>
                  <a:lnTo>
                    <a:pt x="10050" y="11704"/>
                  </a:lnTo>
                  <a:lnTo>
                    <a:pt x="9741" y="11812"/>
                  </a:lnTo>
                  <a:lnTo>
                    <a:pt x="9050" y="11955"/>
                  </a:lnTo>
                  <a:lnTo>
                    <a:pt x="8645" y="11978"/>
                  </a:lnTo>
                  <a:lnTo>
                    <a:pt x="7907" y="12002"/>
                  </a:lnTo>
                  <a:lnTo>
                    <a:pt x="6180" y="12014"/>
                  </a:lnTo>
                  <a:lnTo>
                    <a:pt x="4454" y="12014"/>
                  </a:lnTo>
                  <a:lnTo>
                    <a:pt x="3716" y="11978"/>
                  </a:lnTo>
                  <a:lnTo>
                    <a:pt x="3311" y="11955"/>
                  </a:lnTo>
                  <a:lnTo>
                    <a:pt x="2620" y="11812"/>
                  </a:lnTo>
                  <a:lnTo>
                    <a:pt x="2311" y="11704"/>
                  </a:lnTo>
                  <a:lnTo>
                    <a:pt x="2025" y="11585"/>
                  </a:lnTo>
                  <a:lnTo>
                    <a:pt x="1537" y="11264"/>
                  </a:lnTo>
                  <a:lnTo>
                    <a:pt x="1311" y="11050"/>
                  </a:lnTo>
                  <a:lnTo>
                    <a:pt x="1096" y="10835"/>
                  </a:lnTo>
                  <a:lnTo>
                    <a:pt x="775" y="10335"/>
                  </a:lnTo>
                  <a:lnTo>
                    <a:pt x="656" y="10049"/>
                  </a:lnTo>
                  <a:lnTo>
                    <a:pt x="549" y="9740"/>
                  </a:lnTo>
                  <a:lnTo>
                    <a:pt x="418" y="9049"/>
                  </a:lnTo>
                  <a:lnTo>
                    <a:pt x="382" y="8644"/>
                  </a:lnTo>
                  <a:lnTo>
                    <a:pt x="358" y="7906"/>
                  </a:lnTo>
                  <a:lnTo>
                    <a:pt x="346" y="6180"/>
                  </a:lnTo>
                  <a:lnTo>
                    <a:pt x="358" y="4453"/>
                  </a:lnTo>
                  <a:lnTo>
                    <a:pt x="382" y="3715"/>
                  </a:lnTo>
                  <a:lnTo>
                    <a:pt x="418" y="3310"/>
                  </a:lnTo>
                  <a:lnTo>
                    <a:pt x="549" y="2620"/>
                  </a:lnTo>
                  <a:lnTo>
                    <a:pt x="656" y="2310"/>
                  </a:lnTo>
                  <a:lnTo>
                    <a:pt x="775" y="2024"/>
                  </a:lnTo>
                  <a:lnTo>
                    <a:pt x="1096" y="1536"/>
                  </a:lnTo>
                  <a:lnTo>
                    <a:pt x="1311" y="1310"/>
                  </a:lnTo>
                  <a:lnTo>
                    <a:pt x="1537" y="1096"/>
                  </a:lnTo>
                  <a:lnTo>
                    <a:pt x="2025" y="774"/>
                  </a:lnTo>
                  <a:lnTo>
                    <a:pt x="2311" y="655"/>
                  </a:lnTo>
                  <a:lnTo>
                    <a:pt x="2620" y="548"/>
                  </a:lnTo>
                  <a:lnTo>
                    <a:pt x="3311" y="417"/>
                  </a:lnTo>
                  <a:lnTo>
                    <a:pt x="3716" y="393"/>
                  </a:lnTo>
                  <a:lnTo>
                    <a:pt x="4454" y="357"/>
                  </a:lnTo>
                  <a:close/>
                  <a:moveTo>
                    <a:pt x="4454" y="0"/>
                  </a:moveTo>
                  <a:lnTo>
                    <a:pt x="3692" y="36"/>
                  </a:lnTo>
                  <a:lnTo>
                    <a:pt x="3263" y="60"/>
                  </a:lnTo>
                  <a:lnTo>
                    <a:pt x="2525" y="203"/>
                  </a:lnTo>
                  <a:lnTo>
                    <a:pt x="2180" y="322"/>
                  </a:lnTo>
                  <a:lnTo>
                    <a:pt x="1858" y="465"/>
                  </a:lnTo>
                  <a:lnTo>
                    <a:pt x="1311" y="822"/>
                  </a:lnTo>
                  <a:lnTo>
                    <a:pt x="1061" y="1060"/>
                  </a:lnTo>
                  <a:lnTo>
                    <a:pt x="822" y="1310"/>
                  </a:lnTo>
                  <a:lnTo>
                    <a:pt x="465" y="1858"/>
                  </a:lnTo>
                  <a:lnTo>
                    <a:pt x="322" y="2179"/>
                  </a:lnTo>
                  <a:lnTo>
                    <a:pt x="203" y="2524"/>
                  </a:lnTo>
                  <a:lnTo>
                    <a:pt x="60" y="3263"/>
                  </a:lnTo>
                  <a:lnTo>
                    <a:pt x="37" y="3691"/>
                  </a:lnTo>
                  <a:lnTo>
                    <a:pt x="1" y="4453"/>
                  </a:lnTo>
                  <a:lnTo>
                    <a:pt x="1" y="6180"/>
                  </a:lnTo>
                  <a:lnTo>
                    <a:pt x="1" y="7918"/>
                  </a:lnTo>
                  <a:lnTo>
                    <a:pt x="37" y="8668"/>
                  </a:lnTo>
                  <a:lnTo>
                    <a:pt x="60" y="9097"/>
                  </a:lnTo>
                  <a:lnTo>
                    <a:pt x="203" y="9835"/>
                  </a:lnTo>
                  <a:lnTo>
                    <a:pt x="322" y="10180"/>
                  </a:lnTo>
                  <a:lnTo>
                    <a:pt x="465" y="10502"/>
                  </a:lnTo>
                  <a:lnTo>
                    <a:pt x="822" y="11050"/>
                  </a:lnTo>
                  <a:lnTo>
                    <a:pt x="1061" y="11300"/>
                  </a:lnTo>
                  <a:lnTo>
                    <a:pt x="1311" y="11538"/>
                  </a:lnTo>
                  <a:lnTo>
                    <a:pt x="1858" y="11895"/>
                  </a:lnTo>
                  <a:lnTo>
                    <a:pt x="2180" y="12038"/>
                  </a:lnTo>
                  <a:lnTo>
                    <a:pt x="2525" y="12157"/>
                  </a:lnTo>
                  <a:lnTo>
                    <a:pt x="3263" y="12300"/>
                  </a:lnTo>
                  <a:lnTo>
                    <a:pt x="3692" y="12324"/>
                  </a:lnTo>
                  <a:lnTo>
                    <a:pt x="4454" y="12359"/>
                  </a:lnTo>
                  <a:lnTo>
                    <a:pt x="7919" y="12359"/>
                  </a:lnTo>
                  <a:lnTo>
                    <a:pt x="8669" y="12324"/>
                  </a:lnTo>
                  <a:lnTo>
                    <a:pt x="9098" y="12300"/>
                  </a:lnTo>
                  <a:lnTo>
                    <a:pt x="9836" y="12157"/>
                  </a:lnTo>
                  <a:lnTo>
                    <a:pt x="10181" y="12038"/>
                  </a:lnTo>
                  <a:lnTo>
                    <a:pt x="10503" y="11895"/>
                  </a:lnTo>
                  <a:lnTo>
                    <a:pt x="11050" y="11538"/>
                  </a:lnTo>
                  <a:lnTo>
                    <a:pt x="11300" y="11300"/>
                  </a:lnTo>
                  <a:lnTo>
                    <a:pt x="11539" y="11050"/>
                  </a:lnTo>
                  <a:lnTo>
                    <a:pt x="11896" y="10502"/>
                  </a:lnTo>
                  <a:lnTo>
                    <a:pt x="12039" y="10180"/>
                  </a:lnTo>
                  <a:lnTo>
                    <a:pt x="12158" y="9835"/>
                  </a:lnTo>
                  <a:lnTo>
                    <a:pt x="12301" y="9097"/>
                  </a:lnTo>
                  <a:lnTo>
                    <a:pt x="12324" y="8668"/>
                  </a:lnTo>
                  <a:lnTo>
                    <a:pt x="12360" y="7918"/>
                  </a:lnTo>
                  <a:lnTo>
                    <a:pt x="12360" y="6180"/>
                  </a:lnTo>
                  <a:lnTo>
                    <a:pt x="12360" y="4453"/>
                  </a:lnTo>
                  <a:lnTo>
                    <a:pt x="12324" y="3691"/>
                  </a:lnTo>
                  <a:lnTo>
                    <a:pt x="12301" y="3263"/>
                  </a:lnTo>
                  <a:lnTo>
                    <a:pt x="12158" y="2524"/>
                  </a:lnTo>
                  <a:lnTo>
                    <a:pt x="12039" y="2179"/>
                  </a:lnTo>
                  <a:lnTo>
                    <a:pt x="11896" y="1858"/>
                  </a:lnTo>
                  <a:lnTo>
                    <a:pt x="11539" y="1310"/>
                  </a:lnTo>
                  <a:lnTo>
                    <a:pt x="11300" y="1060"/>
                  </a:lnTo>
                  <a:lnTo>
                    <a:pt x="11050" y="822"/>
                  </a:lnTo>
                  <a:lnTo>
                    <a:pt x="10503" y="465"/>
                  </a:lnTo>
                  <a:lnTo>
                    <a:pt x="10181" y="322"/>
                  </a:lnTo>
                  <a:lnTo>
                    <a:pt x="9836" y="203"/>
                  </a:lnTo>
                  <a:lnTo>
                    <a:pt x="9098" y="60"/>
                  </a:lnTo>
                  <a:lnTo>
                    <a:pt x="8669" y="36"/>
                  </a:lnTo>
                  <a:lnTo>
                    <a:pt x="7907" y="0"/>
                  </a:lnTo>
                  <a:close/>
                </a:path>
              </a:pathLst>
            </a:custGeom>
            <a:solidFill>
              <a:srgbClr val="03127C"/>
            </a:solidFill>
            <a:ln cap="flat" cmpd="sng" w="9525">
              <a:solidFill>
                <a:srgbClr val="17314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5" name="Google Shape;6225;p15"/>
            <p:cNvSpPr/>
            <p:nvPr/>
          </p:nvSpPr>
          <p:spPr>
            <a:xfrm>
              <a:off x="819150" y="2366775"/>
              <a:ext cx="150050" cy="150350"/>
            </a:xfrm>
            <a:custGeom>
              <a:rect b="b" l="l" r="r" t="t"/>
              <a:pathLst>
                <a:path extrusionOk="0" h="6014" w="6002">
                  <a:moveTo>
                    <a:pt x="3001" y="346"/>
                  </a:moveTo>
                  <a:lnTo>
                    <a:pt x="3275" y="357"/>
                  </a:lnTo>
                  <a:lnTo>
                    <a:pt x="3787" y="465"/>
                  </a:lnTo>
                  <a:lnTo>
                    <a:pt x="4264" y="667"/>
                  </a:lnTo>
                  <a:lnTo>
                    <a:pt x="4692" y="953"/>
                  </a:lnTo>
                  <a:lnTo>
                    <a:pt x="5049" y="1310"/>
                  </a:lnTo>
                  <a:lnTo>
                    <a:pt x="5335" y="1739"/>
                  </a:lnTo>
                  <a:lnTo>
                    <a:pt x="5538" y="2215"/>
                  </a:lnTo>
                  <a:lnTo>
                    <a:pt x="5645" y="2727"/>
                  </a:lnTo>
                  <a:lnTo>
                    <a:pt x="5657" y="3001"/>
                  </a:lnTo>
                  <a:lnTo>
                    <a:pt x="5645" y="3275"/>
                  </a:lnTo>
                  <a:lnTo>
                    <a:pt x="5538" y="3799"/>
                  </a:lnTo>
                  <a:lnTo>
                    <a:pt x="5335" y="4275"/>
                  </a:lnTo>
                  <a:lnTo>
                    <a:pt x="5049" y="4692"/>
                  </a:lnTo>
                  <a:lnTo>
                    <a:pt x="4692" y="5049"/>
                  </a:lnTo>
                  <a:lnTo>
                    <a:pt x="4264" y="5334"/>
                  </a:lnTo>
                  <a:lnTo>
                    <a:pt x="3787" y="5537"/>
                  </a:lnTo>
                  <a:lnTo>
                    <a:pt x="3275" y="5644"/>
                  </a:lnTo>
                  <a:lnTo>
                    <a:pt x="3001" y="5656"/>
                  </a:lnTo>
                  <a:lnTo>
                    <a:pt x="2728" y="5644"/>
                  </a:lnTo>
                  <a:lnTo>
                    <a:pt x="2216" y="5537"/>
                  </a:lnTo>
                  <a:lnTo>
                    <a:pt x="1739" y="5334"/>
                  </a:lnTo>
                  <a:lnTo>
                    <a:pt x="1311" y="5049"/>
                  </a:lnTo>
                  <a:lnTo>
                    <a:pt x="954" y="4692"/>
                  </a:lnTo>
                  <a:lnTo>
                    <a:pt x="668" y="4275"/>
                  </a:lnTo>
                  <a:lnTo>
                    <a:pt x="465" y="3799"/>
                  </a:lnTo>
                  <a:lnTo>
                    <a:pt x="358" y="3275"/>
                  </a:lnTo>
                  <a:lnTo>
                    <a:pt x="346" y="3001"/>
                  </a:lnTo>
                  <a:lnTo>
                    <a:pt x="358" y="2727"/>
                  </a:lnTo>
                  <a:lnTo>
                    <a:pt x="465" y="2215"/>
                  </a:lnTo>
                  <a:lnTo>
                    <a:pt x="668" y="1739"/>
                  </a:lnTo>
                  <a:lnTo>
                    <a:pt x="954" y="1310"/>
                  </a:lnTo>
                  <a:lnTo>
                    <a:pt x="1311" y="953"/>
                  </a:lnTo>
                  <a:lnTo>
                    <a:pt x="1739" y="667"/>
                  </a:lnTo>
                  <a:lnTo>
                    <a:pt x="2216" y="465"/>
                  </a:lnTo>
                  <a:lnTo>
                    <a:pt x="2728" y="357"/>
                  </a:lnTo>
                  <a:lnTo>
                    <a:pt x="3001" y="346"/>
                  </a:lnTo>
                  <a:close/>
                  <a:moveTo>
                    <a:pt x="3001" y="0"/>
                  </a:moveTo>
                  <a:lnTo>
                    <a:pt x="2692" y="12"/>
                  </a:lnTo>
                  <a:lnTo>
                    <a:pt x="2108" y="131"/>
                  </a:lnTo>
                  <a:lnTo>
                    <a:pt x="1573" y="357"/>
                  </a:lnTo>
                  <a:lnTo>
                    <a:pt x="1084" y="679"/>
                  </a:lnTo>
                  <a:lnTo>
                    <a:pt x="680" y="1084"/>
                  </a:lnTo>
                  <a:lnTo>
                    <a:pt x="358" y="1572"/>
                  </a:lnTo>
                  <a:lnTo>
                    <a:pt x="132" y="2108"/>
                  </a:lnTo>
                  <a:lnTo>
                    <a:pt x="13" y="2691"/>
                  </a:lnTo>
                  <a:lnTo>
                    <a:pt x="1" y="3001"/>
                  </a:lnTo>
                  <a:lnTo>
                    <a:pt x="13" y="3310"/>
                  </a:lnTo>
                  <a:lnTo>
                    <a:pt x="132" y="3894"/>
                  </a:lnTo>
                  <a:lnTo>
                    <a:pt x="358" y="4441"/>
                  </a:lnTo>
                  <a:lnTo>
                    <a:pt x="680" y="4918"/>
                  </a:lnTo>
                  <a:lnTo>
                    <a:pt x="1084" y="5323"/>
                  </a:lnTo>
                  <a:lnTo>
                    <a:pt x="1573" y="5644"/>
                  </a:lnTo>
                  <a:lnTo>
                    <a:pt x="2108" y="5882"/>
                  </a:lnTo>
                  <a:lnTo>
                    <a:pt x="2692" y="6001"/>
                  </a:lnTo>
                  <a:lnTo>
                    <a:pt x="3001" y="6013"/>
                  </a:lnTo>
                  <a:lnTo>
                    <a:pt x="3311" y="6001"/>
                  </a:lnTo>
                  <a:lnTo>
                    <a:pt x="3894" y="5882"/>
                  </a:lnTo>
                  <a:lnTo>
                    <a:pt x="4430" y="5644"/>
                  </a:lnTo>
                  <a:lnTo>
                    <a:pt x="4918" y="5323"/>
                  </a:lnTo>
                  <a:lnTo>
                    <a:pt x="5323" y="4918"/>
                  </a:lnTo>
                  <a:lnTo>
                    <a:pt x="5645" y="4441"/>
                  </a:lnTo>
                  <a:lnTo>
                    <a:pt x="5871" y="3894"/>
                  </a:lnTo>
                  <a:lnTo>
                    <a:pt x="5990" y="3310"/>
                  </a:lnTo>
                  <a:lnTo>
                    <a:pt x="6002" y="3001"/>
                  </a:lnTo>
                  <a:lnTo>
                    <a:pt x="5990" y="2691"/>
                  </a:lnTo>
                  <a:lnTo>
                    <a:pt x="5871" y="2108"/>
                  </a:lnTo>
                  <a:lnTo>
                    <a:pt x="5645" y="1572"/>
                  </a:lnTo>
                  <a:lnTo>
                    <a:pt x="5323" y="1084"/>
                  </a:lnTo>
                  <a:lnTo>
                    <a:pt x="4918" y="679"/>
                  </a:lnTo>
                  <a:lnTo>
                    <a:pt x="4430" y="357"/>
                  </a:lnTo>
                  <a:lnTo>
                    <a:pt x="3894" y="131"/>
                  </a:lnTo>
                  <a:lnTo>
                    <a:pt x="3311" y="12"/>
                  </a:lnTo>
                  <a:lnTo>
                    <a:pt x="3001" y="0"/>
                  </a:lnTo>
                  <a:close/>
                </a:path>
              </a:pathLst>
            </a:custGeom>
            <a:solidFill>
              <a:srgbClr val="03127C"/>
            </a:solidFill>
            <a:ln cap="flat" cmpd="sng" w="9525">
              <a:solidFill>
                <a:srgbClr val="17314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6" name="Google Shape;6226;p15"/>
            <p:cNvSpPr/>
            <p:nvPr/>
          </p:nvSpPr>
          <p:spPr>
            <a:xfrm>
              <a:off x="951925" y="2339375"/>
              <a:ext cx="44975" cy="44675"/>
            </a:xfrm>
            <a:custGeom>
              <a:rect b="b" l="l" r="r" t="t"/>
              <a:pathLst>
                <a:path extrusionOk="0" h="1787" w="1799">
                  <a:moveTo>
                    <a:pt x="893" y="346"/>
                  </a:moveTo>
                  <a:lnTo>
                    <a:pt x="1012" y="358"/>
                  </a:lnTo>
                  <a:lnTo>
                    <a:pt x="1203" y="441"/>
                  </a:lnTo>
                  <a:lnTo>
                    <a:pt x="1346" y="584"/>
                  </a:lnTo>
                  <a:lnTo>
                    <a:pt x="1429" y="787"/>
                  </a:lnTo>
                  <a:lnTo>
                    <a:pt x="1441" y="894"/>
                  </a:lnTo>
                  <a:lnTo>
                    <a:pt x="1429" y="1001"/>
                  </a:lnTo>
                  <a:lnTo>
                    <a:pt x="1346" y="1203"/>
                  </a:lnTo>
                  <a:lnTo>
                    <a:pt x="1203" y="1346"/>
                  </a:lnTo>
                  <a:lnTo>
                    <a:pt x="1012" y="1430"/>
                  </a:lnTo>
                  <a:lnTo>
                    <a:pt x="893" y="1442"/>
                  </a:lnTo>
                  <a:lnTo>
                    <a:pt x="786" y="1430"/>
                  </a:lnTo>
                  <a:lnTo>
                    <a:pt x="584" y="1346"/>
                  </a:lnTo>
                  <a:lnTo>
                    <a:pt x="441" y="1203"/>
                  </a:lnTo>
                  <a:lnTo>
                    <a:pt x="358" y="1001"/>
                  </a:lnTo>
                  <a:lnTo>
                    <a:pt x="346" y="894"/>
                  </a:lnTo>
                  <a:lnTo>
                    <a:pt x="358" y="787"/>
                  </a:lnTo>
                  <a:lnTo>
                    <a:pt x="441" y="584"/>
                  </a:lnTo>
                  <a:lnTo>
                    <a:pt x="584" y="441"/>
                  </a:lnTo>
                  <a:lnTo>
                    <a:pt x="786" y="358"/>
                  </a:lnTo>
                  <a:lnTo>
                    <a:pt x="893" y="346"/>
                  </a:lnTo>
                  <a:close/>
                  <a:moveTo>
                    <a:pt x="893" y="1"/>
                  </a:moveTo>
                  <a:lnTo>
                    <a:pt x="715" y="13"/>
                  </a:lnTo>
                  <a:lnTo>
                    <a:pt x="393" y="144"/>
                  </a:lnTo>
                  <a:lnTo>
                    <a:pt x="143" y="394"/>
                  </a:lnTo>
                  <a:lnTo>
                    <a:pt x="12" y="715"/>
                  </a:lnTo>
                  <a:lnTo>
                    <a:pt x="0" y="894"/>
                  </a:lnTo>
                  <a:lnTo>
                    <a:pt x="12" y="1072"/>
                  </a:lnTo>
                  <a:lnTo>
                    <a:pt x="143" y="1394"/>
                  </a:lnTo>
                  <a:lnTo>
                    <a:pt x="393" y="1644"/>
                  </a:lnTo>
                  <a:lnTo>
                    <a:pt x="715" y="1775"/>
                  </a:lnTo>
                  <a:lnTo>
                    <a:pt x="893" y="1787"/>
                  </a:lnTo>
                  <a:lnTo>
                    <a:pt x="1084" y="1775"/>
                  </a:lnTo>
                  <a:lnTo>
                    <a:pt x="1405" y="1644"/>
                  </a:lnTo>
                  <a:lnTo>
                    <a:pt x="1644" y="1394"/>
                  </a:lnTo>
                  <a:lnTo>
                    <a:pt x="1774" y="1072"/>
                  </a:lnTo>
                  <a:lnTo>
                    <a:pt x="1798" y="894"/>
                  </a:lnTo>
                  <a:lnTo>
                    <a:pt x="1774" y="715"/>
                  </a:lnTo>
                  <a:lnTo>
                    <a:pt x="1644" y="394"/>
                  </a:lnTo>
                  <a:lnTo>
                    <a:pt x="1405" y="144"/>
                  </a:lnTo>
                  <a:lnTo>
                    <a:pt x="1084" y="13"/>
                  </a:lnTo>
                  <a:lnTo>
                    <a:pt x="893" y="1"/>
                  </a:lnTo>
                  <a:close/>
                </a:path>
              </a:pathLst>
            </a:custGeom>
            <a:solidFill>
              <a:srgbClr val="03127C"/>
            </a:solidFill>
            <a:ln cap="flat" cmpd="sng" w="9525">
              <a:solidFill>
                <a:srgbClr val="17314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7" name="Google Shape;6227;p15"/>
            <p:cNvSpPr/>
            <p:nvPr/>
          </p:nvSpPr>
          <p:spPr>
            <a:xfrm>
              <a:off x="653650" y="2202450"/>
              <a:ext cx="478975" cy="478975"/>
            </a:xfrm>
            <a:custGeom>
              <a:rect b="b" l="l" r="r" t="t"/>
              <a:pathLst>
                <a:path extrusionOk="0" h="19159" w="19159">
                  <a:moveTo>
                    <a:pt x="16944" y="394"/>
                  </a:moveTo>
                  <a:lnTo>
                    <a:pt x="17135" y="406"/>
                  </a:lnTo>
                  <a:lnTo>
                    <a:pt x="17480" y="477"/>
                  </a:lnTo>
                  <a:lnTo>
                    <a:pt x="17813" y="620"/>
                  </a:lnTo>
                  <a:lnTo>
                    <a:pt x="18099" y="810"/>
                  </a:lnTo>
                  <a:lnTo>
                    <a:pt x="18349" y="1060"/>
                  </a:lnTo>
                  <a:lnTo>
                    <a:pt x="18540" y="1346"/>
                  </a:lnTo>
                  <a:lnTo>
                    <a:pt x="18683" y="1668"/>
                  </a:lnTo>
                  <a:lnTo>
                    <a:pt x="18754" y="2025"/>
                  </a:lnTo>
                  <a:lnTo>
                    <a:pt x="18754" y="2203"/>
                  </a:lnTo>
                  <a:lnTo>
                    <a:pt x="18754" y="16944"/>
                  </a:lnTo>
                  <a:lnTo>
                    <a:pt x="18754" y="17123"/>
                  </a:lnTo>
                  <a:lnTo>
                    <a:pt x="18683" y="17480"/>
                  </a:lnTo>
                  <a:lnTo>
                    <a:pt x="18540" y="17801"/>
                  </a:lnTo>
                  <a:lnTo>
                    <a:pt x="18349" y="18099"/>
                  </a:lnTo>
                  <a:lnTo>
                    <a:pt x="18099" y="18337"/>
                  </a:lnTo>
                  <a:lnTo>
                    <a:pt x="17813" y="18540"/>
                  </a:lnTo>
                  <a:lnTo>
                    <a:pt x="17480" y="18670"/>
                  </a:lnTo>
                  <a:lnTo>
                    <a:pt x="17135" y="18742"/>
                  </a:lnTo>
                  <a:lnTo>
                    <a:pt x="16944" y="18754"/>
                  </a:lnTo>
                  <a:lnTo>
                    <a:pt x="2215" y="18754"/>
                  </a:lnTo>
                  <a:lnTo>
                    <a:pt x="2025" y="18742"/>
                  </a:lnTo>
                  <a:lnTo>
                    <a:pt x="1668" y="18670"/>
                  </a:lnTo>
                  <a:lnTo>
                    <a:pt x="1346" y="18540"/>
                  </a:lnTo>
                  <a:lnTo>
                    <a:pt x="1061" y="18337"/>
                  </a:lnTo>
                  <a:lnTo>
                    <a:pt x="810" y="18099"/>
                  </a:lnTo>
                  <a:lnTo>
                    <a:pt x="620" y="17801"/>
                  </a:lnTo>
                  <a:lnTo>
                    <a:pt x="477" y="17480"/>
                  </a:lnTo>
                  <a:lnTo>
                    <a:pt x="406" y="17123"/>
                  </a:lnTo>
                  <a:lnTo>
                    <a:pt x="406" y="16944"/>
                  </a:lnTo>
                  <a:lnTo>
                    <a:pt x="406" y="2203"/>
                  </a:lnTo>
                  <a:lnTo>
                    <a:pt x="406" y="2025"/>
                  </a:lnTo>
                  <a:lnTo>
                    <a:pt x="477" y="1668"/>
                  </a:lnTo>
                  <a:lnTo>
                    <a:pt x="620" y="1346"/>
                  </a:lnTo>
                  <a:lnTo>
                    <a:pt x="810" y="1060"/>
                  </a:lnTo>
                  <a:lnTo>
                    <a:pt x="1061" y="810"/>
                  </a:lnTo>
                  <a:lnTo>
                    <a:pt x="1346" y="620"/>
                  </a:lnTo>
                  <a:lnTo>
                    <a:pt x="1668" y="477"/>
                  </a:lnTo>
                  <a:lnTo>
                    <a:pt x="2025" y="406"/>
                  </a:lnTo>
                  <a:lnTo>
                    <a:pt x="2215" y="394"/>
                  </a:lnTo>
                  <a:close/>
                  <a:moveTo>
                    <a:pt x="1989" y="1"/>
                  </a:moveTo>
                  <a:lnTo>
                    <a:pt x="1549" y="96"/>
                  </a:lnTo>
                  <a:lnTo>
                    <a:pt x="1156" y="263"/>
                  </a:lnTo>
                  <a:lnTo>
                    <a:pt x="799" y="501"/>
                  </a:lnTo>
                  <a:lnTo>
                    <a:pt x="501" y="798"/>
                  </a:lnTo>
                  <a:lnTo>
                    <a:pt x="263" y="1156"/>
                  </a:lnTo>
                  <a:lnTo>
                    <a:pt x="96" y="1549"/>
                  </a:lnTo>
                  <a:lnTo>
                    <a:pt x="13" y="1977"/>
                  </a:lnTo>
                  <a:lnTo>
                    <a:pt x="1" y="2203"/>
                  </a:lnTo>
                  <a:lnTo>
                    <a:pt x="1" y="16944"/>
                  </a:lnTo>
                  <a:lnTo>
                    <a:pt x="13" y="17170"/>
                  </a:lnTo>
                  <a:lnTo>
                    <a:pt x="96" y="17599"/>
                  </a:lnTo>
                  <a:lnTo>
                    <a:pt x="263" y="17992"/>
                  </a:lnTo>
                  <a:lnTo>
                    <a:pt x="501" y="18349"/>
                  </a:lnTo>
                  <a:lnTo>
                    <a:pt x="799" y="18647"/>
                  </a:lnTo>
                  <a:lnTo>
                    <a:pt x="1156" y="18885"/>
                  </a:lnTo>
                  <a:lnTo>
                    <a:pt x="1549" y="19063"/>
                  </a:lnTo>
                  <a:lnTo>
                    <a:pt x="1989" y="19147"/>
                  </a:lnTo>
                  <a:lnTo>
                    <a:pt x="2215" y="19159"/>
                  </a:lnTo>
                  <a:lnTo>
                    <a:pt x="16944" y="19159"/>
                  </a:lnTo>
                  <a:lnTo>
                    <a:pt x="17170" y="19147"/>
                  </a:lnTo>
                  <a:lnTo>
                    <a:pt x="17599" y="19063"/>
                  </a:lnTo>
                  <a:lnTo>
                    <a:pt x="18004" y="18885"/>
                  </a:lnTo>
                  <a:lnTo>
                    <a:pt x="18349" y="18647"/>
                  </a:lnTo>
                  <a:lnTo>
                    <a:pt x="18659" y="18349"/>
                  </a:lnTo>
                  <a:lnTo>
                    <a:pt x="18897" y="18004"/>
                  </a:lnTo>
                  <a:lnTo>
                    <a:pt x="19064" y="17599"/>
                  </a:lnTo>
                  <a:lnTo>
                    <a:pt x="19147" y="17170"/>
                  </a:lnTo>
                  <a:lnTo>
                    <a:pt x="19159" y="16944"/>
                  </a:lnTo>
                  <a:lnTo>
                    <a:pt x="19159" y="2203"/>
                  </a:lnTo>
                  <a:lnTo>
                    <a:pt x="19147" y="1977"/>
                  </a:lnTo>
                  <a:lnTo>
                    <a:pt x="19064" y="1549"/>
                  </a:lnTo>
                  <a:lnTo>
                    <a:pt x="18897" y="1156"/>
                  </a:lnTo>
                  <a:lnTo>
                    <a:pt x="18659" y="798"/>
                  </a:lnTo>
                  <a:lnTo>
                    <a:pt x="18349" y="501"/>
                  </a:lnTo>
                  <a:lnTo>
                    <a:pt x="18004" y="263"/>
                  </a:lnTo>
                  <a:lnTo>
                    <a:pt x="17599" y="96"/>
                  </a:lnTo>
                  <a:lnTo>
                    <a:pt x="17170" y="1"/>
                  </a:lnTo>
                  <a:close/>
                </a:path>
              </a:pathLst>
            </a:custGeom>
            <a:solidFill>
              <a:srgbClr val="03127C"/>
            </a:solidFill>
            <a:ln cap="flat" cmpd="sng" w="9525">
              <a:solidFill>
                <a:srgbClr val="17314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28" name="Google Shape;6228;p15"/>
          <p:cNvGrpSpPr/>
          <p:nvPr/>
        </p:nvGrpSpPr>
        <p:grpSpPr>
          <a:xfrm>
            <a:off x="4349107" y="4202778"/>
            <a:ext cx="425234" cy="431173"/>
            <a:chOff x="4256925" y="2202450"/>
            <a:chExt cx="478975" cy="478975"/>
          </a:xfrm>
        </p:grpSpPr>
        <p:sp>
          <p:nvSpPr>
            <p:cNvPr id="6229" name="Google Shape;6229;p15"/>
            <p:cNvSpPr/>
            <p:nvPr/>
          </p:nvSpPr>
          <p:spPr>
            <a:xfrm>
              <a:off x="4338800" y="2279850"/>
              <a:ext cx="321800" cy="320325"/>
            </a:xfrm>
            <a:custGeom>
              <a:rect b="b" l="l" r="r" t="t"/>
              <a:pathLst>
                <a:path extrusionOk="0" h="12813" w="12872">
                  <a:moveTo>
                    <a:pt x="6442" y="382"/>
                  </a:moveTo>
                  <a:lnTo>
                    <a:pt x="6751" y="393"/>
                  </a:lnTo>
                  <a:lnTo>
                    <a:pt x="7359" y="453"/>
                  </a:lnTo>
                  <a:lnTo>
                    <a:pt x="7954" y="572"/>
                  </a:lnTo>
                  <a:lnTo>
                    <a:pt x="8526" y="751"/>
                  </a:lnTo>
                  <a:lnTo>
                    <a:pt x="9061" y="977"/>
                  </a:lnTo>
                  <a:lnTo>
                    <a:pt x="9573" y="1263"/>
                  </a:lnTo>
                  <a:lnTo>
                    <a:pt x="10300" y="1763"/>
                  </a:lnTo>
                  <a:lnTo>
                    <a:pt x="11121" y="2584"/>
                  </a:lnTo>
                  <a:lnTo>
                    <a:pt x="11621" y="3299"/>
                  </a:lnTo>
                  <a:lnTo>
                    <a:pt x="11895" y="3823"/>
                  </a:lnTo>
                  <a:lnTo>
                    <a:pt x="12133" y="4358"/>
                  </a:lnTo>
                  <a:lnTo>
                    <a:pt x="12312" y="4930"/>
                  </a:lnTo>
                  <a:lnTo>
                    <a:pt x="12431" y="5525"/>
                  </a:lnTo>
                  <a:lnTo>
                    <a:pt x="12491" y="6132"/>
                  </a:lnTo>
                  <a:lnTo>
                    <a:pt x="12502" y="6442"/>
                  </a:lnTo>
                  <a:lnTo>
                    <a:pt x="12479" y="6990"/>
                  </a:lnTo>
                  <a:lnTo>
                    <a:pt x="12300" y="8038"/>
                  </a:lnTo>
                  <a:lnTo>
                    <a:pt x="11943" y="9014"/>
                  </a:lnTo>
                  <a:lnTo>
                    <a:pt x="11431" y="9907"/>
                  </a:lnTo>
                  <a:lnTo>
                    <a:pt x="10776" y="10693"/>
                  </a:lnTo>
                  <a:lnTo>
                    <a:pt x="10002" y="11360"/>
                  </a:lnTo>
                  <a:lnTo>
                    <a:pt x="9121" y="11895"/>
                  </a:lnTo>
                  <a:lnTo>
                    <a:pt x="8133" y="12276"/>
                  </a:lnTo>
                  <a:lnTo>
                    <a:pt x="7609" y="12395"/>
                  </a:lnTo>
                  <a:lnTo>
                    <a:pt x="7609" y="8442"/>
                  </a:lnTo>
                  <a:lnTo>
                    <a:pt x="8871" y="8442"/>
                  </a:lnTo>
                  <a:lnTo>
                    <a:pt x="8942" y="8430"/>
                  </a:lnTo>
                  <a:lnTo>
                    <a:pt x="9038" y="8347"/>
                  </a:lnTo>
                  <a:lnTo>
                    <a:pt x="9061" y="8276"/>
                  </a:lnTo>
                  <a:lnTo>
                    <a:pt x="9335" y="6466"/>
                  </a:lnTo>
                  <a:lnTo>
                    <a:pt x="9335" y="6394"/>
                  </a:lnTo>
                  <a:lnTo>
                    <a:pt x="9288" y="6323"/>
                  </a:lnTo>
                  <a:lnTo>
                    <a:pt x="9228" y="6263"/>
                  </a:lnTo>
                  <a:lnTo>
                    <a:pt x="9145" y="6252"/>
                  </a:lnTo>
                  <a:lnTo>
                    <a:pt x="7609" y="6252"/>
                  </a:lnTo>
                  <a:lnTo>
                    <a:pt x="7609" y="5275"/>
                  </a:lnTo>
                  <a:lnTo>
                    <a:pt x="7609" y="5085"/>
                  </a:lnTo>
                  <a:lnTo>
                    <a:pt x="7716" y="4787"/>
                  </a:lnTo>
                  <a:lnTo>
                    <a:pt x="7930" y="4596"/>
                  </a:lnTo>
                  <a:lnTo>
                    <a:pt x="8240" y="4489"/>
                  </a:lnTo>
                  <a:lnTo>
                    <a:pt x="9216" y="4489"/>
                  </a:lnTo>
                  <a:lnTo>
                    <a:pt x="9300" y="4477"/>
                  </a:lnTo>
                  <a:lnTo>
                    <a:pt x="9395" y="4370"/>
                  </a:lnTo>
                  <a:lnTo>
                    <a:pt x="9407" y="4299"/>
                  </a:lnTo>
                  <a:lnTo>
                    <a:pt x="9407" y="2763"/>
                  </a:lnTo>
                  <a:lnTo>
                    <a:pt x="9407" y="2691"/>
                  </a:lnTo>
                  <a:lnTo>
                    <a:pt x="9311" y="2596"/>
                  </a:lnTo>
                  <a:lnTo>
                    <a:pt x="9252" y="2572"/>
                  </a:lnTo>
                  <a:lnTo>
                    <a:pt x="8871" y="2513"/>
                  </a:lnTo>
                  <a:lnTo>
                    <a:pt x="7823" y="2453"/>
                  </a:lnTo>
                  <a:lnTo>
                    <a:pt x="7537" y="2453"/>
                  </a:lnTo>
                  <a:lnTo>
                    <a:pt x="7002" y="2549"/>
                  </a:lnTo>
                  <a:lnTo>
                    <a:pt x="6525" y="2727"/>
                  </a:lnTo>
                  <a:lnTo>
                    <a:pt x="6132" y="2989"/>
                  </a:lnTo>
                  <a:lnTo>
                    <a:pt x="5799" y="3322"/>
                  </a:lnTo>
                  <a:lnTo>
                    <a:pt x="5549" y="3739"/>
                  </a:lnTo>
                  <a:lnTo>
                    <a:pt x="5370" y="4227"/>
                  </a:lnTo>
                  <a:lnTo>
                    <a:pt x="5275" y="4775"/>
                  </a:lnTo>
                  <a:lnTo>
                    <a:pt x="5275" y="5073"/>
                  </a:lnTo>
                  <a:lnTo>
                    <a:pt x="5275" y="6252"/>
                  </a:lnTo>
                  <a:lnTo>
                    <a:pt x="3870" y="6252"/>
                  </a:lnTo>
                  <a:lnTo>
                    <a:pt x="3799" y="6263"/>
                  </a:lnTo>
                  <a:lnTo>
                    <a:pt x="3691" y="6371"/>
                  </a:lnTo>
                  <a:lnTo>
                    <a:pt x="3691" y="6442"/>
                  </a:lnTo>
                  <a:lnTo>
                    <a:pt x="3691" y="8252"/>
                  </a:lnTo>
                  <a:lnTo>
                    <a:pt x="3691" y="8323"/>
                  </a:lnTo>
                  <a:lnTo>
                    <a:pt x="3799" y="8430"/>
                  </a:lnTo>
                  <a:lnTo>
                    <a:pt x="3870" y="8442"/>
                  </a:lnTo>
                  <a:lnTo>
                    <a:pt x="5275" y="8442"/>
                  </a:lnTo>
                  <a:lnTo>
                    <a:pt x="5275" y="12395"/>
                  </a:lnTo>
                  <a:lnTo>
                    <a:pt x="4739" y="12276"/>
                  </a:lnTo>
                  <a:lnTo>
                    <a:pt x="3763" y="11895"/>
                  </a:lnTo>
                  <a:lnTo>
                    <a:pt x="2870" y="11360"/>
                  </a:lnTo>
                  <a:lnTo>
                    <a:pt x="2096" y="10693"/>
                  </a:lnTo>
                  <a:lnTo>
                    <a:pt x="1441" y="9907"/>
                  </a:lnTo>
                  <a:lnTo>
                    <a:pt x="929" y="9014"/>
                  </a:lnTo>
                  <a:lnTo>
                    <a:pt x="584" y="8038"/>
                  </a:lnTo>
                  <a:lnTo>
                    <a:pt x="393" y="6990"/>
                  </a:lnTo>
                  <a:lnTo>
                    <a:pt x="381" y="6442"/>
                  </a:lnTo>
                  <a:lnTo>
                    <a:pt x="381" y="6132"/>
                  </a:lnTo>
                  <a:lnTo>
                    <a:pt x="441" y="5525"/>
                  </a:lnTo>
                  <a:lnTo>
                    <a:pt x="572" y="4930"/>
                  </a:lnTo>
                  <a:lnTo>
                    <a:pt x="739" y="4358"/>
                  </a:lnTo>
                  <a:lnTo>
                    <a:pt x="977" y="3823"/>
                  </a:lnTo>
                  <a:lnTo>
                    <a:pt x="1251" y="3299"/>
                  </a:lnTo>
                  <a:lnTo>
                    <a:pt x="1751" y="2584"/>
                  </a:lnTo>
                  <a:lnTo>
                    <a:pt x="2584" y="1763"/>
                  </a:lnTo>
                  <a:lnTo>
                    <a:pt x="3299" y="1263"/>
                  </a:lnTo>
                  <a:lnTo>
                    <a:pt x="3811" y="977"/>
                  </a:lnTo>
                  <a:lnTo>
                    <a:pt x="4358" y="751"/>
                  </a:lnTo>
                  <a:lnTo>
                    <a:pt x="4930" y="572"/>
                  </a:lnTo>
                  <a:lnTo>
                    <a:pt x="5513" y="453"/>
                  </a:lnTo>
                  <a:lnTo>
                    <a:pt x="6120" y="393"/>
                  </a:lnTo>
                  <a:lnTo>
                    <a:pt x="6442" y="382"/>
                  </a:lnTo>
                  <a:close/>
                  <a:moveTo>
                    <a:pt x="6442" y="0"/>
                  </a:moveTo>
                  <a:lnTo>
                    <a:pt x="6109" y="12"/>
                  </a:lnTo>
                  <a:lnTo>
                    <a:pt x="5454" y="72"/>
                  </a:lnTo>
                  <a:lnTo>
                    <a:pt x="4823" y="203"/>
                  </a:lnTo>
                  <a:lnTo>
                    <a:pt x="4227" y="393"/>
                  </a:lnTo>
                  <a:lnTo>
                    <a:pt x="3644" y="643"/>
                  </a:lnTo>
                  <a:lnTo>
                    <a:pt x="3096" y="941"/>
                  </a:lnTo>
                  <a:lnTo>
                    <a:pt x="2584" y="1286"/>
                  </a:lnTo>
                  <a:lnTo>
                    <a:pt x="2108" y="1679"/>
                  </a:lnTo>
                  <a:lnTo>
                    <a:pt x="1667" y="2120"/>
                  </a:lnTo>
                  <a:lnTo>
                    <a:pt x="1274" y="2596"/>
                  </a:lnTo>
                  <a:lnTo>
                    <a:pt x="929" y="3108"/>
                  </a:lnTo>
                  <a:lnTo>
                    <a:pt x="631" y="3656"/>
                  </a:lnTo>
                  <a:lnTo>
                    <a:pt x="381" y="4227"/>
                  </a:lnTo>
                  <a:lnTo>
                    <a:pt x="203" y="4835"/>
                  </a:lnTo>
                  <a:lnTo>
                    <a:pt x="72" y="5466"/>
                  </a:lnTo>
                  <a:lnTo>
                    <a:pt x="0" y="6109"/>
                  </a:lnTo>
                  <a:lnTo>
                    <a:pt x="0" y="6442"/>
                  </a:lnTo>
                  <a:lnTo>
                    <a:pt x="12" y="7025"/>
                  </a:lnTo>
                  <a:lnTo>
                    <a:pt x="215" y="8145"/>
                  </a:lnTo>
                  <a:lnTo>
                    <a:pt x="619" y="9216"/>
                  </a:lnTo>
                  <a:lnTo>
                    <a:pt x="1191" y="10205"/>
                  </a:lnTo>
                  <a:lnTo>
                    <a:pt x="1560" y="10645"/>
                  </a:lnTo>
                  <a:lnTo>
                    <a:pt x="1941" y="11074"/>
                  </a:lnTo>
                  <a:lnTo>
                    <a:pt x="2822" y="11788"/>
                  </a:lnTo>
                  <a:lnTo>
                    <a:pt x="3811" y="12336"/>
                  </a:lnTo>
                  <a:lnTo>
                    <a:pt x="4870" y="12705"/>
                  </a:lnTo>
                  <a:lnTo>
                    <a:pt x="5430" y="12800"/>
                  </a:lnTo>
                  <a:lnTo>
                    <a:pt x="5513" y="12800"/>
                  </a:lnTo>
                  <a:lnTo>
                    <a:pt x="5585" y="12765"/>
                  </a:lnTo>
                  <a:lnTo>
                    <a:pt x="5644" y="12705"/>
                  </a:lnTo>
                  <a:lnTo>
                    <a:pt x="5656" y="12622"/>
                  </a:lnTo>
                  <a:lnTo>
                    <a:pt x="5656" y="8252"/>
                  </a:lnTo>
                  <a:lnTo>
                    <a:pt x="5644" y="8180"/>
                  </a:lnTo>
                  <a:lnTo>
                    <a:pt x="5537" y="8073"/>
                  </a:lnTo>
                  <a:lnTo>
                    <a:pt x="5466" y="8061"/>
                  </a:lnTo>
                  <a:lnTo>
                    <a:pt x="4061" y="8061"/>
                  </a:lnTo>
                  <a:lnTo>
                    <a:pt x="4061" y="6633"/>
                  </a:lnTo>
                  <a:lnTo>
                    <a:pt x="5466" y="6633"/>
                  </a:lnTo>
                  <a:lnTo>
                    <a:pt x="5537" y="6621"/>
                  </a:lnTo>
                  <a:lnTo>
                    <a:pt x="5644" y="6525"/>
                  </a:lnTo>
                  <a:lnTo>
                    <a:pt x="5656" y="6442"/>
                  </a:lnTo>
                  <a:lnTo>
                    <a:pt x="5656" y="5073"/>
                  </a:lnTo>
                  <a:lnTo>
                    <a:pt x="5656" y="4811"/>
                  </a:lnTo>
                  <a:lnTo>
                    <a:pt x="5727" y="4335"/>
                  </a:lnTo>
                  <a:lnTo>
                    <a:pt x="5882" y="3930"/>
                  </a:lnTo>
                  <a:lnTo>
                    <a:pt x="6097" y="3573"/>
                  </a:lnTo>
                  <a:lnTo>
                    <a:pt x="6370" y="3287"/>
                  </a:lnTo>
                  <a:lnTo>
                    <a:pt x="6716" y="3061"/>
                  </a:lnTo>
                  <a:lnTo>
                    <a:pt x="7109" y="2906"/>
                  </a:lnTo>
                  <a:lnTo>
                    <a:pt x="7573" y="2834"/>
                  </a:lnTo>
                  <a:lnTo>
                    <a:pt x="7823" y="2822"/>
                  </a:lnTo>
                  <a:lnTo>
                    <a:pt x="8537" y="2858"/>
                  </a:lnTo>
                  <a:lnTo>
                    <a:pt x="9026" y="2918"/>
                  </a:lnTo>
                  <a:lnTo>
                    <a:pt x="9026" y="4108"/>
                  </a:lnTo>
                  <a:lnTo>
                    <a:pt x="8430" y="4108"/>
                  </a:lnTo>
                  <a:lnTo>
                    <a:pt x="8156" y="4120"/>
                  </a:lnTo>
                  <a:lnTo>
                    <a:pt x="7716" y="4275"/>
                  </a:lnTo>
                  <a:lnTo>
                    <a:pt x="7394" y="4573"/>
                  </a:lnTo>
                  <a:lnTo>
                    <a:pt x="7240" y="5013"/>
                  </a:lnTo>
                  <a:lnTo>
                    <a:pt x="7228" y="5275"/>
                  </a:lnTo>
                  <a:lnTo>
                    <a:pt x="7228" y="6442"/>
                  </a:lnTo>
                  <a:lnTo>
                    <a:pt x="7240" y="6525"/>
                  </a:lnTo>
                  <a:lnTo>
                    <a:pt x="7335" y="6621"/>
                  </a:lnTo>
                  <a:lnTo>
                    <a:pt x="7418" y="6633"/>
                  </a:lnTo>
                  <a:lnTo>
                    <a:pt x="8930" y="6633"/>
                  </a:lnTo>
                  <a:lnTo>
                    <a:pt x="8704" y="8061"/>
                  </a:lnTo>
                  <a:lnTo>
                    <a:pt x="7418" y="8061"/>
                  </a:lnTo>
                  <a:lnTo>
                    <a:pt x="7335" y="8073"/>
                  </a:lnTo>
                  <a:lnTo>
                    <a:pt x="7240" y="8180"/>
                  </a:lnTo>
                  <a:lnTo>
                    <a:pt x="7228" y="8252"/>
                  </a:lnTo>
                  <a:lnTo>
                    <a:pt x="7228" y="12622"/>
                  </a:lnTo>
                  <a:lnTo>
                    <a:pt x="7240" y="12705"/>
                  </a:lnTo>
                  <a:lnTo>
                    <a:pt x="7287" y="12765"/>
                  </a:lnTo>
                  <a:lnTo>
                    <a:pt x="7347" y="12800"/>
                  </a:lnTo>
                  <a:lnTo>
                    <a:pt x="7418" y="12812"/>
                  </a:lnTo>
                  <a:lnTo>
                    <a:pt x="7430" y="12812"/>
                  </a:lnTo>
                  <a:lnTo>
                    <a:pt x="7442" y="12800"/>
                  </a:lnTo>
                  <a:lnTo>
                    <a:pt x="8002" y="12705"/>
                  </a:lnTo>
                  <a:lnTo>
                    <a:pt x="9061" y="12336"/>
                  </a:lnTo>
                  <a:lnTo>
                    <a:pt x="10050" y="11788"/>
                  </a:lnTo>
                  <a:lnTo>
                    <a:pt x="10931" y="11074"/>
                  </a:lnTo>
                  <a:lnTo>
                    <a:pt x="11312" y="10645"/>
                  </a:lnTo>
                  <a:lnTo>
                    <a:pt x="11681" y="10205"/>
                  </a:lnTo>
                  <a:lnTo>
                    <a:pt x="12252" y="9216"/>
                  </a:lnTo>
                  <a:lnTo>
                    <a:pt x="12657" y="8145"/>
                  </a:lnTo>
                  <a:lnTo>
                    <a:pt x="12860" y="7025"/>
                  </a:lnTo>
                  <a:lnTo>
                    <a:pt x="12872" y="6442"/>
                  </a:lnTo>
                  <a:lnTo>
                    <a:pt x="12872" y="6109"/>
                  </a:lnTo>
                  <a:lnTo>
                    <a:pt x="12800" y="5466"/>
                  </a:lnTo>
                  <a:lnTo>
                    <a:pt x="12669" y="4835"/>
                  </a:lnTo>
                  <a:lnTo>
                    <a:pt x="12491" y="4227"/>
                  </a:lnTo>
                  <a:lnTo>
                    <a:pt x="12240" y="3656"/>
                  </a:lnTo>
                  <a:lnTo>
                    <a:pt x="11943" y="3108"/>
                  </a:lnTo>
                  <a:lnTo>
                    <a:pt x="11598" y="2596"/>
                  </a:lnTo>
                  <a:lnTo>
                    <a:pt x="11205" y="2120"/>
                  </a:lnTo>
                  <a:lnTo>
                    <a:pt x="10764" y="1679"/>
                  </a:lnTo>
                  <a:lnTo>
                    <a:pt x="10288" y="1286"/>
                  </a:lnTo>
                  <a:lnTo>
                    <a:pt x="9776" y="941"/>
                  </a:lnTo>
                  <a:lnTo>
                    <a:pt x="9228" y="643"/>
                  </a:lnTo>
                  <a:lnTo>
                    <a:pt x="8645" y="393"/>
                  </a:lnTo>
                  <a:lnTo>
                    <a:pt x="8049" y="203"/>
                  </a:lnTo>
                  <a:lnTo>
                    <a:pt x="7418" y="72"/>
                  </a:lnTo>
                  <a:lnTo>
                    <a:pt x="6763" y="12"/>
                  </a:lnTo>
                  <a:lnTo>
                    <a:pt x="6442" y="0"/>
                  </a:lnTo>
                  <a:close/>
                </a:path>
              </a:pathLst>
            </a:custGeom>
            <a:solidFill>
              <a:srgbClr val="03127C"/>
            </a:solidFill>
            <a:ln cap="flat" cmpd="sng" w="9525">
              <a:solidFill>
                <a:srgbClr val="17314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230" name="Google Shape;6230;p15"/>
            <p:cNvSpPr/>
            <p:nvPr/>
          </p:nvSpPr>
          <p:spPr>
            <a:xfrm>
              <a:off x="4431075" y="2341175"/>
              <a:ext cx="143200" cy="259000"/>
            </a:xfrm>
            <a:custGeom>
              <a:rect b="b" l="l" r="r" t="t"/>
              <a:pathLst>
                <a:path extrusionOk="0" h="10360" w="5728">
                  <a:moveTo>
                    <a:pt x="3846" y="0"/>
                  </a:moveTo>
                  <a:lnTo>
                    <a:pt x="3311" y="96"/>
                  </a:lnTo>
                  <a:lnTo>
                    <a:pt x="2846" y="274"/>
                  </a:lnTo>
                  <a:lnTo>
                    <a:pt x="2441" y="536"/>
                  </a:lnTo>
                  <a:lnTo>
                    <a:pt x="2108" y="869"/>
                  </a:lnTo>
                  <a:lnTo>
                    <a:pt x="1858" y="1286"/>
                  </a:lnTo>
                  <a:lnTo>
                    <a:pt x="1679" y="1774"/>
                  </a:lnTo>
                  <a:lnTo>
                    <a:pt x="1596" y="2322"/>
                  </a:lnTo>
                  <a:lnTo>
                    <a:pt x="1584" y="2620"/>
                  </a:lnTo>
                  <a:lnTo>
                    <a:pt x="1584" y="3799"/>
                  </a:lnTo>
                  <a:lnTo>
                    <a:pt x="191" y="3799"/>
                  </a:lnTo>
                  <a:lnTo>
                    <a:pt x="108" y="3810"/>
                  </a:lnTo>
                  <a:lnTo>
                    <a:pt x="12" y="3918"/>
                  </a:lnTo>
                  <a:lnTo>
                    <a:pt x="0" y="3989"/>
                  </a:lnTo>
                  <a:lnTo>
                    <a:pt x="0" y="5799"/>
                  </a:lnTo>
                  <a:lnTo>
                    <a:pt x="12" y="5870"/>
                  </a:lnTo>
                  <a:lnTo>
                    <a:pt x="108" y="5977"/>
                  </a:lnTo>
                  <a:lnTo>
                    <a:pt x="191" y="5989"/>
                  </a:lnTo>
                  <a:lnTo>
                    <a:pt x="1584" y="5989"/>
                  </a:lnTo>
                  <a:lnTo>
                    <a:pt x="1584" y="10169"/>
                  </a:lnTo>
                  <a:lnTo>
                    <a:pt x="1596" y="10240"/>
                  </a:lnTo>
                  <a:lnTo>
                    <a:pt x="1703" y="10347"/>
                  </a:lnTo>
                  <a:lnTo>
                    <a:pt x="1775" y="10359"/>
                  </a:lnTo>
                  <a:lnTo>
                    <a:pt x="1846" y="10347"/>
                  </a:lnTo>
                  <a:lnTo>
                    <a:pt x="1953" y="10240"/>
                  </a:lnTo>
                  <a:lnTo>
                    <a:pt x="1965" y="10169"/>
                  </a:lnTo>
                  <a:lnTo>
                    <a:pt x="1965" y="5799"/>
                  </a:lnTo>
                  <a:lnTo>
                    <a:pt x="1953" y="5727"/>
                  </a:lnTo>
                  <a:lnTo>
                    <a:pt x="1846" y="5620"/>
                  </a:lnTo>
                  <a:lnTo>
                    <a:pt x="1775" y="5608"/>
                  </a:lnTo>
                  <a:lnTo>
                    <a:pt x="381" y="5608"/>
                  </a:lnTo>
                  <a:lnTo>
                    <a:pt x="381" y="4180"/>
                  </a:lnTo>
                  <a:lnTo>
                    <a:pt x="1775" y="4180"/>
                  </a:lnTo>
                  <a:lnTo>
                    <a:pt x="1846" y="4168"/>
                  </a:lnTo>
                  <a:lnTo>
                    <a:pt x="1953" y="4072"/>
                  </a:lnTo>
                  <a:lnTo>
                    <a:pt x="1965" y="3989"/>
                  </a:lnTo>
                  <a:lnTo>
                    <a:pt x="1965" y="2620"/>
                  </a:lnTo>
                  <a:lnTo>
                    <a:pt x="1965" y="2358"/>
                  </a:lnTo>
                  <a:lnTo>
                    <a:pt x="2048" y="1882"/>
                  </a:lnTo>
                  <a:lnTo>
                    <a:pt x="2191" y="1477"/>
                  </a:lnTo>
                  <a:lnTo>
                    <a:pt x="2406" y="1120"/>
                  </a:lnTo>
                  <a:lnTo>
                    <a:pt x="2679" y="834"/>
                  </a:lnTo>
                  <a:lnTo>
                    <a:pt x="3025" y="608"/>
                  </a:lnTo>
                  <a:lnTo>
                    <a:pt x="3430" y="465"/>
                  </a:lnTo>
                  <a:lnTo>
                    <a:pt x="3882" y="381"/>
                  </a:lnTo>
                  <a:lnTo>
                    <a:pt x="4132" y="381"/>
                  </a:lnTo>
                  <a:lnTo>
                    <a:pt x="4846" y="405"/>
                  </a:lnTo>
                  <a:lnTo>
                    <a:pt x="5347" y="477"/>
                  </a:lnTo>
                  <a:lnTo>
                    <a:pt x="5347" y="1655"/>
                  </a:lnTo>
                  <a:lnTo>
                    <a:pt x="4739" y="1655"/>
                  </a:lnTo>
                  <a:lnTo>
                    <a:pt x="4465" y="1667"/>
                  </a:lnTo>
                  <a:lnTo>
                    <a:pt x="4025" y="1822"/>
                  </a:lnTo>
                  <a:lnTo>
                    <a:pt x="3715" y="2132"/>
                  </a:lnTo>
                  <a:lnTo>
                    <a:pt x="3549" y="2560"/>
                  </a:lnTo>
                  <a:lnTo>
                    <a:pt x="3537" y="2822"/>
                  </a:lnTo>
                  <a:lnTo>
                    <a:pt x="3537" y="3989"/>
                  </a:lnTo>
                  <a:lnTo>
                    <a:pt x="3549" y="4072"/>
                  </a:lnTo>
                  <a:lnTo>
                    <a:pt x="3644" y="4168"/>
                  </a:lnTo>
                  <a:lnTo>
                    <a:pt x="3727" y="4180"/>
                  </a:lnTo>
                  <a:lnTo>
                    <a:pt x="5239" y="4180"/>
                  </a:lnTo>
                  <a:lnTo>
                    <a:pt x="5013" y="5608"/>
                  </a:lnTo>
                  <a:lnTo>
                    <a:pt x="3727" y="5608"/>
                  </a:lnTo>
                  <a:lnTo>
                    <a:pt x="3644" y="5620"/>
                  </a:lnTo>
                  <a:lnTo>
                    <a:pt x="3549" y="5727"/>
                  </a:lnTo>
                  <a:lnTo>
                    <a:pt x="3537" y="5799"/>
                  </a:lnTo>
                  <a:lnTo>
                    <a:pt x="3537" y="10169"/>
                  </a:lnTo>
                  <a:lnTo>
                    <a:pt x="3549" y="10240"/>
                  </a:lnTo>
                  <a:lnTo>
                    <a:pt x="3644" y="10347"/>
                  </a:lnTo>
                  <a:lnTo>
                    <a:pt x="3727" y="10359"/>
                  </a:lnTo>
                  <a:lnTo>
                    <a:pt x="3799" y="10347"/>
                  </a:lnTo>
                  <a:lnTo>
                    <a:pt x="3906" y="10240"/>
                  </a:lnTo>
                  <a:lnTo>
                    <a:pt x="3918" y="10169"/>
                  </a:lnTo>
                  <a:lnTo>
                    <a:pt x="3918" y="5989"/>
                  </a:lnTo>
                  <a:lnTo>
                    <a:pt x="5180" y="5989"/>
                  </a:lnTo>
                  <a:lnTo>
                    <a:pt x="5251" y="5977"/>
                  </a:lnTo>
                  <a:lnTo>
                    <a:pt x="5347" y="5894"/>
                  </a:lnTo>
                  <a:lnTo>
                    <a:pt x="5370" y="5823"/>
                  </a:lnTo>
                  <a:lnTo>
                    <a:pt x="5644" y="4025"/>
                  </a:lnTo>
                  <a:lnTo>
                    <a:pt x="5644" y="3941"/>
                  </a:lnTo>
                  <a:lnTo>
                    <a:pt x="5609" y="3870"/>
                  </a:lnTo>
                  <a:lnTo>
                    <a:pt x="5537" y="3810"/>
                  </a:lnTo>
                  <a:lnTo>
                    <a:pt x="5466" y="3799"/>
                  </a:lnTo>
                  <a:lnTo>
                    <a:pt x="3918" y="3799"/>
                  </a:lnTo>
                  <a:lnTo>
                    <a:pt x="3918" y="2822"/>
                  </a:lnTo>
                  <a:lnTo>
                    <a:pt x="3930" y="2632"/>
                  </a:lnTo>
                  <a:lnTo>
                    <a:pt x="4025" y="2334"/>
                  </a:lnTo>
                  <a:lnTo>
                    <a:pt x="4239" y="2143"/>
                  </a:lnTo>
                  <a:lnTo>
                    <a:pt x="4549" y="2036"/>
                  </a:lnTo>
                  <a:lnTo>
                    <a:pt x="5537" y="2036"/>
                  </a:lnTo>
                  <a:lnTo>
                    <a:pt x="5609" y="2024"/>
                  </a:lnTo>
                  <a:lnTo>
                    <a:pt x="5716" y="1917"/>
                  </a:lnTo>
                  <a:lnTo>
                    <a:pt x="5728" y="1846"/>
                  </a:lnTo>
                  <a:lnTo>
                    <a:pt x="5728" y="310"/>
                  </a:lnTo>
                  <a:lnTo>
                    <a:pt x="5716" y="238"/>
                  </a:lnTo>
                  <a:lnTo>
                    <a:pt x="5632" y="143"/>
                  </a:lnTo>
                  <a:lnTo>
                    <a:pt x="5561" y="119"/>
                  </a:lnTo>
                  <a:lnTo>
                    <a:pt x="5180" y="60"/>
                  </a:lnTo>
                  <a:lnTo>
                    <a:pt x="4132" y="0"/>
                  </a:lnTo>
                  <a:close/>
                </a:path>
              </a:pathLst>
            </a:custGeom>
            <a:solidFill>
              <a:srgbClr val="03127C"/>
            </a:solidFill>
            <a:ln cap="flat" cmpd="sng" w="9525">
              <a:solidFill>
                <a:srgbClr val="17314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231" name="Google Shape;6231;p15"/>
            <p:cNvSpPr/>
            <p:nvPr/>
          </p:nvSpPr>
          <p:spPr>
            <a:xfrm>
              <a:off x="4256925" y="2202450"/>
              <a:ext cx="478975" cy="478975"/>
            </a:xfrm>
            <a:custGeom>
              <a:rect b="b" l="l" r="r" t="t"/>
              <a:pathLst>
                <a:path extrusionOk="0" h="19159" w="19159">
                  <a:moveTo>
                    <a:pt x="16944" y="394"/>
                  </a:moveTo>
                  <a:lnTo>
                    <a:pt x="17135" y="406"/>
                  </a:lnTo>
                  <a:lnTo>
                    <a:pt x="17480" y="477"/>
                  </a:lnTo>
                  <a:lnTo>
                    <a:pt x="17813" y="620"/>
                  </a:lnTo>
                  <a:lnTo>
                    <a:pt x="18099" y="810"/>
                  </a:lnTo>
                  <a:lnTo>
                    <a:pt x="18349" y="1060"/>
                  </a:lnTo>
                  <a:lnTo>
                    <a:pt x="18540" y="1346"/>
                  </a:lnTo>
                  <a:lnTo>
                    <a:pt x="18683" y="1668"/>
                  </a:lnTo>
                  <a:lnTo>
                    <a:pt x="18754" y="2025"/>
                  </a:lnTo>
                  <a:lnTo>
                    <a:pt x="18754" y="2203"/>
                  </a:lnTo>
                  <a:lnTo>
                    <a:pt x="18754" y="16944"/>
                  </a:lnTo>
                  <a:lnTo>
                    <a:pt x="18754" y="17123"/>
                  </a:lnTo>
                  <a:lnTo>
                    <a:pt x="18683" y="17480"/>
                  </a:lnTo>
                  <a:lnTo>
                    <a:pt x="18540" y="17801"/>
                  </a:lnTo>
                  <a:lnTo>
                    <a:pt x="18349" y="18099"/>
                  </a:lnTo>
                  <a:lnTo>
                    <a:pt x="18099" y="18337"/>
                  </a:lnTo>
                  <a:lnTo>
                    <a:pt x="17813" y="18540"/>
                  </a:lnTo>
                  <a:lnTo>
                    <a:pt x="17492" y="18670"/>
                  </a:lnTo>
                  <a:lnTo>
                    <a:pt x="17135" y="18742"/>
                  </a:lnTo>
                  <a:lnTo>
                    <a:pt x="16944" y="18754"/>
                  </a:lnTo>
                  <a:lnTo>
                    <a:pt x="2216" y="18754"/>
                  </a:lnTo>
                  <a:lnTo>
                    <a:pt x="2025" y="18742"/>
                  </a:lnTo>
                  <a:lnTo>
                    <a:pt x="1680" y="18670"/>
                  </a:lnTo>
                  <a:lnTo>
                    <a:pt x="1346" y="18540"/>
                  </a:lnTo>
                  <a:lnTo>
                    <a:pt x="1061" y="18337"/>
                  </a:lnTo>
                  <a:lnTo>
                    <a:pt x="811" y="18099"/>
                  </a:lnTo>
                  <a:lnTo>
                    <a:pt x="620" y="17801"/>
                  </a:lnTo>
                  <a:lnTo>
                    <a:pt x="477" y="17480"/>
                  </a:lnTo>
                  <a:lnTo>
                    <a:pt x="406" y="17123"/>
                  </a:lnTo>
                  <a:lnTo>
                    <a:pt x="406" y="16944"/>
                  </a:lnTo>
                  <a:lnTo>
                    <a:pt x="406" y="2203"/>
                  </a:lnTo>
                  <a:lnTo>
                    <a:pt x="406" y="2025"/>
                  </a:lnTo>
                  <a:lnTo>
                    <a:pt x="477" y="1668"/>
                  </a:lnTo>
                  <a:lnTo>
                    <a:pt x="620" y="1346"/>
                  </a:lnTo>
                  <a:lnTo>
                    <a:pt x="811" y="1060"/>
                  </a:lnTo>
                  <a:lnTo>
                    <a:pt x="1061" y="810"/>
                  </a:lnTo>
                  <a:lnTo>
                    <a:pt x="1346" y="620"/>
                  </a:lnTo>
                  <a:lnTo>
                    <a:pt x="1668" y="477"/>
                  </a:lnTo>
                  <a:lnTo>
                    <a:pt x="2025" y="406"/>
                  </a:lnTo>
                  <a:lnTo>
                    <a:pt x="2216" y="394"/>
                  </a:lnTo>
                  <a:close/>
                  <a:moveTo>
                    <a:pt x="1989" y="1"/>
                  </a:moveTo>
                  <a:lnTo>
                    <a:pt x="1549" y="96"/>
                  </a:lnTo>
                  <a:lnTo>
                    <a:pt x="1156" y="263"/>
                  </a:lnTo>
                  <a:lnTo>
                    <a:pt x="799" y="501"/>
                  </a:lnTo>
                  <a:lnTo>
                    <a:pt x="501" y="798"/>
                  </a:lnTo>
                  <a:lnTo>
                    <a:pt x="263" y="1156"/>
                  </a:lnTo>
                  <a:lnTo>
                    <a:pt x="96" y="1549"/>
                  </a:lnTo>
                  <a:lnTo>
                    <a:pt x="13" y="1977"/>
                  </a:lnTo>
                  <a:lnTo>
                    <a:pt x="1" y="2203"/>
                  </a:lnTo>
                  <a:lnTo>
                    <a:pt x="1" y="16944"/>
                  </a:lnTo>
                  <a:lnTo>
                    <a:pt x="13" y="17170"/>
                  </a:lnTo>
                  <a:lnTo>
                    <a:pt x="96" y="17599"/>
                  </a:lnTo>
                  <a:lnTo>
                    <a:pt x="263" y="17992"/>
                  </a:lnTo>
                  <a:lnTo>
                    <a:pt x="501" y="18349"/>
                  </a:lnTo>
                  <a:lnTo>
                    <a:pt x="799" y="18647"/>
                  </a:lnTo>
                  <a:lnTo>
                    <a:pt x="1156" y="18885"/>
                  </a:lnTo>
                  <a:lnTo>
                    <a:pt x="1549" y="19063"/>
                  </a:lnTo>
                  <a:lnTo>
                    <a:pt x="1989" y="19147"/>
                  </a:lnTo>
                  <a:lnTo>
                    <a:pt x="2216" y="19159"/>
                  </a:lnTo>
                  <a:lnTo>
                    <a:pt x="16944" y="19159"/>
                  </a:lnTo>
                  <a:lnTo>
                    <a:pt x="17171" y="19147"/>
                  </a:lnTo>
                  <a:lnTo>
                    <a:pt x="17611" y="19063"/>
                  </a:lnTo>
                  <a:lnTo>
                    <a:pt x="18004" y="18885"/>
                  </a:lnTo>
                  <a:lnTo>
                    <a:pt x="18361" y="18647"/>
                  </a:lnTo>
                  <a:lnTo>
                    <a:pt x="18659" y="18349"/>
                  </a:lnTo>
                  <a:lnTo>
                    <a:pt x="18897" y="18004"/>
                  </a:lnTo>
                  <a:lnTo>
                    <a:pt x="19064" y="17599"/>
                  </a:lnTo>
                  <a:lnTo>
                    <a:pt x="19147" y="17170"/>
                  </a:lnTo>
                  <a:lnTo>
                    <a:pt x="19159" y="16944"/>
                  </a:lnTo>
                  <a:lnTo>
                    <a:pt x="19159" y="2203"/>
                  </a:lnTo>
                  <a:lnTo>
                    <a:pt x="19147" y="1977"/>
                  </a:lnTo>
                  <a:lnTo>
                    <a:pt x="19064" y="1549"/>
                  </a:lnTo>
                  <a:lnTo>
                    <a:pt x="18897" y="1156"/>
                  </a:lnTo>
                  <a:lnTo>
                    <a:pt x="18659" y="798"/>
                  </a:lnTo>
                  <a:lnTo>
                    <a:pt x="18361" y="501"/>
                  </a:lnTo>
                  <a:lnTo>
                    <a:pt x="18004" y="263"/>
                  </a:lnTo>
                  <a:lnTo>
                    <a:pt x="17611" y="96"/>
                  </a:lnTo>
                  <a:lnTo>
                    <a:pt x="17171" y="1"/>
                  </a:lnTo>
                  <a:close/>
                </a:path>
              </a:pathLst>
            </a:custGeom>
            <a:solidFill>
              <a:srgbClr val="03127C"/>
            </a:solidFill>
            <a:ln cap="flat" cmpd="sng" w="9525">
              <a:solidFill>
                <a:srgbClr val="17314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grpSp>
        <p:nvGrpSpPr>
          <p:cNvPr id="6232" name="Google Shape;6232;p15"/>
          <p:cNvGrpSpPr/>
          <p:nvPr/>
        </p:nvGrpSpPr>
        <p:grpSpPr>
          <a:xfrm>
            <a:off x="4845346" y="4202730"/>
            <a:ext cx="445782" cy="431157"/>
            <a:chOff x="7644880" y="1307090"/>
            <a:chExt cx="408039" cy="411370"/>
          </a:xfrm>
        </p:grpSpPr>
        <p:sp>
          <p:nvSpPr>
            <p:cNvPr id="6233" name="Google Shape;6233;p15"/>
            <p:cNvSpPr/>
            <p:nvPr/>
          </p:nvSpPr>
          <p:spPr>
            <a:xfrm>
              <a:off x="7735906" y="1376102"/>
              <a:ext cx="232824" cy="273345"/>
            </a:xfrm>
            <a:custGeom>
              <a:rect b="b" l="l" r="r" t="t"/>
              <a:pathLst>
                <a:path extrusionOk="0" h="12730" w="10932">
                  <a:moveTo>
                    <a:pt x="7550" y="382"/>
                  </a:moveTo>
                  <a:lnTo>
                    <a:pt x="7609" y="668"/>
                  </a:lnTo>
                  <a:lnTo>
                    <a:pt x="7788" y="1203"/>
                  </a:lnTo>
                  <a:lnTo>
                    <a:pt x="8038" y="1704"/>
                  </a:lnTo>
                  <a:lnTo>
                    <a:pt x="8371" y="2144"/>
                  </a:lnTo>
                  <a:lnTo>
                    <a:pt x="8776" y="2537"/>
                  </a:lnTo>
                  <a:lnTo>
                    <a:pt x="9229" y="2858"/>
                  </a:lnTo>
                  <a:lnTo>
                    <a:pt x="9729" y="3097"/>
                  </a:lnTo>
                  <a:lnTo>
                    <a:pt x="10276" y="3263"/>
                  </a:lnTo>
                  <a:lnTo>
                    <a:pt x="10562" y="3299"/>
                  </a:lnTo>
                  <a:lnTo>
                    <a:pt x="10562" y="5014"/>
                  </a:lnTo>
                  <a:lnTo>
                    <a:pt x="10455" y="5014"/>
                  </a:lnTo>
                  <a:lnTo>
                    <a:pt x="10062" y="5002"/>
                  </a:lnTo>
                  <a:lnTo>
                    <a:pt x="9312" y="4811"/>
                  </a:lnTo>
                  <a:lnTo>
                    <a:pt x="8645" y="4442"/>
                  </a:lnTo>
                  <a:lnTo>
                    <a:pt x="8074" y="3930"/>
                  </a:lnTo>
                  <a:lnTo>
                    <a:pt x="7847" y="3609"/>
                  </a:lnTo>
                  <a:lnTo>
                    <a:pt x="7812" y="3561"/>
                  </a:lnTo>
                  <a:lnTo>
                    <a:pt x="7693" y="3525"/>
                  </a:lnTo>
                  <a:lnTo>
                    <a:pt x="7633" y="3537"/>
                  </a:lnTo>
                  <a:lnTo>
                    <a:pt x="7585" y="3561"/>
                  </a:lnTo>
                  <a:lnTo>
                    <a:pt x="7514" y="3644"/>
                  </a:lnTo>
                  <a:lnTo>
                    <a:pt x="7502" y="3716"/>
                  </a:lnTo>
                  <a:lnTo>
                    <a:pt x="7502" y="8788"/>
                  </a:lnTo>
                  <a:lnTo>
                    <a:pt x="7490" y="9157"/>
                  </a:lnTo>
                  <a:lnTo>
                    <a:pt x="7347" y="9848"/>
                  </a:lnTo>
                  <a:lnTo>
                    <a:pt x="7073" y="10491"/>
                  </a:lnTo>
                  <a:lnTo>
                    <a:pt x="6692" y="11062"/>
                  </a:lnTo>
                  <a:lnTo>
                    <a:pt x="6204" y="11539"/>
                  </a:lnTo>
                  <a:lnTo>
                    <a:pt x="5633" y="11931"/>
                  </a:lnTo>
                  <a:lnTo>
                    <a:pt x="5002" y="12193"/>
                  </a:lnTo>
                  <a:lnTo>
                    <a:pt x="4299" y="12336"/>
                  </a:lnTo>
                  <a:lnTo>
                    <a:pt x="3942" y="12348"/>
                  </a:lnTo>
                  <a:lnTo>
                    <a:pt x="3573" y="12336"/>
                  </a:lnTo>
                  <a:lnTo>
                    <a:pt x="2870" y="12193"/>
                  </a:lnTo>
                  <a:lnTo>
                    <a:pt x="2239" y="11931"/>
                  </a:lnTo>
                  <a:lnTo>
                    <a:pt x="1668" y="11539"/>
                  </a:lnTo>
                  <a:lnTo>
                    <a:pt x="1180" y="11062"/>
                  </a:lnTo>
                  <a:lnTo>
                    <a:pt x="799" y="10491"/>
                  </a:lnTo>
                  <a:lnTo>
                    <a:pt x="525" y="9848"/>
                  </a:lnTo>
                  <a:lnTo>
                    <a:pt x="382" y="9157"/>
                  </a:lnTo>
                  <a:lnTo>
                    <a:pt x="370" y="8788"/>
                  </a:lnTo>
                  <a:lnTo>
                    <a:pt x="382" y="8419"/>
                  </a:lnTo>
                  <a:lnTo>
                    <a:pt x="525" y="7728"/>
                  </a:lnTo>
                  <a:lnTo>
                    <a:pt x="799" y="7085"/>
                  </a:lnTo>
                  <a:lnTo>
                    <a:pt x="1180" y="6514"/>
                  </a:lnTo>
                  <a:lnTo>
                    <a:pt x="1668" y="6038"/>
                  </a:lnTo>
                  <a:lnTo>
                    <a:pt x="2239" y="5645"/>
                  </a:lnTo>
                  <a:lnTo>
                    <a:pt x="2882" y="5383"/>
                  </a:lnTo>
                  <a:lnTo>
                    <a:pt x="3573" y="5240"/>
                  </a:lnTo>
                  <a:lnTo>
                    <a:pt x="3942" y="5228"/>
                  </a:lnTo>
                  <a:lnTo>
                    <a:pt x="3990" y="5228"/>
                  </a:lnTo>
                  <a:lnTo>
                    <a:pt x="3990" y="6692"/>
                  </a:lnTo>
                  <a:lnTo>
                    <a:pt x="3966" y="6681"/>
                  </a:lnTo>
                  <a:lnTo>
                    <a:pt x="3942" y="6681"/>
                  </a:lnTo>
                  <a:lnTo>
                    <a:pt x="3728" y="6692"/>
                  </a:lnTo>
                  <a:lnTo>
                    <a:pt x="3311" y="6776"/>
                  </a:lnTo>
                  <a:lnTo>
                    <a:pt x="2930" y="6931"/>
                  </a:lnTo>
                  <a:lnTo>
                    <a:pt x="2597" y="7169"/>
                  </a:lnTo>
                  <a:lnTo>
                    <a:pt x="2311" y="7454"/>
                  </a:lnTo>
                  <a:lnTo>
                    <a:pt x="2085" y="7788"/>
                  </a:lnTo>
                  <a:lnTo>
                    <a:pt x="1930" y="8157"/>
                  </a:lnTo>
                  <a:lnTo>
                    <a:pt x="1846" y="8574"/>
                  </a:lnTo>
                  <a:lnTo>
                    <a:pt x="1835" y="8788"/>
                  </a:lnTo>
                  <a:lnTo>
                    <a:pt x="1846" y="9002"/>
                  </a:lnTo>
                  <a:lnTo>
                    <a:pt x="1930" y="9419"/>
                  </a:lnTo>
                  <a:lnTo>
                    <a:pt x="2085" y="9788"/>
                  </a:lnTo>
                  <a:lnTo>
                    <a:pt x="2311" y="10122"/>
                  </a:lnTo>
                  <a:lnTo>
                    <a:pt x="2597" y="10407"/>
                  </a:lnTo>
                  <a:lnTo>
                    <a:pt x="2930" y="10646"/>
                  </a:lnTo>
                  <a:lnTo>
                    <a:pt x="3311" y="10800"/>
                  </a:lnTo>
                  <a:lnTo>
                    <a:pt x="3728" y="10884"/>
                  </a:lnTo>
                  <a:lnTo>
                    <a:pt x="3942" y="10896"/>
                  </a:lnTo>
                  <a:lnTo>
                    <a:pt x="4156" y="10884"/>
                  </a:lnTo>
                  <a:lnTo>
                    <a:pt x="4585" y="10800"/>
                  </a:lnTo>
                  <a:lnTo>
                    <a:pt x="4966" y="10634"/>
                  </a:lnTo>
                  <a:lnTo>
                    <a:pt x="5323" y="10407"/>
                  </a:lnTo>
                  <a:lnTo>
                    <a:pt x="5621" y="10134"/>
                  </a:lnTo>
                  <a:lnTo>
                    <a:pt x="5859" y="9800"/>
                  </a:lnTo>
                  <a:lnTo>
                    <a:pt x="6026" y="9419"/>
                  </a:lnTo>
                  <a:lnTo>
                    <a:pt x="6109" y="9026"/>
                  </a:lnTo>
                  <a:lnTo>
                    <a:pt x="6121" y="8812"/>
                  </a:lnTo>
                  <a:lnTo>
                    <a:pt x="6133" y="382"/>
                  </a:lnTo>
                  <a:close/>
                  <a:moveTo>
                    <a:pt x="5942" y="1"/>
                  </a:moveTo>
                  <a:lnTo>
                    <a:pt x="5871" y="13"/>
                  </a:lnTo>
                  <a:lnTo>
                    <a:pt x="5764" y="108"/>
                  </a:lnTo>
                  <a:lnTo>
                    <a:pt x="5752" y="191"/>
                  </a:lnTo>
                  <a:lnTo>
                    <a:pt x="5740" y="8812"/>
                  </a:lnTo>
                  <a:lnTo>
                    <a:pt x="5728" y="8979"/>
                  </a:lnTo>
                  <a:lnTo>
                    <a:pt x="5657" y="9312"/>
                  </a:lnTo>
                  <a:lnTo>
                    <a:pt x="5526" y="9610"/>
                  </a:lnTo>
                  <a:lnTo>
                    <a:pt x="5323" y="9883"/>
                  </a:lnTo>
                  <a:lnTo>
                    <a:pt x="5073" y="10122"/>
                  </a:lnTo>
                  <a:lnTo>
                    <a:pt x="4787" y="10300"/>
                  </a:lnTo>
                  <a:lnTo>
                    <a:pt x="4466" y="10431"/>
                  </a:lnTo>
                  <a:lnTo>
                    <a:pt x="4121" y="10503"/>
                  </a:lnTo>
                  <a:lnTo>
                    <a:pt x="3930" y="10515"/>
                  </a:lnTo>
                  <a:lnTo>
                    <a:pt x="3763" y="10503"/>
                  </a:lnTo>
                  <a:lnTo>
                    <a:pt x="3418" y="10431"/>
                  </a:lnTo>
                  <a:lnTo>
                    <a:pt x="3109" y="10300"/>
                  </a:lnTo>
                  <a:lnTo>
                    <a:pt x="2835" y="10122"/>
                  </a:lnTo>
                  <a:lnTo>
                    <a:pt x="2608" y="9883"/>
                  </a:lnTo>
                  <a:lnTo>
                    <a:pt x="2418" y="9610"/>
                  </a:lnTo>
                  <a:lnTo>
                    <a:pt x="2287" y="9300"/>
                  </a:lnTo>
                  <a:lnTo>
                    <a:pt x="2216" y="8967"/>
                  </a:lnTo>
                  <a:lnTo>
                    <a:pt x="2216" y="8788"/>
                  </a:lnTo>
                  <a:lnTo>
                    <a:pt x="2216" y="8609"/>
                  </a:lnTo>
                  <a:lnTo>
                    <a:pt x="2287" y="8276"/>
                  </a:lnTo>
                  <a:lnTo>
                    <a:pt x="2418" y="7966"/>
                  </a:lnTo>
                  <a:lnTo>
                    <a:pt x="2597" y="7681"/>
                  </a:lnTo>
                  <a:lnTo>
                    <a:pt x="2835" y="7454"/>
                  </a:lnTo>
                  <a:lnTo>
                    <a:pt x="3109" y="7264"/>
                  </a:lnTo>
                  <a:lnTo>
                    <a:pt x="3418" y="7133"/>
                  </a:lnTo>
                  <a:lnTo>
                    <a:pt x="3763" y="7062"/>
                  </a:lnTo>
                  <a:lnTo>
                    <a:pt x="4002" y="7062"/>
                  </a:lnTo>
                  <a:lnTo>
                    <a:pt x="4085" y="7073"/>
                  </a:lnTo>
                  <a:lnTo>
                    <a:pt x="4144" y="7085"/>
                  </a:lnTo>
                  <a:lnTo>
                    <a:pt x="4228" y="7073"/>
                  </a:lnTo>
                  <a:lnTo>
                    <a:pt x="4299" y="7038"/>
                  </a:lnTo>
                  <a:lnTo>
                    <a:pt x="4347" y="6978"/>
                  </a:lnTo>
                  <a:lnTo>
                    <a:pt x="4359" y="6895"/>
                  </a:lnTo>
                  <a:lnTo>
                    <a:pt x="4359" y="5049"/>
                  </a:lnTo>
                  <a:lnTo>
                    <a:pt x="4347" y="4978"/>
                  </a:lnTo>
                  <a:lnTo>
                    <a:pt x="4252" y="4871"/>
                  </a:lnTo>
                  <a:lnTo>
                    <a:pt x="4180" y="4859"/>
                  </a:lnTo>
                  <a:lnTo>
                    <a:pt x="4133" y="4859"/>
                  </a:lnTo>
                  <a:lnTo>
                    <a:pt x="4037" y="4847"/>
                  </a:lnTo>
                  <a:lnTo>
                    <a:pt x="3942" y="4847"/>
                  </a:lnTo>
                  <a:lnTo>
                    <a:pt x="3537" y="4859"/>
                  </a:lnTo>
                  <a:lnTo>
                    <a:pt x="2763" y="5014"/>
                  </a:lnTo>
                  <a:lnTo>
                    <a:pt x="2061" y="5323"/>
                  </a:lnTo>
                  <a:lnTo>
                    <a:pt x="1430" y="5740"/>
                  </a:lnTo>
                  <a:lnTo>
                    <a:pt x="894" y="6276"/>
                  </a:lnTo>
                  <a:lnTo>
                    <a:pt x="465" y="6907"/>
                  </a:lnTo>
                  <a:lnTo>
                    <a:pt x="168" y="7609"/>
                  </a:lnTo>
                  <a:lnTo>
                    <a:pt x="13" y="8383"/>
                  </a:lnTo>
                  <a:lnTo>
                    <a:pt x="1" y="8788"/>
                  </a:lnTo>
                  <a:lnTo>
                    <a:pt x="13" y="9193"/>
                  </a:lnTo>
                  <a:lnTo>
                    <a:pt x="168" y="9955"/>
                  </a:lnTo>
                  <a:lnTo>
                    <a:pt x="465" y="10669"/>
                  </a:lnTo>
                  <a:lnTo>
                    <a:pt x="894" y="11300"/>
                  </a:lnTo>
                  <a:lnTo>
                    <a:pt x="1430" y="11836"/>
                  </a:lnTo>
                  <a:lnTo>
                    <a:pt x="2061" y="12253"/>
                  </a:lnTo>
                  <a:lnTo>
                    <a:pt x="2763" y="12551"/>
                  </a:lnTo>
                  <a:lnTo>
                    <a:pt x="3537" y="12717"/>
                  </a:lnTo>
                  <a:lnTo>
                    <a:pt x="3942" y="12729"/>
                  </a:lnTo>
                  <a:lnTo>
                    <a:pt x="4347" y="12717"/>
                  </a:lnTo>
                  <a:lnTo>
                    <a:pt x="5109" y="12551"/>
                  </a:lnTo>
                  <a:lnTo>
                    <a:pt x="5811" y="12253"/>
                  </a:lnTo>
                  <a:lnTo>
                    <a:pt x="6442" y="11836"/>
                  </a:lnTo>
                  <a:lnTo>
                    <a:pt x="6978" y="11300"/>
                  </a:lnTo>
                  <a:lnTo>
                    <a:pt x="7407" y="10669"/>
                  </a:lnTo>
                  <a:lnTo>
                    <a:pt x="7705" y="9955"/>
                  </a:lnTo>
                  <a:lnTo>
                    <a:pt x="7859" y="9193"/>
                  </a:lnTo>
                  <a:lnTo>
                    <a:pt x="7871" y="8788"/>
                  </a:lnTo>
                  <a:lnTo>
                    <a:pt x="7871" y="4252"/>
                  </a:lnTo>
                  <a:lnTo>
                    <a:pt x="8133" y="4514"/>
                  </a:lnTo>
                  <a:lnTo>
                    <a:pt x="8717" y="4930"/>
                  </a:lnTo>
                  <a:lnTo>
                    <a:pt x="9371" y="5228"/>
                  </a:lnTo>
                  <a:lnTo>
                    <a:pt x="10074" y="5371"/>
                  </a:lnTo>
                  <a:lnTo>
                    <a:pt x="10443" y="5383"/>
                  </a:lnTo>
                  <a:lnTo>
                    <a:pt x="10598" y="5383"/>
                  </a:lnTo>
                  <a:lnTo>
                    <a:pt x="10765" y="5371"/>
                  </a:lnTo>
                  <a:lnTo>
                    <a:pt x="10836" y="5359"/>
                  </a:lnTo>
                  <a:lnTo>
                    <a:pt x="10931" y="5252"/>
                  </a:lnTo>
                  <a:lnTo>
                    <a:pt x="10931" y="5180"/>
                  </a:lnTo>
                  <a:lnTo>
                    <a:pt x="10931" y="3132"/>
                  </a:lnTo>
                  <a:lnTo>
                    <a:pt x="10931" y="3061"/>
                  </a:lnTo>
                  <a:lnTo>
                    <a:pt x="10836" y="2954"/>
                  </a:lnTo>
                  <a:lnTo>
                    <a:pt x="10765" y="2942"/>
                  </a:lnTo>
                  <a:lnTo>
                    <a:pt x="10479" y="2918"/>
                  </a:lnTo>
                  <a:lnTo>
                    <a:pt x="9955" y="2775"/>
                  </a:lnTo>
                  <a:lnTo>
                    <a:pt x="9467" y="2549"/>
                  </a:lnTo>
                  <a:lnTo>
                    <a:pt x="9026" y="2251"/>
                  </a:lnTo>
                  <a:lnTo>
                    <a:pt x="8645" y="1882"/>
                  </a:lnTo>
                  <a:lnTo>
                    <a:pt x="8324" y="1454"/>
                  </a:lnTo>
                  <a:lnTo>
                    <a:pt x="8086" y="977"/>
                  </a:lnTo>
                  <a:lnTo>
                    <a:pt x="7943" y="441"/>
                  </a:lnTo>
                  <a:lnTo>
                    <a:pt x="7895" y="168"/>
                  </a:lnTo>
                  <a:lnTo>
                    <a:pt x="7883" y="96"/>
                  </a:lnTo>
                  <a:lnTo>
                    <a:pt x="7788" y="13"/>
                  </a:lnTo>
                  <a:lnTo>
                    <a:pt x="7716" y="1"/>
                  </a:lnTo>
                  <a:close/>
                </a:path>
              </a:pathLst>
            </a:custGeom>
            <a:solidFill>
              <a:srgbClr val="03127C"/>
            </a:solidFill>
            <a:ln cap="flat" cmpd="sng" w="9525">
              <a:solidFill>
                <a:srgbClr val="17314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4" name="Google Shape;6234;p15"/>
            <p:cNvSpPr/>
            <p:nvPr/>
          </p:nvSpPr>
          <p:spPr>
            <a:xfrm>
              <a:off x="7644880" y="1307090"/>
              <a:ext cx="408039" cy="411370"/>
            </a:xfrm>
            <a:custGeom>
              <a:rect b="b" l="l" r="r" t="t"/>
              <a:pathLst>
                <a:path extrusionOk="0" h="19158" w="19159">
                  <a:moveTo>
                    <a:pt x="17134" y="405"/>
                  </a:moveTo>
                  <a:lnTo>
                    <a:pt x="17479" y="476"/>
                  </a:lnTo>
                  <a:lnTo>
                    <a:pt x="17801" y="619"/>
                  </a:lnTo>
                  <a:lnTo>
                    <a:pt x="18099" y="810"/>
                  </a:lnTo>
                  <a:lnTo>
                    <a:pt x="18337" y="1060"/>
                  </a:lnTo>
                  <a:lnTo>
                    <a:pt x="18539" y="1346"/>
                  </a:lnTo>
                  <a:lnTo>
                    <a:pt x="18670" y="1667"/>
                  </a:lnTo>
                  <a:lnTo>
                    <a:pt x="18742" y="2024"/>
                  </a:lnTo>
                  <a:lnTo>
                    <a:pt x="18753" y="2215"/>
                  </a:lnTo>
                  <a:lnTo>
                    <a:pt x="18753" y="16943"/>
                  </a:lnTo>
                  <a:lnTo>
                    <a:pt x="18742" y="17134"/>
                  </a:lnTo>
                  <a:lnTo>
                    <a:pt x="18670" y="17479"/>
                  </a:lnTo>
                  <a:lnTo>
                    <a:pt x="18539" y="17813"/>
                  </a:lnTo>
                  <a:lnTo>
                    <a:pt x="18337" y="18098"/>
                  </a:lnTo>
                  <a:lnTo>
                    <a:pt x="18099" y="18348"/>
                  </a:lnTo>
                  <a:lnTo>
                    <a:pt x="17813" y="18539"/>
                  </a:lnTo>
                  <a:lnTo>
                    <a:pt x="17479" y="18682"/>
                  </a:lnTo>
                  <a:lnTo>
                    <a:pt x="17134" y="18753"/>
                  </a:lnTo>
                  <a:lnTo>
                    <a:pt x="2025" y="18753"/>
                  </a:lnTo>
                  <a:lnTo>
                    <a:pt x="1667" y="18682"/>
                  </a:lnTo>
                  <a:lnTo>
                    <a:pt x="1346" y="18539"/>
                  </a:lnTo>
                  <a:lnTo>
                    <a:pt x="1060" y="18348"/>
                  </a:lnTo>
                  <a:lnTo>
                    <a:pt x="810" y="18098"/>
                  </a:lnTo>
                  <a:lnTo>
                    <a:pt x="620" y="17813"/>
                  </a:lnTo>
                  <a:lnTo>
                    <a:pt x="477" y="17491"/>
                  </a:lnTo>
                  <a:lnTo>
                    <a:pt x="405" y="17134"/>
                  </a:lnTo>
                  <a:lnTo>
                    <a:pt x="405" y="16943"/>
                  </a:lnTo>
                  <a:lnTo>
                    <a:pt x="405" y="2215"/>
                  </a:lnTo>
                  <a:lnTo>
                    <a:pt x="405" y="2024"/>
                  </a:lnTo>
                  <a:lnTo>
                    <a:pt x="477" y="1679"/>
                  </a:lnTo>
                  <a:lnTo>
                    <a:pt x="620" y="1346"/>
                  </a:lnTo>
                  <a:lnTo>
                    <a:pt x="810" y="1060"/>
                  </a:lnTo>
                  <a:lnTo>
                    <a:pt x="1060" y="810"/>
                  </a:lnTo>
                  <a:lnTo>
                    <a:pt x="1346" y="619"/>
                  </a:lnTo>
                  <a:lnTo>
                    <a:pt x="1667" y="476"/>
                  </a:lnTo>
                  <a:lnTo>
                    <a:pt x="2025" y="405"/>
                  </a:lnTo>
                  <a:close/>
                  <a:moveTo>
                    <a:pt x="2215" y="0"/>
                  </a:moveTo>
                  <a:lnTo>
                    <a:pt x="1977" y="12"/>
                  </a:lnTo>
                  <a:lnTo>
                    <a:pt x="1548" y="95"/>
                  </a:lnTo>
                  <a:lnTo>
                    <a:pt x="1155" y="262"/>
                  </a:lnTo>
                  <a:lnTo>
                    <a:pt x="798" y="500"/>
                  </a:lnTo>
                  <a:lnTo>
                    <a:pt x="500" y="798"/>
                  </a:lnTo>
                  <a:lnTo>
                    <a:pt x="262" y="1155"/>
                  </a:lnTo>
                  <a:lnTo>
                    <a:pt x="96" y="1548"/>
                  </a:lnTo>
                  <a:lnTo>
                    <a:pt x="0" y="1988"/>
                  </a:lnTo>
                  <a:lnTo>
                    <a:pt x="0" y="2215"/>
                  </a:lnTo>
                  <a:lnTo>
                    <a:pt x="0" y="16943"/>
                  </a:lnTo>
                  <a:lnTo>
                    <a:pt x="0" y="17170"/>
                  </a:lnTo>
                  <a:lnTo>
                    <a:pt x="96" y="17610"/>
                  </a:lnTo>
                  <a:lnTo>
                    <a:pt x="262" y="18003"/>
                  </a:lnTo>
                  <a:lnTo>
                    <a:pt x="500" y="18360"/>
                  </a:lnTo>
                  <a:lnTo>
                    <a:pt x="798" y="18658"/>
                  </a:lnTo>
                  <a:lnTo>
                    <a:pt x="1155" y="18896"/>
                  </a:lnTo>
                  <a:lnTo>
                    <a:pt x="1548" y="19063"/>
                  </a:lnTo>
                  <a:lnTo>
                    <a:pt x="1977" y="19146"/>
                  </a:lnTo>
                  <a:lnTo>
                    <a:pt x="2215" y="19158"/>
                  </a:lnTo>
                  <a:lnTo>
                    <a:pt x="16944" y="19158"/>
                  </a:lnTo>
                  <a:lnTo>
                    <a:pt x="17170" y="19146"/>
                  </a:lnTo>
                  <a:lnTo>
                    <a:pt x="17599" y="19063"/>
                  </a:lnTo>
                  <a:lnTo>
                    <a:pt x="18003" y="18896"/>
                  </a:lnTo>
                  <a:lnTo>
                    <a:pt x="18349" y="18658"/>
                  </a:lnTo>
                  <a:lnTo>
                    <a:pt x="18646" y="18360"/>
                  </a:lnTo>
                  <a:lnTo>
                    <a:pt x="18896" y="18003"/>
                  </a:lnTo>
                  <a:lnTo>
                    <a:pt x="19063" y="17610"/>
                  </a:lnTo>
                  <a:lnTo>
                    <a:pt x="19146" y="17170"/>
                  </a:lnTo>
                  <a:lnTo>
                    <a:pt x="19158" y="16943"/>
                  </a:lnTo>
                  <a:lnTo>
                    <a:pt x="19158" y="2215"/>
                  </a:lnTo>
                  <a:lnTo>
                    <a:pt x="19146" y="1988"/>
                  </a:lnTo>
                  <a:lnTo>
                    <a:pt x="19063" y="1548"/>
                  </a:lnTo>
                  <a:lnTo>
                    <a:pt x="18896" y="1155"/>
                  </a:lnTo>
                  <a:lnTo>
                    <a:pt x="18658" y="798"/>
                  </a:lnTo>
                  <a:lnTo>
                    <a:pt x="18349" y="500"/>
                  </a:lnTo>
                  <a:lnTo>
                    <a:pt x="18003" y="262"/>
                  </a:lnTo>
                  <a:lnTo>
                    <a:pt x="17599" y="95"/>
                  </a:lnTo>
                  <a:lnTo>
                    <a:pt x="17170" y="12"/>
                  </a:lnTo>
                  <a:lnTo>
                    <a:pt x="16944" y="0"/>
                  </a:lnTo>
                  <a:close/>
                </a:path>
              </a:pathLst>
            </a:custGeom>
            <a:solidFill>
              <a:srgbClr val="03127C"/>
            </a:solidFill>
            <a:ln cap="flat" cmpd="sng" w="9525">
              <a:solidFill>
                <a:srgbClr val="17314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35" name="Google Shape;6235;p15"/>
          <p:cNvSpPr txBox="1"/>
          <p:nvPr/>
        </p:nvSpPr>
        <p:spPr>
          <a:xfrm>
            <a:off x="3042000" y="875850"/>
            <a:ext cx="3060000" cy="329100"/>
          </a:xfrm>
          <a:prstGeom prst="rect">
            <a:avLst/>
          </a:prstGeom>
          <a:solidFill>
            <a:srgbClr val="1C6E83"/>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Work Sans SemiBold"/>
                <a:ea typeface="Work Sans SemiBold"/>
                <a:cs typeface="Work Sans SemiBold"/>
                <a:sym typeface="Work Sans SemiBold"/>
              </a:rPr>
              <a:t>Paid Media Approach</a:t>
            </a:r>
            <a:endParaRPr b="0" i="0" sz="1300" u="none" cap="none" strike="noStrike">
              <a:solidFill>
                <a:schemeClr val="lt1"/>
              </a:solidFill>
              <a:latin typeface="Work Sans SemiBold"/>
              <a:ea typeface="Work Sans SemiBold"/>
              <a:cs typeface="Work Sans SemiBold"/>
              <a:sym typeface="Work Sans SemiBold"/>
            </a:endParaRPr>
          </a:p>
        </p:txBody>
      </p:sp>
      <p:sp>
        <p:nvSpPr>
          <p:cNvPr id="6236" name="Google Shape;6236;p15"/>
          <p:cNvSpPr/>
          <p:nvPr/>
        </p:nvSpPr>
        <p:spPr>
          <a:xfrm>
            <a:off x="5232075" y="1926375"/>
            <a:ext cx="2653800" cy="853500"/>
          </a:xfrm>
          <a:prstGeom prst="rect">
            <a:avLst/>
          </a:prstGeom>
          <a:noFill/>
          <a:ln cap="flat" cmpd="sng" w="9525">
            <a:solidFill>
              <a:srgbClr val="17314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Work Sans"/>
                <a:ea typeface="Work Sans"/>
                <a:cs typeface="Work Sans"/>
                <a:sym typeface="Work Sans"/>
              </a:rPr>
              <a:t>If applicable, retarget previous website visitors + social content engagers. </a:t>
            </a:r>
            <a:endParaRPr b="0" i="0" sz="900" u="none" cap="none" strike="noStrike">
              <a:solidFill>
                <a:srgbClr val="000000"/>
              </a:solidFill>
              <a:latin typeface="Work Sans"/>
              <a:ea typeface="Work Sans"/>
              <a:cs typeface="Work Sans"/>
              <a:sym typeface="Work Sans"/>
            </a:endParaRPr>
          </a:p>
        </p:txBody>
      </p:sp>
      <p:sp>
        <p:nvSpPr>
          <p:cNvPr id="6237" name="Google Shape;6237;p15"/>
          <p:cNvSpPr/>
          <p:nvPr/>
        </p:nvSpPr>
        <p:spPr>
          <a:xfrm>
            <a:off x="2636824" y="3231325"/>
            <a:ext cx="1554000" cy="853500"/>
          </a:xfrm>
          <a:prstGeom prst="rect">
            <a:avLst/>
          </a:prstGeom>
          <a:noFill/>
          <a:ln cap="flat" cmpd="sng" w="9525">
            <a:solidFill>
              <a:srgbClr val="17314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Work Sans"/>
                <a:ea typeface="Work Sans"/>
                <a:cs typeface="Work Sans"/>
                <a:sym typeface="Work Sans"/>
              </a:rPr>
              <a:t>Facebook, Instagram and / or TikTok</a:t>
            </a:r>
            <a:endParaRPr b="0" i="0" sz="900" u="none" cap="none" strike="noStrike">
              <a:solidFill>
                <a:srgbClr val="000000"/>
              </a:solidFill>
              <a:latin typeface="Work Sans"/>
              <a:ea typeface="Work Sans"/>
              <a:cs typeface="Work Sans"/>
              <a:sym typeface="Work Sans"/>
            </a:endParaRPr>
          </a:p>
        </p:txBody>
      </p:sp>
      <p:sp>
        <p:nvSpPr>
          <p:cNvPr id="6238" name="Google Shape;6238;p15"/>
          <p:cNvSpPr/>
          <p:nvPr/>
        </p:nvSpPr>
        <p:spPr>
          <a:xfrm>
            <a:off x="4296574" y="3231325"/>
            <a:ext cx="1932300" cy="853500"/>
          </a:xfrm>
          <a:prstGeom prst="rect">
            <a:avLst/>
          </a:prstGeom>
          <a:noFill/>
          <a:ln cap="flat" cmpd="sng" w="9525">
            <a:solidFill>
              <a:srgbClr val="17314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Work Sans"/>
                <a:ea typeface="Work Sans"/>
                <a:cs typeface="Work Sans"/>
                <a:sym typeface="Work Sans"/>
              </a:rPr>
              <a:t>Phase 1:  Site Traffic (registrations) </a:t>
            </a:r>
            <a:endParaRPr b="0" i="0" sz="800" u="none" cap="none" strike="noStrike">
              <a:solidFill>
                <a:srgbClr val="000000"/>
              </a:solidFill>
              <a:latin typeface="Work Sans"/>
              <a:ea typeface="Work Sans"/>
              <a:cs typeface="Work Sans"/>
              <a:sym typeface="Work Sans"/>
            </a:endParaRPr>
          </a:p>
          <a:p>
            <a:pPr indent="0" lvl="0" marL="0" marR="0" rtl="0" algn="l">
              <a:lnSpc>
                <a:spcPct val="100000"/>
              </a:lnSpc>
              <a:spcBef>
                <a:spcPts val="0"/>
              </a:spcBef>
              <a:spcAft>
                <a:spcPts val="0"/>
              </a:spcAft>
              <a:buClr>
                <a:schemeClr val="dk1"/>
              </a:buClr>
              <a:buSzPts val="1100"/>
              <a:buFont typeface="Arial"/>
              <a:buNone/>
            </a:pPr>
            <a:r>
              <a:rPr b="0" i="0" lang="en" sz="800" u="none" cap="none" strike="noStrike">
                <a:solidFill>
                  <a:schemeClr val="dk1"/>
                </a:solidFill>
                <a:latin typeface="Work Sans"/>
                <a:ea typeface="Work Sans"/>
                <a:cs typeface="Work Sans"/>
                <a:sym typeface="Work Sans"/>
              </a:rPr>
              <a:t>Phase 2: Impressions (awareness) </a:t>
            </a:r>
            <a:endParaRPr b="0" i="0" sz="800" u="none" cap="none" strike="noStrike">
              <a:solidFill>
                <a:srgbClr val="000000"/>
              </a:solidFill>
              <a:latin typeface="Work Sans"/>
              <a:ea typeface="Work Sans"/>
              <a:cs typeface="Work Sans"/>
              <a:sym typeface="Work Sans"/>
            </a:endParaRPr>
          </a:p>
        </p:txBody>
      </p:sp>
      <p:sp>
        <p:nvSpPr>
          <p:cNvPr id="6239" name="Google Shape;6239;p15"/>
          <p:cNvSpPr/>
          <p:nvPr/>
        </p:nvSpPr>
        <p:spPr>
          <a:xfrm>
            <a:off x="6331944" y="3231325"/>
            <a:ext cx="1554000" cy="853500"/>
          </a:xfrm>
          <a:prstGeom prst="rect">
            <a:avLst/>
          </a:prstGeom>
          <a:noFill/>
          <a:ln cap="flat" cmpd="sng" w="9525">
            <a:solidFill>
              <a:srgbClr val="17314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Work Sans"/>
                <a:ea typeface="Work Sans"/>
                <a:cs typeface="Work Sans"/>
                <a:sym typeface="Work Sans"/>
              </a:rPr>
              <a:t>In-feed, Videos, TikToks</a:t>
            </a:r>
            <a:endParaRPr b="0" i="0" sz="900" u="none" cap="none" strike="noStrike">
              <a:solidFill>
                <a:srgbClr val="000000"/>
              </a:solidFill>
              <a:latin typeface="Work Sans"/>
              <a:ea typeface="Work Sans"/>
              <a:cs typeface="Work Sans"/>
              <a:sym typeface="Work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4E"/>
        </a:solidFill>
      </p:bgPr>
    </p:bg>
    <p:spTree>
      <p:nvGrpSpPr>
        <p:cNvPr id="6243" name="Shape 6243"/>
        <p:cNvGrpSpPr/>
        <p:nvPr/>
      </p:nvGrpSpPr>
      <p:grpSpPr>
        <a:xfrm>
          <a:off x="0" y="0"/>
          <a:ext cx="0" cy="0"/>
          <a:chOff x="0" y="0"/>
          <a:chExt cx="0" cy="0"/>
        </a:xfrm>
      </p:grpSpPr>
      <p:pic>
        <p:nvPicPr>
          <p:cNvPr id="6244" name="Google Shape;6244;p16"/>
          <p:cNvPicPr preferRelativeResize="0"/>
          <p:nvPr/>
        </p:nvPicPr>
        <p:blipFill rotWithShape="1">
          <a:blip r:embed="rId3">
            <a:alphaModFix/>
          </a:blip>
          <a:srcRect b="0" l="0" r="0" t="0"/>
          <a:stretch/>
        </p:blipFill>
        <p:spPr>
          <a:xfrm>
            <a:off x="8046051" y="218425"/>
            <a:ext cx="801848" cy="331003"/>
          </a:xfrm>
          <a:prstGeom prst="rect">
            <a:avLst/>
          </a:prstGeom>
          <a:noFill/>
          <a:ln>
            <a:noFill/>
          </a:ln>
        </p:spPr>
      </p:pic>
      <p:sp>
        <p:nvSpPr>
          <p:cNvPr id="6245" name="Google Shape;6245;p16"/>
          <p:cNvSpPr txBox="1"/>
          <p:nvPr>
            <p:ph type="title"/>
          </p:nvPr>
        </p:nvSpPr>
        <p:spPr>
          <a:xfrm>
            <a:off x="620100" y="2030767"/>
            <a:ext cx="4932900" cy="47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ts val="990"/>
              <a:buFont typeface="Arial"/>
              <a:buNone/>
            </a:pPr>
            <a:r>
              <a:rPr lang="en">
                <a:solidFill>
                  <a:schemeClr val="lt1"/>
                </a:solidFill>
              </a:rPr>
              <a:t>Tips for an On-Site Event</a:t>
            </a:r>
            <a:endParaRPr b="0">
              <a:solidFill>
                <a:schemeClr val="lt1"/>
              </a:solidFill>
            </a:endParaRPr>
          </a:p>
        </p:txBody>
      </p:sp>
      <p:sp>
        <p:nvSpPr>
          <p:cNvPr id="6246" name="Google Shape;6246;p16"/>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600"/>
              <a:buNone/>
            </a:pPr>
            <a:fld id="{00000000-1234-1234-1234-123412341234}" type="slidenum">
              <a:rPr lang="en"/>
              <a:t>‹#›</a:t>
            </a:fld>
            <a:endParaRPr sz="800">
              <a:latin typeface="Questrial"/>
              <a:ea typeface="Questrial"/>
              <a:cs typeface="Questrial"/>
              <a:sym typeface="Questrial"/>
            </a:endParaRPr>
          </a:p>
        </p:txBody>
      </p:sp>
      <p:grpSp>
        <p:nvGrpSpPr>
          <p:cNvPr id="6247" name="Google Shape;6247;p16"/>
          <p:cNvGrpSpPr/>
          <p:nvPr/>
        </p:nvGrpSpPr>
        <p:grpSpPr>
          <a:xfrm>
            <a:off x="4655605" y="549138"/>
            <a:ext cx="1450074" cy="1406374"/>
            <a:chOff x="3213650" y="306450"/>
            <a:chExt cx="1532200" cy="1486025"/>
          </a:xfrm>
        </p:grpSpPr>
        <p:grpSp>
          <p:nvGrpSpPr>
            <p:cNvPr id="6248" name="Google Shape;6248;p16"/>
            <p:cNvGrpSpPr/>
            <p:nvPr/>
          </p:nvGrpSpPr>
          <p:grpSpPr>
            <a:xfrm>
              <a:off x="3213650" y="306450"/>
              <a:ext cx="1532200" cy="140700"/>
              <a:chOff x="3213650" y="306450"/>
              <a:chExt cx="1532200" cy="140700"/>
            </a:xfrm>
          </p:grpSpPr>
          <p:sp>
            <p:nvSpPr>
              <p:cNvPr id="6249" name="Google Shape;6249;p16"/>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0" name="Google Shape;6250;p16"/>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1" name="Google Shape;6251;p16"/>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2" name="Google Shape;6252;p16"/>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3" name="Google Shape;6253;p16"/>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54" name="Google Shape;6254;p16"/>
            <p:cNvGrpSpPr/>
            <p:nvPr/>
          </p:nvGrpSpPr>
          <p:grpSpPr>
            <a:xfrm>
              <a:off x="3213650" y="575515"/>
              <a:ext cx="1532200" cy="140700"/>
              <a:chOff x="3213650" y="306450"/>
              <a:chExt cx="1532200" cy="140700"/>
            </a:xfrm>
          </p:grpSpPr>
          <p:sp>
            <p:nvSpPr>
              <p:cNvPr id="6255" name="Google Shape;6255;p16"/>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6" name="Google Shape;6256;p16"/>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7" name="Google Shape;6257;p16"/>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8" name="Google Shape;6258;p16"/>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9" name="Google Shape;6259;p16"/>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60" name="Google Shape;6260;p16"/>
            <p:cNvGrpSpPr/>
            <p:nvPr/>
          </p:nvGrpSpPr>
          <p:grpSpPr>
            <a:xfrm>
              <a:off x="3213650" y="844580"/>
              <a:ext cx="1532200" cy="140700"/>
              <a:chOff x="3213650" y="306450"/>
              <a:chExt cx="1532200" cy="140700"/>
            </a:xfrm>
          </p:grpSpPr>
          <p:sp>
            <p:nvSpPr>
              <p:cNvPr id="6261" name="Google Shape;6261;p16"/>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2" name="Google Shape;6262;p16"/>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3" name="Google Shape;6263;p16"/>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4" name="Google Shape;6264;p16"/>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5" name="Google Shape;6265;p16"/>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66" name="Google Shape;6266;p16"/>
            <p:cNvGrpSpPr/>
            <p:nvPr/>
          </p:nvGrpSpPr>
          <p:grpSpPr>
            <a:xfrm>
              <a:off x="3213650" y="1113645"/>
              <a:ext cx="1532200" cy="140700"/>
              <a:chOff x="3213650" y="306450"/>
              <a:chExt cx="1532200" cy="140700"/>
            </a:xfrm>
          </p:grpSpPr>
          <p:sp>
            <p:nvSpPr>
              <p:cNvPr id="6267" name="Google Shape;6267;p16"/>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8" name="Google Shape;6268;p16"/>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9" name="Google Shape;6269;p16"/>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0" name="Google Shape;6270;p16"/>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1" name="Google Shape;6271;p16"/>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72" name="Google Shape;6272;p16"/>
            <p:cNvGrpSpPr/>
            <p:nvPr/>
          </p:nvGrpSpPr>
          <p:grpSpPr>
            <a:xfrm>
              <a:off x="3213650" y="1382710"/>
              <a:ext cx="1532200" cy="140700"/>
              <a:chOff x="3213650" y="306450"/>
              <a:chExt cx="1532200" cy="140700"/>
            </a:xfrm>
          </p:grpSpPr>
          <p:sp>
            <p:nvSpPr>
              <p:cNvPr id="6273" name="Google Shape;6273;p16"/>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4" name="Google Shape;6274;p16"/>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5" name="Google Shape;6275;p16"/>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6" name="Google Shape;6276;p16"/>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7" name="Google Shape;6277;p16"/>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78" name="Google Shape;6278;p16"/>
            <p:cNvGrpSpPr/>
            <p:nvPr/>
          </p:nvGrpSpPr>
          <p:grpSpPr>
            <a:xfrm>
              <a:off x="3213650" y="1651775"/>
              <a:ext cx="1532200" cy="140700"/>
              <a:chOff x="3213650" y="306450"/>
              <a:chExt cx="1532200" cy="140700"/>
            </a:xfrm>
          </p:grpSpPr>
          <p:sp>
            <p:nvSpPr>
              <p:cNvPr id="6279" name="Google Shape;6279;p16"/>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0" name="Google Shape;6280;p16"/>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1" name="Google Shape;6281;p16"/>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2" name="Google Shape;6282;p16"/>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3" name="Google Shape;6283;p16"/>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7" name="Shape 6287"/>
        <p:cNvGrpSpPr/>
        <p:nvPr/>
      </p:nvGrpSpPr>
      <p:grpSpPr>
        <a:xfrm>
          <a:off x="0" y="0"/>
          <a:ext cx="0" cy="0"/>
          <a:chOff x="0" y="0"/>
          <a:chExt cx="0" cy="0"/>
        </a:xfrm>
      </p:grpSpPr>
      <p:sp>
        <p:nvSpPr>
          <p:cNvPr id="6288" name="Google Shape;6288;p17"/>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600"/>
              <a:buNone/>
            </a:pPr>
            <a:fld id="{00000000-1234-1234-1234-123412341234}" type="slidenum">
              <a:rPr lang="en"/>
              <a:t>‹#›</a:t>
            </a:fld>
            <a:endParaRPr sz="800">
              <a:latin typeface="Questrial"/>
              <a:ea typeface="Questrial"/>
              <a:cs typeface="Questrial"/>
              <a:sym typeface="Questrial"/>
            </a:endParaRPr>
          </a:p>
        </p:txBody>
      </p:sp>
      <p:pic>
        <p:nvPicPr>
          <p:cNvPr id="6289" name="Google Shape;6289;p17"/>
          <p:cNvPicPr preferRelativeResize="0"/>
          <p:nvPr/>
        </p:nvPicPr>
        <p:blipFill rotWithShape="1">
          <a:blip r:embed="rId3">
            <a:alphaModFix/>
          </a:blip>
          <a:srcRect b="0" l="0" r="0" t="0"/>
          <a:stretch/>
        </p:blipFill>
        <p:spPr>
          <a:xfrm>
            <a:off x="8046051" y="218425"/>
            <a:ext cx="801848" cy="331003"/>
          </a:xfrm>
          <a:prstGeom prst="rect">
            <a:avLst/>
          </a:prstGeom>
          <a:noFill/>
          <a:ln>
            <a:noFill/>
          </a:ln>
        </p:spPr>
      </p:pic>
      <p:sp>
        <p:nvSpPr>
          <p:cNvPr id="6290" name="Google Shape;6290;p17"/>
          <p:cNvSpPr txBox="1"/>
          <p:nvPr>
            <p:ph type="title"/>
          </p:nvPr>
        </p:nvSpPr>
        <p:spPr>
          <a:xfrm>
            <a:off x="534175" y="324375"/>
            <a:ext cx="7581900" cy="680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2800"/>
              <a:buNone/>
            </a:pPr>
            <a:r>
              <a:rPr lang="en"/>
              <a:t>Items you should provide talent with</a:t>
            </a:r>
            <a:endParaRPr/>
          </a:p>
        </p:txBody>
      </p:sp>
      <p:sp>
        <p:nvSpPr>
          <p:cNvPr id="6291" name="Google Shape;6291;p17"/>
          <p:cNvSpPr txBox="1"/>
          <p:nvPr/>
        </p:nvSpPr>
        <p:spPr>
          <a:xfrm>
            <a:off x="603600" y="1036450"/>
            <a:ext cx="8104200" cy="369300"/>
          </a:xfrm>
          <a:prstGeom prst="rect">
            <a:avLst/>
          </a:prstGeom>
          <a:solidFill>
            <a:srgbClr val="FCFCFC"/>
          </a:solidFill>
          <a:ln>
            <a:noFill/>
          </a:ln>
        </p:spPr>
        <p:txBody>
          <a:bodyPr anchorCtr="0" anchor="t" bIns="91425" lIns="91425" spcFirstLastPara="1" rIns="91425" wrap="square" tIns="91425">
            <a:spAutoFit/>
          </a:bodyPr>
          <a:lstStyle/>
          <a:p>
            <a:pPr indent="-298450" lvl="0" marL="457200" marR="0" rtl="0" algn="l">
              <a:lnSpc>
                <a:spcPct val="115000"/>
              </a:lnSpc>
              <a:spcBef>
                <a:spcPts val="0"/>
              </a:spcBef>
              <a:spcAft>
                <a:spcPts val="0"/>
              </a:spcAft>
              <a:buClr>
                <a:schemeClr val="dk1"/>
              </a:buClr>
              <a:buSzPts val="1100"/>
              <a:buFont typeface="Calibri"/>
              <a:buChar char="●"/>
            </a:pPr>
            <a:r>
              <a:t/>
            </a:r>
            <a:endParaRPr b="1" i="0" sz="1200" u="none" cap="none" strike="noStrike">
              <a:solidFill>
                <a:srgbClr val="000000"/>
              </a:solidFill>
              <a:latin typeface="Work Sans"/>
              <a:ea typeface="Work Sans"/>
              <a:cs typeface="Work Sans"/>
              <a:sym typeface="Work Sans"/>
            </a:endParaRPr>
          </a:p>
        </p:txBody>
      </p:sp>
      <p:sp>
        <p:nvSpPr>
          <p:cNvPr id="6292" name="Google Shape;6292;p17"/>
          <p:cNvSpPr txBox="1"/>
          <p:nvPr/>
        </p:nvSpPr>
        <p:spPr>
          <a:xfrm>
            <a:off x="603600" y="929300"/>
            <a:ext cx="8104200" cy="38364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15000"/>
              </a:lnSpc>
              <a:spcBef>
                <a:spcPts val="0"/>
              </a:spcBef>
              <a:spcAft>
                <a:spcPts val="0"/>
              </a:spcAft>
              <a:buClr>
                <a:schemeClr val="dk1"/>
              </a:buClr>
              <a:buSzPts val="1300"/>
              <a:buFont typeface="Work Sans"/>
              <a:buChar char="●"/>
            </a:pPr>
            <a:r>
              <a:rPr b="0" i="0" lang="en" sz="1300" u="none" cap="none" strike="noStrike">
                <a:solidFill>
                  <a:schemeClr val="dk1"/>
                </a:solidFill>
                <a:latin typeface="Work Sans"/>
                <a:ea typeface="Work Sans"/>
                <a:cs typeface="Work Sans"/>
                <a:sym typeface="Work Sans"/>
              </a:rPr>
              <a:t>On-site Contact </a:t>
            </a:r>
            <a:endParaRPr b="0" i="0" sz="1300" u="none" cap="none" strike="noStrike">
              <a:solidFill>
                <a:schemeClr val="dk1"/>
              </a:solidFill>
              <a:latin typeface="Work Sans"/>
              <a:ea typeface="Work Sans"/>
              <a:cs typeface="Work Sans"/>
              <a:sym typeface="Work Sans"/>
            </a:endParaRPr>
          </a:p>
          <a:p>
            <a:pPr indent="-311150" lvl="1" marL="914400" marR="0" rtl="0" algn="l">
              <a:lnSpc>
                <a:spcPct val="115000"/>
              </a:lnSpc>
              <a:spcBef>
                <a:spcPts val="0"/>
              </a:spcBef>
              <a:spcAft>
                <a:spcPts val="0"/>
              </a:spcAft>
              <a:buClr>
                <a:schemeClr val="dk1"/>
              </a:buClr>
              <a:buSzPts val="1300"/>
              <a:buFont typeface="Work Sans"/>
              <a:buChar char="○"/>
            </a:pPr>
            <a:r>
              <a:rPr b="0" i="0" lang="en" sz="1300" u="none" cap="none" strike="noStrike">
                <a:solidFill>
                  <a:schemeClr val="dk1"/>
                </a:solidFill>
                <a:latin typeface="Work Sans"/>
                <a:ea typeface="Work Sans"/>
                <a:cs typeface="Work Sans"/>
                <a:sym typeface="Work Sans"/>
              </a:rPr>
              <a:t>Will a brand representative be on-site with the talent?</a:t>
            </a:r>
            <a:endParaRPr b="0" i="0" sz="1300" u="none" cap="none" strike="noStrike">
              <a:solidFill>
                <a:schemeClr val="dk1"/>
              </a:solidFill>
              <a:latin typeface="Work Sans"/>
              <a:ea typeface="Work Sans"/>
              <a:cs typeface="Work Sans"/>
              <a:sym typeface="Work Sans"/>
            </a:endParaRPr>
          </a:p>
          <a:p>
            <a:pPr indent="-311150" lvl="1" marL="914400" marR="0" rtl="0" algn="l">
              <a:lnSpc>
                <a:spcPct val="115000"/>
              </a:lnSpc>
              <a:spcBef>
                <a:spcPts val="0"/>
              </a:spcBef>
              <a:spcAft>
                <a:spcPts val="0"/>
              </a:spcAft>
              <a:buClr>
                <a:schemeClr val="dk1"/>
              </a:buClr>
              <a:buSzPts val="1300"/>
              <a:buFont typeface="Work Sans"/>
              <a:buChar char="○"/>
            </a:pPr>
            <a:r>
              <a:rPr b="0" i="0" lang="en" sz="1300" u="none" cap="none" strike="noStrike">
                <a:solidFill>
                  <a:schemeClr val="dk1"/>
                </a:solidFill>
                <a:latin typeface="Work Sans"/>
                <a:ea typeface="Work Sans"/>
                <a:cs typeface="Work Sans"/>
                <a:sym typeface="Work Sans"/>
              </a:rPr>
              <a:t>Provide Name &amp; Phone Number</a:t>
            </a:r>
            <a:endParaRPr b="0" i="0" sz="1300" u="none" cap="none" strike="noStrike">
              <a:solidFill>
                <a:schemeClr val="dk1"/>
              </a:solidFill>
              <a:latin typeface="Work Sans"/>
              <a:ea typeface="Work Sans"/>
              <a:cs typeface="Work Sans"/>
              <a:sym typeface="Work Sans"/>
            </a:endParaRPr>
          </a:p>
          <a:p>
            <a:pPr indent="-311150" lvl="0" marL="457200" marR="0" rtl="0" algn="l">
              <a:lnSpc>
                <a:spcPct val="115000"/>
              </a:lnSpc>
              <a:spcBef>
                <a:spcPts val="0"/>
              </a:spcBef>
              <a:spcAft>
                <a:spcPts val="0"/>
              </a:spcAft>
              <a:buClr>
                <a:schemeClr val="dk1"/>
              </a:buClr>
              <a:buSzPts val="1300"/>
              <a:buFont typeface="Work Sans"/>
              <a:buChar char="●"/>
            </a:pPr>
            <a:r>
              <a:rPr b="0" i="0" lang="en" sz="1300" u="none" cap="none" strike="noStrike">
                <a:solidFill>
                  <a:schemeClr val="dk1"/>
                </a:solidFill>
                <a:latin typeface="Work Sans"/>
                <a:ea typeface="Work Sans"/>
                <a:cs typeface="Work Sans"/>
                <a:sym typeface="Work Sans"/>
              </a:rPr>
              <a:t>Call Time for Talent</a:t>
            </a:r>
            <a:endParaRPr b="0" i="0" sz="1300" u="none" cap="none" strike="noStrike">
              <a:solidFill>
                <a:schemeClr val="dk1"/>
              </a:solidFill>
              <a:latin typeface="Work Sans"/>
              <a:ea typeface="Work Sans"/>
              <a:cs typeface="Work Sans"/>
              <a:sym typeface="Work Sans"/>
            </a:endParaRPr>
          </a:p>
          <a:p>
            <a:pPr indent="-311150" lvl="1" marL="914400" marR="0" rtl="0" algn="l">
              <a:lnSpc>
                <a:spcPct val="115000"/>
              </a:lnSpc>
              <a:spcBef>
                <a:spcPts val="0"/>
              </a:spcBef>
              <a:spcAft>
                <a:spcPts val="0"/>
              </a:spcAft>
              <a:buClr>
                <a:schemeClr val="dk1"/>
              </a:buClr>
              <a:buSzPts val="1300"/>
              <a:buFont typeface="Work Sans"/>
              <a:buChar char="○"/>
            </a:pPr>
            <a:r>
              <a:rPr b="0" i="0" lang="en" sz="1300" u="none" cap="none" strike="noStrike">
                <a:solidFill>
                  <a:schemeClr val="dk1"/>
                </a:solidFill>
                <a:latin typeface="Work Sans"/>
                <a:ea typeface="Work Sans"/>
                <a:cs typeface="Work Sans"/>
                <a:sym typeface="Work Sans"/>
              </a:rPr>
              <a:t>What time does the talent need to arrive?</a:t>
            </a:r>
            <a:endParaRPr b="0" i="0" sz="1300" u="none" cap="none" strike="noStrike">
              <a:solidFill>
                <a:schemeClr val="dk1"/>
              </a:solidFill>
              <a:latin typeface="Work Sans"/>
              <a:ea typeface="Work Sans"/>
              <a:cs typeface="Work Sans"/>
              <a:sym typeface="Work Sans"/>
            </a:endParaRPr>
          </a:p>
          <a:p>
            <a:pPr indent="-311150" lvl="1" marL="914400" marR="0" rtl="0" algn="l">
              <a:lnSpc>
                <a:spcPct val="115000"/>
              </a:lnSpc>
              <a:spcBef>
                <a:spcPts val="0"/>
              </a:spcBef>
              <a:spcAft>
                <a:spcPts val="0"/>
              </a:spcAft>
              <a:buClr>
                <a:schemeClr val="dk1"/>
              </a:buClr>
              <a:buSzPts val="1300"/>
              <a:buFont typeface="Work Sans"/>
              <a:buChar char="○"/>
            </a:pPr>
            <a:r>
              <a:rPr b="0" i="0" lang="en" sz="1300" u="none" cap="none" strike="noStrike">
                <a:solidFill>
                  <a:schemeClr val="dk1"/>
                </a:solidFill>
                <a:latin typeface="Work Sans"/>
                <a:ea typeface="Work Sans"/>
                <a:cs typeface="Work Sans"/>
                <a:sym typeface="Work Sans"/>
              </a:rPr>
              <a:t>How long are talent expected to be on-site?</a:t>
            </a:r>
            <a:endParaRPr b="0" i="0" sz="1300" u="none" cap="none" strike="noStrike">
              <a:solidFill>
                <a:schemeClr val="dk1"/>
              </a:solidFill>
              <a:latin typeface="Work Sans"/>
              <a:ea typeface="Work Sans"/>
              <a:cs typeface="Work Sans"/>
              <a:sym typeface="Work Sans"/>
            </a:endParaRPr>
          </a:p>
          <a:p>
            <a:pPr indent="-311150" lvl="2" marL="1371600" marR="0" rtl="0" algn="l">
              <a:lnSpc>
                <a:spcPct val="115000"/>
              </a:lnSpc>
              <a:spcBef>
                <a:spcPts val="0"/>
              </a:spcBef>
              <a:spcAft>
                <a:spcPts val="0"/>
              </a:spcAft>
              <a:buClr>
                <a:schemeClr val="dk1"/>
              </a:buClr>
              <a:buSzPts val="1300"/>
              <a:buFont typeface="Work Sans"/>
              <a:buChar char="■"/>
            </a:pPr>
            <a:r>
              <a:rPr b="0" i="0" lang="en" sz="1300" u="none" cap="none" strike="noStrike">
                <a:solidFill>
                  <a:schemeClr val="dk1"/>
                </a:solidFill>
                <a:latin typeface="Work Sans"/>
                <a:ea typeface="Work Sans"/>
                <a:cs typeface="Work Sans"/>
                <a:sym typeface="Work Sans"/>
              </a:rPr>
              <a:t>If overnight, will the brand be providing hotel accommodations?</a:t>
            </a:r>
            <a:endParaRPr b="0" i="0" sz="1300" u="none" cap="none" strike="noStrike">
              <a:solidFill>
                <a:schemeClr val="dk1"/>
              </a:solidFill>
              <a:latin typeface="Work Sans"/>
              <a:ea typeface="Work Sans"/>
              <a:cs typeface="Work Sans"/>
              <a:sym typeface="Work Sans"/>
            </a:endParaRPr>
          </a:p>
          <a:p>
            <a:pPr indent="-311150" lvl="0" marL="457200" marR="0" rtl="0" algn="l">
              <a:lnSpc>
                <a:spcPct val="115000"/>
              </a:lnSpc>
              <a:spcBef>
                <a:spcPts val="0"/>
              </a:spcBef>
              <a:spcAft>
                <a:spcPts val="0"/>
              </a:spcAft>
              <a:buClr>
                <a:schemeClr val="dk1"/>
              </a:buClr>
              <a:buSzPts val="1300"/>
              <a:buFont typeface="Work Sans"/>
              <a:buChar char="●"/>
            </a:pPr>
            <a:r>
              <a:rPr b="0" i="0" lang="en" sz="1300" u="none" cap="none" strike="noStrike">
                <a:solidFill>
                  <a:schemeClr val="dk1"/>
                </a:solidFill>
                <a:latin typeface="Work Sans"/>
                <a:ea typeface="Work Sans"/>
                <a:cs typeface="Work Sans"/>
                <a:sym typeface="Work Sans"/>
              </a:rPr>
              <a:t>How will talent get to the event location?</a:t>
            </a:r>
            <a:endParaRPr b="0" i="0" sz="1300" u="none" cap="none" strike="noStrike">
              <a:solidFill>
                <a:schemeClr val="dk1"/>
              </a:solidFill>
              <a:latin typeface="Work Sans"/>
              <a:ea typeface="Work Sans"/>
              <a:cs typeface="Work Sans"/>
              <a:sym typeface="Work Sans"/>
            </a:endParaRPr>
          </a:p>
          <a:p>
            <a:pPr indent="-311150" lvl="1" marL="914400" marR="0" rtl="0" algn="l">
              <a:lnSpc>
                <a:spcPct val="115000"/>
              </a:lnSpc>
              <a:spcBef>
                <a:spcPts val="0"/>
              </a:spcBef>
              <a:spcAft>
                <a:spcPts val="0"/>
              </a:spcAft>
              <a:buClr>
                <a:schemeClr val="dk1"/>
              </a:buClr>
              <a:buSzPts val="1300"/>
              <a:buFont typeface="Work Sans"/>
              <a:buChar char="○"/>
            </a:pPr>
            <a:r>
              <a:rPr b="0" i="0" lang="en" sz="1300" u="none" cap="none" strike="noStrike">
                <a:solidFill>
                  <a:schemeClr val="dk1"/>
                </a:solidFill>
                <a:latin typeface="Work Sans"/>
                <a:ea typeface="Work Sans"/>
                <a:cs typeface="Work Sans"/>
                <a:sym typeface="Work Sans"/>
              </a:rPr>
              <a:t>Will the brand be providing transportation?</a:t>
            </a:r>
            <a:endParaRPr b="0" i="0" sz="1300" u="none" cap="none" strike="noStrike">
              <a:solidFill>
                <a:schemeClr val="dk1"/>
              </a:solidFill>
              <a:latin typeface="Work Sans"/>
              <a:ea typeface="Work Sans"/>
              <a:cs typeface="Work Sans"/>
              <a:sym typeface="Work Sans"/>
            </a:endParaRPr>
          </a:p>
          <a:p>
            <a:pPr indent="-311150" lvl="1" marL="914400" marR="0" rtl="0" algn="l">
              <a:lnSpc>
                <a:spcPct val="115000"/>
              </a:lnSpc>
              <a:spcBef>
                <a:spcPts val="0"/>
              </a:spcBef>
              <a:spcAft>
                <a:spcPts val="0"/>
              </a:spcAft>
              <a:buClr>
                <a:schemeClr val="dk1"/>
              </a:buClr>
              <a:buSzPts val="1300"/>
              <a:buFont typeface="Work Sans"/>
              <a:buChar char="○"/>
            </a:pPr>
            <a:r>
              <a:rPr b="0" i="0" lang="en" sz="1300" u="none" cap="none" strike="noStrike">
                <a:solidFill>
                  <a:schemeClr val="dk1"/>
                </a:solidFill>
                <a:latin typeface="Work Sans"/>
                <a:ea typeface="Work Sans"/>
                <a:cs typeface="Work Sans"/>
                <a:sym typeface="Work Sans"/>
              </a:rPr>
              <a:t>Will the brand be reimbursing talent for transportation if they travel themselves?</a:t>
            </a:r>
            <a:endParaRPr b="0" i="0" sz="1300" u="none" cap="none" strike="noStrike">
              <a:solidFill>
                <a:schemeClr val="dk1"/>
              </a:solidFill>
              <a:latin typeface="Work Sans"/>
              <a:ea typeface="Work Sans"/>
              <a:cs typeface="Work Sans"/>
              <a:sym typeface="Work Sans"/>
            </a:endParaRPr>
          </a:p>
          <a:p>
            <a:pPr indent="-311150" lvl="0" marL="457200" marR="0" rtl="0" algn="l">
              <a:lnSpc>
                <a:spcPct val="115000"/>
              </a:lnSpc>
              <a:spcBef>
                <a:spcPts val="0"/>
              </a:spcBef>
              <a:spcAft>
                <a:spcPts val="0"/>
              </a:spcAft>
              <a:buClr>
                <a:schemeClr val="dk1"/>
              </a:buClr>
              <a:buSzPts val="1300"/>
              <a:buFont typeface="Work Sans"/>
              <a:buChar char="●"/>
            </a:pPr>
            <a:r>
              <a:rPr b="0" i="0" lang="en" sz="1300" u="none" cap="none" strike="noStrike">
                <a:solidFill>
                  <a:schemeClr val="dk1"/>
                </a:solidFill>
                <a:latin typeface="Work Sans"/>
                <a:ea typeface="Work Sans"/>
                <a:cs typeface="Work Sans"/>
                <a:sym typeface="Work Sans"/>
              </a:rPr>
              <a:t>Location for Talent to meet the onsite contact</a:t>
            </a:r>
            <a:endParaRPr b="0" i="0" sz="1300" u="none" cap="none" strike="noStrike">
              <a:solidFill>
                <a:schemeClr val="dk1"/>
              </a:solidFill>
              <a:latin typeface="Work Sans"/>
              <a:ea typeface="Work Sans"/>
              <a:cs typeface="Work Sans"/>
              <a:sym typeface="Work Sans"/>
            </a:endParaRPr>
          </a:p>
          <a:p>
            <a:pPr indent="-311150" lvl="1" marL="914400" marR="0" rtl="0" algn="l">
              <a:lnSpc>
                <a:spcPct val="115000"/>
              </a:lnSpc>
              <a:spcBef>
                <a:spcPts val="0"/>
              </a:spcBef>
              <a:spcAft>
                <a:spcPts val="0"/>
              </a:spcAft>
              <a:buClr>
                <a:schemeClr val="dk1"/>
              </a:buClr>
              <a:buSzPts val="1300"/>
              <a:buFont typeface="Work Sans"/>
              <a:buChar char="○"/>
            </a:pPr>
            <a:r>
              <a:rPr b="0" i="0" lang="en" sz="1300" u="none" cap="none" strike="noStrike">
                <a:solidFill>
                  <a:schemeClr val="dk1"/>
                </a:solidFill>
                <a:latin typeface="Work Sans"/>
                <a:ea typeface="Work Sans"/>
                <a:cs typeface="Work Sans"/>
                <a:sym typeface="Work Sans"/>
              </a:rPr>
              <a:t>Please provide address and parking details </a:t>
            </a:r>
            <a:endParaRPr b="0" i="0" sz="1300" u="none" cap="none" strike="noStrike">
              <a:solidFill>
                <a:schemeClr val="dk1"/>
              </a:solidFill>
              <a:latin typeface="Work Sans"/>
              <a:ea typeface="Work Sans"/>
              <a:cs typeface="Work Sans"/>
              <a:sym typeface="Work Sans"/>
            </a:endParaRPr>
          </a:p>
          <a:p>
            <a:pPr indent="-311150" lvl="0" marL="457200" marR="0" rtl="0" algn="l">
              <a:lnSpc>
                <a:spcPct val="115000"/>
              </a:lnSpc>
              <a:spcBef>
                <a:spcPts val="0"/>
              </a:spcBef>
              <a:spcAft>
                <a:spcPts val="0"/>
              </a:spcAft>
              <a:buClr>
                <a:schemeClr val="dk1"/>
              </a:buClr>
              <a:buSzPts val="1300"/>
              <a:buFont typeface="Work Sans"/>
              <a:buChar char="●"/>
            </a:pPr>
            <a:r>
              <a:rPr b="0" i="0" lang="en" sz="1300" u="none" cap="none" strike="noStrike">
                <a:solidFill>
                  <a:schemeClr val="dk1"/>
                </a:solidFill>
                <a:latin typeface="Work Sans"/>
                <a:ea typeface="Work Sans"/>
                <a:cs typeface="Work Sans"/>
                <a:sym typeface="Work Sans"/>
              </a:rPr>
              <a:t>How talent will secure pass/ticket/entry (if applicable) </a:t>
            </a:r>
            <a:endParaRPr b="0" i="0" sz="1300" u="none" cap="none" strike="noStrike">
              <a:solidFill>
                <a:schemeClr val="dk1"/>
              </a:solidFill>
              <a:latin typeface="Work Sans"/>
              <a:ea typeface="Work Sans"/>
              <a:cs typeface="Work Sans"/>
              <a:sym typeface="Work Sans"/>
            </a:endParaRPr>
          </a:p>
          <a:p>
            <a:pPr indent="-311150" lvl="0" marL="457200" marR="0" rtl="0" algn="l">
              <a:lnSpc>
                <a:spcPct val="115000"/>
              </a:lnSpc>
              <a:spcBef>
                <a:spcPts val="0"/>
              </a:spcBef>
              <a:spcAft>
                <a:spcPts val="0"/>
              </a:spcAft>
              <a:buClr>
                <a:schemeClr val="dk1"/>
              </a:buClr>
              <a:buSzPts val="1300"/>
              <a:buFont typeface="Work Sans"/>
              <a:buChar char="●"/>
            </a:pPr>
            <a:r>
              <a:rPr b="0" i="0" lang="en" sz="1300" u="none" cap="none" strike="noStrike">
                <a:solidFill>
                  <a:schemeClr val="dk1"/>
                </a:solidFill>
                <a:latin typeface="Work Sans"/>
                <a:ea typeface="Work Sans"/>
                <a:cs typeface="Work Sans"/>
                <a:sym typeface="Work Sans"/>
              </a:rPr>
              <a:t>Map of the venue (if applicable) </a:t>
            </a:r>
            <a:endParaRPr b="0" i="0" sz="1300" u="none" cap="none" strike="noStrike">
              <a:solidFill>
                <a:schemeClr val="dk1"/>
              </a:solidFill>
              <a:latin typeface="Work Sans"/>
              <a:ea typeface="Work Sans"/>
              <a:cs typeface="Work Sans"/>
              <a:sym typeface="Work Sans"/>
            </a:endParaRPr>
          </a:p>
          <a:p>
            <a:pPr indent="-311150" lvl="0" marL="457200" marR="0" rtl="0" algn="l">
              <a:lnSpc>
                <a:spcPct val="115000"/>
              </a:lnSpc>
              <a:spcBef>
                <a:spcPts val="0"/>
              </a:spcBef>
              <a:spcAft>
                <a:spcPts val="0"/>
              </a:spcAft>
              <a:buClr>
                <a:schemeClr val="dk1"/>
              </a:buClr>
              <a:buSzPts val="1300"/>
              <a:buFont typeface="Work Sans"/>
              <a:buChar char="●"/>
            </a:pPr>
            <a:r>
              <a:rPr b="0" i="0" lang="en" sz="1300" u="none" cap="none" strike="noStrike">
                <a:solidFill>
                  <a:srgbClr val="000000"/>
                </a:solidFill>
                <a:latin typeface="Work Sans"/>
                <a:ea typeface="Work Sans"/>
                <a:cs typeface="Work Sans"/>
                <a:sym typeface="Work Sans"/>
              </a:rPr>
              <a:t>Will there be a production crew on site capturing content?</a:t>
            </a:r>
            <a:endParaRPr b="0" i="0" sz="1300" u="none" cap="none" strike="noStrike">
              <a:solidFill>
                <a:srgbClr val="000000"/>
              </a:solidFill>
              <a:latin typeface="Work Sans"/>
              <a:ea typeface="Work Sans"/>
              <a:cs typeface="Work Sans"/>
              <a:sym typeface="Work Sans"/>
            </a:endParaRPr>
          </a:p>
          <a:p>
            <a:pPr indent="-311150" lvl="1" marL="914400" marR="0" rtl="0" algn="l">
              <a:lnSpc>
                <a:spcPct val="115000"/>
              </a:lnSpc>
              <a:spcBef>
                <a:spcPts val="0"/>
              </a:spcBef>
              <a:spcAft>
                <a:spcPts val="0"/>
              </a:spcAft>
              <a:buClr>
                <a:schemeClr val="dk1"/>
              </a:buClr>
              <a:buSzPts val="1300"/>
              <a:buFont typeface="Work Sans"/>
              <a:buChar char="○"/>
            </a:pPr>
            <a:r>
              <a:rPr b="0" i="0" lang="en" sz="1300" u="none" cap="none" strike="noStrike">
                <a:solidFill>
                  <a:srgbClr val="000000"/>
                </a:solidFill>
                <a:latin typeface="Work Sans"/>
                <a:ea typeface="Work Sans"/>
                <a:cs typeface="Work Sans"/>
                <a:sym typeface="Work Sans"/>
              </a:rPr>
              <a:t>If no, what kind of equipment will be allowed for talent to bring?</a:t>
            </a:r>
            <a:endParaRPr b="0" i="0" sz="1300" u="none" cap="none" strike="noStrike">
              <a:solidFill>
                <a:srgbClr val="000000"/>
              </a:solidFill>
              <a:latin typeface="Work Sans"/>
              <a:ea typeface="Work Sans"/>
              <a:cs typeface="Work Sans"/>
              <a:sym typeface="Work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6" name="Shape 6296"/>
        <p:cNvGrpSpPr/>
        <p:nvPr/>
      </p:nvGrpSpPr>
      <p:grpSpPr>
        <a:xfrm>
          <a:off x="0" y="0"/>
          <a:ext cx="0" cy="0"/>
          <a:chOff x="0" y="0"/>
          <a:chExt cx="0" cy="0"/>
        </a:xfrm>
      </p:grpSpPr>
      <p:sp>
        <p:nvSpPr>
          <p:cNvPr id="6297" name="Google Shape;6297;p18"/>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600"/>
              <a:buNone/>
            </a:pPr>
            <a:fld id="{00000000-1234-1234-1234-123412341234}" type="slidenum">
              <a:rPr lang="en"/>
              <a:t>‹#›</a:t>
            </a:fld>
            <a:endParaRPr sz="800">
              <a:latin typeface="Questrial"/>
              <a:ea typeface="Questrial"/>
              <a:cs typeface="Questrial"/>
              <a:sym typeface="Questrial"/>
            </a:endParaRPr>
          </a:p>
        </p:txBody>
      </p:sp>
      <p:pic>
        <p:nvPicPr>
          <p:cNvPr id="6298" name="Google Shape;6298;p18"/>
          <p:cNvPicPr preferRelativeResize="0"/>
          <p:nvPr/>
        </p:nvPicPr>
        <p:blipFill rotWithShape="1">
          <a:blip r:embed="rId3">
            <a:alphaModFix/>
          </a:blip>
          <a:srcRect b="0" l="0" r="0" t="0"/>
          <a:stretch/>
        </p:blipFill>
        <p:spPr>
          <a:xfrm>
            <a:off x="8046051" y="218425"/>
            <a:ext cx="801848" cy="331003"/>
          </a:xfrm>
          <a:prstGeom prst="rect">
            <a:avLst/>
          </a:prstGeom>
          <a:noFill/>
          <a:ln>
            <a:noFill/>
          </a:ln>
        </p:spPr>
      </p:pic>
      <p:sp>
        <p:nvSpPr>
          <p:cNvPr id="6299" name="Google Shape;6299;p18"/>
          <p:cNvSpPr txBox="1"/>
          <p:nvPr/>
        </p:nvSpPr>
        <p:spPr>
          <a:xfrm>
            <a:off x="603600" y="1036450"/>
            <a:ext cx="8104200" cy="369300"/>
          </a:xfrm>
          <a:prstGeom prst="rect">
            <a:avLst/>
          </a:prstGeom>
          <a:solidFill>
            <a:srgbClr val="FCFCFC"/>
          </a:solidFill>
          <a:ln>
            <a:noFill/>
          </a:ln>
        </p:spPr>
        <p:txBody>
          <a:bodyPr anchorCtr="0" anchor="t" bIns="91425" lIns="91425" spcFirstLastPara="1" rIns="91425" wrap="square" tIns="91425">
            <a:spAutoFit/>
          </a:bodyPr>
          <a:lstStyle/>
          <a:p>
            <a:pPr indent="-298450" lvl="0" marL="457200" marR="0" rtl="0" algn="l">
              <a:lnSpc>
                <a:spcPct val="115000"/>
              </a:lnSpc>
              <a:spcBef>
                <a:spcPts val="0"/>
              </a:spcBef>
              <a:spcAft>
                <a:spcPts val="0"/>
              </a:spcAft>
              <a:buClr>
                <a:schemeClr val="dk1"/>
              </a:buClr>
              <a:buSzPts val="1100"/>
              <a:buFont typeface="Calibri"/>
              <a:buChar char="●"/>
            </a:pPr>
            <a:r>
              <a:t/>
            </a:r>
            <a:endParaRPr b="1" i="0" sz="1200" u="none" cap="none" strike="noStrike">
              <a:solidFill>
                <a:srgbClr val="000000"/>
              </a:solidFill>
              <a:latin typeface="Work Sans"/>
              <a:ea typeface="Work Sans"/>
              <a:cs typeface="Work Sans"/>
              <a:sym typeface="Work Sans"/>
            </a:endParaRPr>
          </a:p>
        </p:txBody>
      </p:sp>
      <p:sp>
        <p:nvSpPr>
          <p:cNvPr id="6300" name="Google Shape;6300;p18"/>
          <p:cNvSpPr txBox="1"/>
          <p:nvPr/>
        </p:nvSpPr>
        <p:spPr>
          <a:xfrm>
            <a:off x="603600" y="929300"/>
            <a:ext cx="8104200" cy="19956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15000"/>
              </a:lnSpc>
              <a:spcBef>
                <a:spcPts val="0"/>
              </a:spcBef>
              <a:spcAft>
                <a:spcPts val="0"/>
              </a:spcAft>
              <a:buClr>
                <a:schemeClr val="dk1"/>
              </a:buClr>
              <a:buSzPts val="1300"/>
              <a:buFont typeface="Work Sans"/>
              <a:buChar char="●"/>
            </a:pPr>
            <a:r>
              <a:rPr b="0" i="0" lang="en" sz="1300" u="none" cap="none" strike="noStrike">
                <a:solidFill>
                  <a:schemeClr val="dk1"/>
                </a:solidFill>
                <a:latin typeface="Work Sans"/>
                <a:ea typeface="Work Sans"/>
                <a:cs typeface="Work Sans"/>
                <a:sym typeface="Work Sans"/>
              </a:rPr>
              <a:t>Wardrobe Guidelines</a:t>
            </a:r>
            <a:endParaRPr b="0" i="0" sz="1300" u="none" cap="none" strike="noStrike">
              <a:solidFill>
                <a:schemeClr val="dk1"/>
              </a:solidFill>
              <a:latin typeface="Work Sans"/>
              <a:ea typeface="Work Sans"/>
              <a:cs typeface="Work Sans"/>
              <a:sym typeface="Work Sans"/>
            </a:endParaRPr>
          </a:p>
          <a:p>
            <a:pPr indent="-311150" lvl="1" marL="914400" marR="0" rtl="0" algn="l">
              <a:lnSpc>
                <a:spcPct val="115000"/>
              </a:lnSpc>
              <a:spcBef>
                <a:spcPts val="0"/>
              </a:spcBef>
              <a:spcAft>
                <a:spcPts val="0"/>
              </a:spcAft>
              <a:buClr>
                <a:schemeClr val="dk1"/>
              </a:buClr>
              <a:buSzPts val="1300"/>
              <a:buFont typeface="Work Sans"/>
              <a:buChar char="○"/>
            </a:pPr>
            <a:r>
              <a:rPr b="0" i="0" lang="en" sz="1300" u="none" cap="none" strike="noStrike">
                <a:solidFill>
                  <a:schemeClr val="dk1"/>
                </a:solidFill>
                <a:latin typeface="Work Sans"/>
                <a:ea typeface="Work Sans"/>
                <a:cs typeface="Work Sans"/>
                <a:sym typeface="Work Sans"/>
              </a:rPr>
              <a:t>What should the talent wear on-site?</a:t>
            </a:r>
            <a:endParaRPr b="0" i="0" sz="1300" u="none" cap="none" strike="noStrike">
              <a:solidFill>
                <a:schemeClr val="dk1"/>
              </a:solidFill>
              <a:latin typeface="Work Sans"/>
              <a:ea typeface="Work Sans"/>
              <a:cs typeface="Work Sans"/>
              <a:sym typeface="Work Sans"/>
            </a:endParaRPr>
          </a:p>
          <a:p>
            <a:pPr indent="-311150" lvl="1" marL="914400" marR="0" rtl="0" algn="l">
              <a:lnSpc>
                <a:spcPct val="115000"/>
              </a:lnSpc>
              <a:spcBef>
                <a:spcPts val="0"/>
              </a:spcBef>
              <a:spcAft>
                <a:spcPts val="0"/>
              </a:spcAft>
              <a:buClr>
                <a:schemeClr val="dk1"/>
              </a:buClr>
              <a:buSzPts val="1300"/>
              <a:buFont typeface="Work Sans"/>
              <a:buChar char="○"/>
            </a:pPr>
            <a:r>
              <a:rPr b="0" i="0" lang="en" sz="1300" u="none" cap="none" strike="noStrike">
                <a:solidFill>
                  <a:schemeClr val="dk1"/>
                </a:solidFill>
                <a:latin typeface="Work Sans"/>
                <a:ea typeface="Work Sans"/>
                <a:cs typeface="Work Sans"/>
                <a:sym typeface="Work Sans"/>
              </a:rPr>
              <a:t>Will the brand be providing wardrobe? </a:t>
            </a:r>
            <a:endParaRPr b="0" i="0" sz="1300" u="none" cap="none" strike="noStrike">
              <a:solidFill>
                <a:schemeClr val="dk1"/>
              </a:solidFill>
              <a:latin typeface="Work Sans"/>
              <a:ea typeface="Work Sans"/>
              <a:cs typeface="Work Sans"/>
              <a:sym typeface="Work Sans"/>
            </a:endParaRPr>
          </a:p>
          <a:p>
            <a:pPr indent="-311150" lvl="1" marL="914400" marR="0" rtl="0" algn="l">
              <a:lnSpc>
                <a:spcPct val="115000"/>
              </a:lnSpc>
              <a:spcBef>
                <a:spcPts val="0"/>
              </a:spcBef>
              <a:spcAft>
                <a:spcPts val="0"/>
              </a:spcAft>
              <a:buClr>
                <a:schemeClr val="dk1"/>
              </a:buClr>
              <a:buSzPts val="1300"/>
              <a:buFont typeface="Work Sans"/>
              <a:buChar char="○"/>
            </a:pPr>
            <a:r>
              <a:rPr b="0" i="0" lang="en" sz="1300" u="none" cap="none" strike="noStrike">
                <a:solidFill>
                  <a:schemeClr val="dk1"/>
                </a:solidFill>
                <a:latin typeface="Work Sans"/>
                <a:ea typeface="Work Sans"/>
                <a:cs typeface="Work Sans"/>
                <a:sym typeface="Work Sans"/>
              </a:rPr>
              <a:t>Will the brand be providing hair and makeup?</a:t>
            </a:r>
            <a:endParaRPr b="0" i="0" sz="1300" u="none" cap="none" strike="noStrike">
              <a:solidFill>
                <a:schemeClr val="dk1"/>
              </a:solidFill>
              <a:latin typeface="Work Sans"/>
              <a:ea typeface="Work Sans"/>
              <a:cs typeface="Work Sans"/>
              <a:sym typeface="Work Sans"/>
            </a:endParaRPr>
          </a:p>
          <a:p>
            <a:pPr indent="-311150" lvl="1" marL="914400" marR="0" rtl="0" algn="l">
              <a:lnSpc>
                <a:spcPct val="115000"/>
              </a:lnSpc>
              <a:spcBef>
                <a:spcPts val="0"/>
              </a:spcBef>
              <a:spcAft>
                <a:spcPts val="0"/>
              </a:spcAft>
              <a:buClr>
                <a:schemeClr val="dk1"/>
              </a:buClr>
              <a:buSzPts val="1300"/>
              <a:buFont typeface="Work Sans"/>
              <a:buChar char="○"/>
            </a:pPr>
            <a:r>
              <a:rPr b="0" i="0" lang="en" sz="1300" u="none" cap="none" strike="noStrike">
                <a:solidFill>
                  <a:schemeClr val="dk1"/>
                </a:solidFill>
                <a:latin typeface="Work Sans"/>
                <a:ea typeface="Work Sans"/>
                <a:cs typeface="Work Sans"/>
                <a:sym typeface="Work Sans"/>
              </a:rPr>
              <a:t>Is there anything to be avoided? </a:t>
            </a:r>
            <a:endParaRPr b="0" i="0" sz="1300" u="none" cap="none" strike="noStrike">
              <a:solidFill>
                <a:schemeClr val="dk1"/>
              </a:solidFill>
              <a:latin typeface="Work Sans"/>
              <a:ea typeface="Work Sans"/>
              <a:cs typeface="Work Sans"/>
              <a:sym typeface="Work Sans"/>
            </a:endParaRPr>
          </a:p>
          <a:p>
            <a:pPr indent="-311150" lvl="0" marL="457200" marR="0" rtl="0" algn="l">
              <a:lnSpc>
                <a:spcPct val="115000"/>
              </a:lnSpc>
              <a:spcBef>
                <a:spcPts val="0"/>
              </a:spcBef>
              <a:spcAft>
                <a:spcPts val="0"/>
              </a:spcAft>
              <a:buClr>
                <a:schemeClr val="dk1"/>
              </a:buClr>
              <a:buSzPts val="1300"/>
              <a:buFont typeface="Work Sans"/>
              <a:buChar char="●"/>
            </a:pPr>
            <a:r>
              <a:rPr b="0" i="0" lang="en" sz="1300" u="none" cap="none" strike="noStrike">
                <a:solidFill>
                  <a:schemeClr val="dk1"/>
                </a:solidFill>
                <a:latin typeface="Work Sans"/>
                <a:ea typeface="Work Sans"/>
                <a:cs typeface="Work Sans"/>
                <a:sym typeface="Work Sans"/>
              </a:rPr>
              <a:t>Confirm if talent must bring anything with them</a:t>
            </a:r>
            <a:endParaRPr b="0" i="0" sz="1300" u="none" cap="none" strike="noStrike">
              <a:solidFill>
                <a:schemeClr val="dk1"/>
              </a:solidFill>
              <a:latin typeface="Work Sans"/>
              <a:ea typeface="Work Sans"/>
              <a:cs typeface="Work Sans"/>
              <a:sym typeface="Work Sans"/>
            </a:endParaRPr>
          </a:p>
          <a:p>
            <a:pPr indent="-311150" lvl="0" marL="457200" marR="0" rtl="0" algn="l">
              <a:lnSpc>
                <a:spcPct val="115000"/>
              </a:lnSpc>
              <a:spcBef>
                <a:spcPts val="0"/>
              </a:spcBef>
              <a:spcAft>
                <a:spcPts val="0"/>
              </a:spcAft>
              <a:buClr>
                <a:schemeClr val="dk1"/>
              </a:buClr>
              <a:buSzPts val="1300"/>
              <a:buFont typeface="Work Sans"/>
              <a:buChar char="●"/>
            </a:pPr>
            <a:r>
              <a:rPr b="0" i="0" lang="en" sz="1300" u="none" cap="none" strike="noStrike">
                <a:solidFill>
                  <a:schemeClr val="dk1"/>
                </a:solidFill>
                <a:latin typeface="Work Sans"/>
                <a:ea typeface="Work Sans"/>
                <a:cs typeface="Work Sans"/>
                <a:sym typeface="Work Sans"/>
              </a:rPr>
              <a:t>Can talent bring a plus-one with them?</a:t>
            </a:r>
            <a:endParaRPr b="0" i="0" sz="1300" u="none" cap="none" strike="noStrike">
              <a:solidFill>
                <a:schemeClr val="dk1"/>
              </a:solidFill>
              <a:latin typeface="Work Sans"/>
              <a:ea typeface="Work Sans"/>
              <a:cs typeface="Work Sans"/>
              <a:sym typeface="Work Sans"/>
            </a:endParaRPr>
          </a:p>
          <a:p>
            <a:pPr indent="-311150" lvl="0" marL="457200" marR="0" rtl="0" algn="l">
              <a:lnSpc>
                <a:spcPct val="115000"/>
              </a:lnSpc>
              <a:spcBef>
                <a:spcPts val="0"/>
              </a:spcBef>
              <a:spcAft>
                <a:spcPts val="0"/>
              </a:spcAft>
              <a:buClr>
                <a:schemeClr val="dk1"/>
              </a:buClr>
              <a:buSzPts val="1300"/>
              <a:buFont typeface="Work Sans"/>
              <a:buChar char="●"/>
            </a:pPr>
            <a:r>
              <a:rPr b="0" i="0" lang="en" sz="1300" u="none" cap="none" strike="noStrike">
                <a:solidFill>
                  <a:schemeClr val="dk1"/>
                </a:solidFill>
                <a:latin typeface="Work Sans"/>
                <a:ea typeface="Work Sans"/>
                <a:cs typeface="Work Sans"/>
                <a:sym typeface="Work Sans"/>
              </a:rPr>
              <a:t>Provide talking points and key messaging for talent</a:t>
            </a:r>
            <a:endParaRPr b="1" i="0" sz="1300" u="none" cap="none" strike="noStrike">
              <a:solidFill>
                <a:srgbClr val="000000"/>
              </a:solidFill>
              <a:latin typeface="Work Sans"/>
              <a:ea typeface="Work Sans"/>
              <a:cs typeface="Work Sans"/>
              <a:sym typeface="Work Sans"/>
            </a:endParaRPr>
          </a:p>
        </p:txBody>
      </p:sp>
      <p:sp>
        <p:nvSpPr>
          <p:cNvPr id="6301" name="Google Shape;6301;p18"/>
          <p:cNvSpPr txBox="1"/>
          <p:nvPr>
            <p:ph type="title"/>
          </p:nvPr>
        </p:nvSpPr>
        <p:spPr>
          <a:xfrm>
            <a:off x="534175" y="324375"/>
            <a:ext cx="7581900" cy="680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2800"/>
              <a:buNone/>
            </a:pPr>
            <a:r>
              <a:rPr lang="en"/>
              <a:t>Items you should provide talent with</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4E"/>
        </a:solidFill>
      </p:bgPr>
    </p:bg>
    <p:spTree>
      <p:nvGrpSpPr>
        <p:cNvPr id="6305" name="Shape 6305"/>
        <p:cNvGrpSpPr/>
        <p:nvPr/>
      </p:nvGrpSpPr>
      <p:grpSpPr>
        <a:xfrm>
          <a:off x="0" y="0"/>
          <a:ext cx="0" cy="0"/>
          <a:chOff x="0" y="0"/>
          <a:chExt cx="0" cy="0"/>
        </a:xfrm>
      </p:grpSpPr>
      <p:pic>
        <p:nvPicPr>
          <p:cNvPr id="6306" name="Google Shape;6306;p19"/>
          <p:cNvPicPr preferRelativeResize="0"/>
          <p:nvPr/>
        </p:nvPicPr>
        <p:blipFill rotWithShape="1">
          <a:blip r:embed="rId3">
            <a:alphaModFix/>
          </a:blip>
          <a:srcRect b="0" l="0" r="0" t="0"/>
          <a:stretch/>
        </p:blipFill>
        <p:spPr>
          <a:xfrm>
            <a:off x="8046051" y="218425"/>
            <a:ext cx="801848" cy="331003"/>
          </a:xfrm>
          <a:prstGeom prst="rect">
            <a:avLst/>
          </a:prstGeom>
          <a:noFill/>
          <a:ln>
            <a:noFill/>
          </a:ln>
        </p:spPr>
      </p:pic>
      <p:sp>
        <p:nvSpPr>
          <p:cNvPr id="6307" name="Google Shape;6307;p19"/>
          <p:cNvSpPr txBox="1"/>
          <p:nvPr>
            <p:ph type="title"/>
          </p:nvPr>
        </p:nvSpPr>
        <p:spPr>
          <a:xfrm>
            <a:off x="620100" y="2067400"/>
            <a:ext cx="4932900" cy="14838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b="0" lang="en">
                <a:solidFill>
                  <a:schemeClr val="lt1"/>
                </a:solidFill>
              </a:rPr>
              <a:t>Measurement</a:t>
            </a:r>
            <a:endParaRPr b="0">
              <a:solidFill>
                <a:schemeClr val="lt1"/>
              </a:solidFill>
            </a:endParaRPr>
          </a:p>
        </p:txBody>
      </p:sp>
      <p:sp>
        <p:nvSpPr>
          <p:cNvPr id="6308" name="Google Shape;6308;p19"/>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600"/>
              <a:buNone/>
            </a:pPr>
            <a:fld id="{00000000-1234-1234-1234-123412341234}" type="slidenum">
              <a:rPr lang="en"/>
              <a:t>‹#›</a:t>
            </a:fld>
            <a:endParaRPr sz="800">
              <a:latin typeface="Questrial"/>
              <a:ea typeface="Questrial"/>
              <a:cs typeface="Questrial"/>
              <a:sym typeface="Questrial"/>
            </a:endParaRPr>
          </a:p>
        </p:txBody>
      </p:sp>
      <p:grpSp>
        <p:nvGrpSpPr>
          <p:cNvPr id="6309" name="Google Shape;6309;p19"/>
          <p:cNvGrpSpPr/>
          <p:nvPr/>
        </p:nvGrpSpPr>
        <p:grpSpPr>
          <a:xfrm>
            <a:off x="4655605" y="549138"/>
            <a:ext cx="1450074" cy="1406374"/>
            <a:chOff x="3213650" y="306450"/>
            <a:chExt cx="1532200" cy="1486025"/>
          </a:xfrm>
        </p:grpSpPr>
        <p:grpSp>
          <p:nvGrpSpPr>
            <p:cNvPr id="6310" name="Google Shape;6310;p19"/>
            <p:cNvGrpSpPr/>
            <p:nvPr/>
          </p:nvGrpSpPr>
          <p:grpSpPr>
            <a:xfrm>
              <a:off x="3213650" y="306450"/>
              <a:ext cx="1532200" cy="140700"/>
              <a:chOff x="3213650" y="306450"/>
              <a:chExt cx="1532200" cy="140700"/>
            </a:xfrm>
          </p:grpSpPr>
          <p:sp>
            <p:nvSpPr>
              <p:cNvPr id="6311" name="Google Shape;6311;p19"/>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2" name="Google Shape;6312;p19"/>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3" name="Google Shape;6313;p19"/>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4" name="Google Shape;6314;p19"/>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5" name="Google Shape;6315;p19"/>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16" name="Google Shape;6316;p19"/>
            <p:cNvGrpSpPr/>
            <p:nvPr/>
          </p:nvGrpSpPr>
          <p:grpSpPr>
            <a:xfrm>
              <a:off x="3213650" y="575515"/>
              <a:ext cx="1532200" cy="140700"/>
              <a:chOff x="3213650" y="306450"/>
              <a:chExt cx="1532200" cy="140700"/>
            </a:xfrm>
          </p:grpSpPr>
          <p:sp>
            <p:nvSpPr>
              <p:cNvPr id="6317" name="Google Shape;6317;p19"/>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8" name="Google Shape;6318;p19"/>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9" name="Google Shape;6319;p19"/>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0" name="Google Shape;6320;p19"/>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1" name="Google Shape;6321;p19"/>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22" name="Google Shape;6322;p19"/>
            <p:cNvGrpSpPr/>
            <p:nvPr/>
          </p:nvGrpSpPr>
          <p:grpSpPr>
            <a:xfrm>
              <a:off x="3213650" y="844580"/>
              <a:ext cx="1532200" cy="140700"/>
              <a:chOff x="3213650" y="306450"/>
              <a:chExt cx="1532200" cy="140700"/>
            </a:xfrm>
          </p:grpSpPr>
          <p:sp>
            <p:nvSpPr>
              <p:cNvPr id="6323" name="Google Shape;6323;p19"/>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4" name="Google Shape;6324;p19"/>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5" name="Google Shape;6325;p19"/>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6" name="Google Shape;6326;p19"/>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7" name="Google Shape;6327;p19"/>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28" name="Google Shape;6328;p19"/>
            <p:cNvGrpSpPr/>
            <p:nvPr/>
          </p:nvGrpSpPr>
          <p:grpSpPr>
            <a:xfrm>
              <a:off x="3213650" y="1113645"/>
              <a:ext cx="1532200" cy="140700"/>
              <a:chOff x="3213650" y="306450"/>
              <a:chExt cx="1532200" cy="140700"/>
            </a:xfrm>
          </p:grpSpPr>
          <p:sp>
            <p:nvSpPr>
              <p:cNvPr id="6329" name="Google Shape;6329;p19"/>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0" name="Google Shape;6330;p19"/>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1" name="Google Shape;6331;p19"/>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2" name="Google Shape;6332;p19"/>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3" name="Google Shape;6333;p19"/>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34" name="Google Shape;6334;p19"/>
            <p:cNvGrpSpPr/>
            <p:nvPr/>
          </p:nvGrpSpPr>
          <p:grpSpPr>
            <a:xfrm>
              <a:off x="3213650" y="1382710"/>
              <a:ext cx="1532200" cy="140700"/>
              <a:chOff x="3213650" y="306450"/>
              <a:chExt cx="1532200" cy="140700"/>
            </a:xfrm>
          </p:grpSpPr>
          <p:sp>
            <p:nvSpPr>
              <p:cNvPr id="6335" name="Google Shape;6335;p19"/>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6" name="Google Shape;6336;p19"/>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7" name="Google Shape;6337;p19"/>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8" name="Google Shape;6338;p19"/>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9" name="Google Shape;6339;p19"/>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40" name="Google Shape;6340;p19"/>
            <p:cNvGrpSpPr/>
            <p:nvPr/>
          </p:nvGrpSpPr>
          <p:grpSpPr>
            <a:xfrm>
              <a:off x="3213650" y="1651775"/>
              <a:ext cx="1532200" cy="140700"/>
              <a:chOff x="3213650" y="306450"/>
              <a:chExt cx="1532200" cy="140700"/>
            </a:xfrm>
          </p:grpSpPr>
          <p:sp>
            <p:nvSpPr>
              <p:cNvPr id="6341" name="Google Shape;6341;p19"/>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2" name="Google Shape;6342;p19"/>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3" name="Google Shape;6343;p19"/>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4" name="Google Shape;6344;p19"/>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5" name="Google Shape;6345;p19"/>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6E83"/>
        </a:solidFill>
      </p:bgPr>
    </p:bg>
    <p:spTree>
      <p:nvGrpSpPr>
        <p:cNvPr id="5693" name="Shape 5693"/>
        <p:cNvGrpSpPr/>
        <p:nvPr/>
      </p:nvGrpSpPr>
      <p:grpSpPr>
        <a:xfrm>
          <a:off x="0" y="0"/>
          <a:ext cx="0" cy="0"/>
          <a:chOff x="0" y="0"/>
          <a:chExt cx="0" cy="0"/>
        </a:xfrm>
      </p:grpSpPr>
      <p:sp>
        <p:nvSpPr>
          <p:cNvPr id="5694" name="Google Shape;5694;p2"/>
          <p:cNvSpPr/>
          <p:nvPr/>
        </p:nvSpPr>
        <p:spPr>
          <a:xfrm>
            <a:off x="3763575" y="645500"/>
            <a:ext cx="5380500" cy="4497900"/>
          </a:xfrm>
          <a:prstGeom prst="rect">
            <a:avLst/>
          </a:prstGeom>
          <a:solidFill>
            <a:srgbClr val="0033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5" name="Google Shape;5695;p2"/>
          <p:cNvSpPr txBox="1"/>
          <p:nvPr/>
        </p:nvSpPr>
        <p:spPr>
          <a:xfrm>
            <a:off x="411025" y="1584725"/>
            <a:ext cx="35529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80000"/>
              </a:lnSpc>
              <a:spcBef>
                <a:spcPts val="0"/>
              </a:spcBef>
              <a:spcAft>
                <a:spcPts val="0"/>
              </a:spcAft>
              <a:buClr>
                <a:srgbClr val="000000"/>
              </a:buClr>
              <a:buSzPts val="2600"/>
              <a:buFont typeface="Arial"/>
              <a:buNone/>
            </a:pPr>
            <a:r>
              <a:rPr b="0" i="1" lang="en" sz="2600" u="none" cap="none" strike="noStrike">
                <a:solidFill>
                  <a:schemeClr val="lt1"/>
                </a:solidFill>
                <a:latin typeface="Lora"/>
                <a:ea typeface="Lora"/>
                <a:cs typeface="Lora"/>
                <a:sym typeface="Lora"/>
              </a:rPr>
              <a:t>Your Captiv8</a:t>
            </a:r>
            <a:endParaRPr b="0" i="1" sz="2600" u="none" cap="none" strike="noStrike">
              <a:solidFill>
                <a:schemeClr val="lt1"/>
              </a:solidFill>
              <a:latin typeface="Lora"/>
              <a:ea typeface="Lora"/>
              <a:cs typeface="Lora"/>
              <a:sym typeface="Lora"/>
            </a:endParaRPr>
          </a:p>
          <a:p>
            <a:pPr indent="0" lvl="0" marL="0" marR="0" rtl="0" algn="l">
              <a:lnSpc>
                <a:spcPct val="80000"/>
              </a:lnSpc>
              <a:spcBef>
                <a:spcPts val="0"/>
              </a:spcBef>
              <a:spcAft>
                <a:spcPts val="0"/>
              </a:spcAft>
              <a:buClr>
                <a:srgbClr val="000000"/>
              </a:buClr>
              <a:buSzPts val="4400"/>
              <a:buFont typeface="Arial"/>
              <a:buNone/>
            </a:pPr>
            <a:r>
              <a:rPr b="1" i="0" lang="en" sz="4400" u="none" cap="none" strike="noStrike">
                <a:solidFill>
                  <a:schemeClr val="lt1"/>
                </a:solidFill>
                <a:latin typeface="Lora"/>
                <a:ea typeface="Lora"/>
                <a:cs typeface="Lora"/>
                <a:sym typeface="Lora"/>
              </a:rPr>
              <a:t>TEAM</a:t>
            </a:r>
            <a:endParaRPr b="1" i="0" sz="4400" u="none" cap="none" strike="noStrike">
              <a:solidFill>
                <a:schemeClr val="lt1"/>
              </a:solidFill>
              <a:latin typeface="Lora"/>
              <a:ea typeface="Lora"/>
              <a:cs typeface="Lora"/>
              <a:sym typeface="Lora"/>
            </a:endParaRPr>
          </a:p>
        </p:txBody>
      </p:sp>
      <p:sp>
        <p:nvSpPr>
          <p:cNvPr id="5696" name="Google Shape;5696;p2"/>
          <p:cNvSpPr txBox="1"/>
          <p:nvPr/>
        </p:nvSpPr>
        <p:spPr>
          <a:xfrm>
            <a:off x="411025" y="2482875"/>
            <a:ext cx="2877600" cy="1275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50"/>
              <a:buFont typeface="Arial"/>
              <a:buNone/>
            </a:pPr>
            <a:r>
              <a:rPr b="0" i="0" lang="en" sz="1050" u="none" cap="none" strike="noStrike">
                <a:solidFill>
                  <a:schemeClr val="lt1"/>
                </a:solidFill>
                <a:latin typeface="Work Sans"/>
                <a:ea typeface="Work Sans"/>
                <a:cs typeface="Work Sans"/>
                <a:sym typeface="Work Sans"/>
              </a:rPr>
              <a:t>We’re your full-service dedicated Qualtrics team, our goal is to uplevel your brand activations to help your business succeed - leveraging our first-party, industry, audience, and technology every step of the way. </a:t>
            </a:r>
            <a:endParaRPr b="0" i="0" sz="1050" u="none" cap="none" strike="noStrike">
              <a:solidFill>
                <a:schemeClr val="lt1"/>
              </a:solidFill>
              <a:latin typeface="Work Sans"/>
              <a:ea typeface="Work Sans"/>
              <a:cs typeface="Work Sans"/>
              <a:sym typeface="Work Sans"/>
            </a:endParaRPr>
          </a:p>
        </p:txBody>
      </p:sp>
      <p:sp>
        <p:nvSpPr>
          <p:cNvPr id="5697" name="Google Shape;5697;p2"/>
          <p:cNvSpPr txBox="1"/>
          <p:nvPr/>
        </p:nvSpPr>
        <p:spPr>
          <a:xfrm>
            <a:off x="4902550" y="2341683"/>
            <a:ext cx="15258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Work Sans Medium"/>
                <a:ea typeface="Work Sans Medium"/>
                <a:cs typeface="Work Sans Medium"/>
                <a:sym typeface="Work Sans Medium"/>
              </a:rPr>
              <a:t>Terrence Strickland  </a:t>
            </a:r>
            <a:endParaRPr b="0" i="0" sz="1100" u="none" cap="none" strike="noStrike">
              <a:solidFill>
                <a:schemeClr val="lt1"/>
              </a:solidFill>
              <a:latin typeface="Work Sans Medium"/>
              <a:ea typeface="Work Sans Medium"/>
              <a:cs typeface="Work Sans Medium"/>
              <a:sym typeface="Work Sans Medium"/>
            </a:endParaRPr>
          </a:p>
        </p:txBody>
      </p:sp>
      <p:sp>
        <p:nvSpPr>
          <p:cNvPr id="5698" name="Google Shape;5698;p2"/>
          <p:cNvSpPr txBox="1"/>
          <p:nvPr/>
        </p:nvSpPr>
        <p:spPr>
          <a:xfrm>
            <a:off x="6585839" y="2341683"/>
            <a:ext cx="15258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Work Sans Medium"/>
                <a:ea typeface="Work Sans Medium"/>
                <a:cs typeface="Work Sans Medium"/>
                <a:sym typeface="Work Sans Medium"/>
              </a:rPr>
              <a:t>Holland Mervis</a:t>
            </a:r>
            <a:endParaRPr b="0" i="0" sz="1100" u="none" cap="none" strike="noStrike">
              <a:solidFill>
                <a:srgbClr val="000000"/>
              </a:solidFill>
              <a:latin typeface="Work Sans Medium"/>
              <a:ea typeface="Work Sans Medium"/>
              <a:cs typeface="Work Sans Medium"/>
              <a:sym typeface="Work Sans Medium"/>
            </a:endParaRPr>
          </a:p>
        </p:txBody>
      </p:sp>
      <p:sp>
        <p:nvSpPr>
          <p:cNvPr id="5699" name="Google Shape;5699;p2"/>
          <p:cNvSpPr txBox="1"/>
          <p:nvPr/>
        </p:nvSpPr>
        <p:spPr>
          <a:xfrm>
            <a:off x="5843400" y="4411926"/>
            <a:ext cx="15258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Work Sans Medium"/>
                <a:ea typeface="Work Sans Medium"/>
                <a:cs typeface="Work Sans Medium"/>
                <a:sym typeface="Work Sans Medium"/>
              </a:rPr>
              <a:t>Bobby Solecki</a:t>
            </a:r>
            <a:endParaRPr b="0" i="0" sz="1100" u="none" cap="none" strike="noStrike">
              <a:solidFill>
                <a:srgbClr val="000000"/>
              </a:solidFill>
              <a:latin typeface="Work Sans Medium"/>
              <a:ea typeface="Work Sans Medium"/>
              <a:cs typeface="Work Sans Medium"/>
              <a:sym typeface="Work Sans Medium"/>
            </a:endParaRPr>
          </a:p>
        </p:txBody>
      </p:sp>
      <p:sp>
        <p:nvSpPr>
          <p:cNvPr id="5700" name="Google Shape;5700;p2"/>
          <p:cNvSpPr txBox="1"/>
          <p:nvPr/>
        </p:nvSpPr>
        <p:spPr>
          <a:xfrm>
            <a:off x="4922838" y="2548863"/>
            <a:ext cx="14853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1" lang="en" sz="900" u="none" cap="none" strike="noStrike">
                <a:solidFill>
                  <a:srgbClr val="FFFFFF"/>
                </a:solidFill>
                <a:latin typeface="Lora"/>
                <a:ea typeface="Lora"/>
                <a:cs typeface="Lora"/>
                <a:sym typeface="Lora"/>
              </a:rPr>
              <a:t>Sr. Customer Service Success Manager</a:t>
            </a:r>
            <a:endParaRPr b="0" i="1" sz="900" u="none" cap="none" strike="noStrike">
              <a:solidFill>
                <a:srgbClr val="FFFFFF"/>
              </a:solidFill>
              <a:latin typeface="Lora"/>
              <a:ea typeface="Lora"/>
              <a:cs typeface="Lora"/>
              <a:sym typeface="Lora"/>
            </a:endParaRPr>
          </a:p>
        </p:txBody>
      </p:sp>
      <p:sp>
        <p:nvSpPr>
          <p:cNvPr id="5701" name="Google Shape;5701;p2"/>
          <p:cNvSpPr txBox="1"/>
          <p:nvPr/>
        </p:nvSpPr>
        <p:spPr>
          <a:xfrm>
            <a:off x="6606088" y="2548863"/>
            <a:ext cx="14853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1" lang="en" sz="900" u="none" cap="none" strike="noStrike">
                <a:solidFill>
                  <a:srgbClr val="FFFFFF"/>
                </a:solidFill>
                <a:latin typeface="Lora"/>
                <a:ea typeface="Lora"/>
                <a:cs typeface="Lora"/>
                <a:sym typeface="Lora"/>
              </a:rPr>
              <a:t>Strategic Partnerships Lead</a:t>
            </a:r>
            <a:endParaRPr b="0" i="1" sz="900" u="none" cap="none" strike="noStrike">
              <a:solidFill>
                <a:srgbClr val="FFFFFF"/>
              </a:solidFill>
              <a:latin typeface="Lora"/>
              <a:ea typeface="Lora"/>
              <a:cs typeface="Lora"/>
              <a:sym typeface="Lora"/>
            </a:endParaRPr>
          </a:p>
        </p:txBody>
      </p:sp>
      <p:sp>
        <p:nvSpPr>
          <p:cNvPr id="5702" name="Google Shape;5702;p2"/>
          <p:cNvSpPr txBox="1"/>
          <p:nvPr/>
        </p:nvSpPr>
        <p:spPr>
          <a:xfrm>
            <a:off x="5892823" y="4609891"/>
            <a:ext cx="14853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1" lang="en" sz="900" u="none" cap="none" strike="noStrike">
                <a:solidFill>
                  <a:srgbClr val="FFFFFF"/>
                </a:solidFill>
                <a:latin typeface="Lora"/>
                <a:ea typeface="Lora"/>
                <a:cs typeface="Lora"/>
                <a:sym typeface="Lora"/>
              </a:rPr>
              <a:t>Sr. Account Manager</a:t>
            </a:r>
            <a:endParaRPr b="0" i="1" sz="900" u="none" cap="none" strike="noStrike">
              <a:solidFill>
                <a:srgbClr val="FFFFFF"/>
              </a:solidFill>
              <a:latin typeface="Lora"/>
              <a:ea typeface="Lora"/>
              <a:cs typeface="Lora"/>
              <a:sym typeface="Lora"/>
            </a:endParaRPr>
          </a:p>
        </p:txBody>
      </p:sp>
      <p:grpSp>
        <p:nvGrpSpPr>
          <p:cNvPr id="5703" name="Google Shape;5703;p2"/>
          <p:cNvGrpSpPr/>
          <p:nvPr/>
        </p:nvGrpSpPr>
        <p:grpSpPr>
          <a:xfrm rot="5400000">
            <a:off x="4207622" y="404786"/>
            <a:ext cx="323095" cy="982708"/>
            <a:chOff x="4257275" y="306450"/>
            <a:chExt cx="488575" cy="1486025"/>
          </a:xfrm>
        </p:grpSpPr>
        <p:grpSp>
          <p:nvGrpSpPr>
            <p:cNvPr id="5704" name="Google Shape;5704;p2"/>
            <p:cNvGrpSpPr/>
            <p:nvPr/>
          </p:nvGrpSpPr>
          <p:grpSpPr>
            <a:xfrm>
              <a:off x="4257275" y="306450"/>
              <a:ext cx="488575" cy="140700"/>
              <a:chOff x="4257275" y="306450"/>
              <a:chExt cx="488575" cy="140700"/>
            </a:xfrm>
          </p:grpSpPr>
          <p:sp>
            <p:nvSpPr>
              <p:cNvPr id="5705" name="Google Shape;5705;p2"/>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6" name="Google Shape;5706;p2"/>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07" name="Google Shape;5707;p2"/>
            <p:cNvGrpSpPr/>
            <p:nvPr/>
          </p:nvGrpSpPr>
          <p:grpSpPr>
            <a:xfrm>
              <a:off x="4257275" y="575515"/>
              <a:ext cx="488575" cy="140700"/>
              <a:chOff x="4257275" y="306450"/>
              <a:chExt cx="488575" cy="140700"/>
            </a:xfrm>
          </p:grpSpPr>
          <p:sp>
            <p:nvSpPr>
              <p:cNvPr id="5708" name="Google Shape;5708;p2"/>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9" name="Google Shape;5709;p2"/>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10" name="Google Shape;5710;p2"/>
            <p:cNvGrpSpPr/>
            <p:nvPr/>
          </p:nvGrpSpPr>
          <p:grpSpPr>
            <a:xfrm>
              <a:off x="4257275" y="844580"/>
              <a:ext cx="488575" cy="140700"/>
              <a:chOff x="4257275" y="306450"/>
              <a:chExt cx="488575" cy="140700"/>
            </a:xfrm>
          </p:grpSpPr>
          <p:sp>
            <p:nvSpPr>
              <p:cNvPr id="5711" name="Google Shape;5711;p2"/>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2" name="Google Shape;5712;p2"/>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13" name="Google Shape;5713;p2"/>
            <p:cNvGrpSpPr/>
            <p:nvPr/>
          </p:nvGrpSpPr>
          <p:grpSpPr>
            <a:xfrm>
              <a:off x="4257275" y="1113645"/>
              <a:ext cx="488575" cy="140700"/>
              <a:chOff x="4257275" y="306450"/>
              <a:chExt cx="488575" cy="140700"/>
            </a:xfrm>
          </p:grpSpPr>
          <p:sp>
            <p:nvSpPr>
              <p:cNvPr id="5714" name="Google Shape;5714;p2"/>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5" name="Google Shape;5715;p2"/>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16" name="Google Shape;5716;p2"/>
            <p:cNvGrpSpPr/>
            <p:nvPr/>
          </p:nvGrpSpPr>
          <p:grpSpPr>
            <a:xfrm>
              <a:off x="4257275" y="1382710"/>
              <a:ext cx="488575" cy="140700"/>
              <a:chOff x="4257275" y="306450"/>
              <a:chExt cx="488575" cy="140700"/>
            </a:xfrm>
          </p:grpSpPr>
          <p:sp>
            <p:nvSpPr>
              <p:cNvPr id="5717" name="Google Shape;5717;p2"/>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8" name="Google Shape;5718;p2"/>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19" name="Google Shape;5719;p2"/>
            <p:cNvGrpSpPr/>
            <p:nvPr/>
          </p:nvGrpSpPr>
          <p:grpSpPr>
            <a:xfrm>
              <a:off x="4257275" y="1651775"/>
              <a:ext cx="488575" cy="140700"/>
              <a:chOff x="4257275" y="306450"/>
              <a:chExt cx="488575" cy="140700"/>
            </a:xfrm>
          </p:grpSpPr>
          <p:sp>
            <p:nvSpPr>
              <p:cNvPr id="5720" name="Google Shape;5720;p2"/>
              <p:cNvSpPr/>
              <p:nvPr/>
            </p:nvSpPr>
            <p:spPr>
              <a:xfrm>
                <a:off x="4257275"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1" name="Google Shape;5721;p2"/>
              <p:cNvSpPr/>
              <p:nvPr/>
            </p:nvSpPr>
            <p:spPr>
              <a:xfrm>
                <a:off x="4605150" y="306450"/>
                <a:ext cx="140700" cy="140700"/>
              </a:xfrm>
              <a:prstGeom prst="ellipse">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5722" name="Google Shape;5722;p2"/>
          <p:cNvPicPr preferRelativeResize="0"/>
          <p:nvPr/>
        </p:nvPicPr>
        <p:blipFill rotWithShape="1">
          <a:blip r:embed="rId3">
            <a:alphaModFix/>
          </a:blip>
          <a:srcRect b="0" l="0" r="0" t="0"/>
          <a:stretch/>
        </p:blipFill>
        <p:spPr>
          <a:xfrm>
            <a:off x="8046050" y="218415"/>
            <a:ext cx="801848" cy="331010"/>
          </a:xfrm>
          <a:prstGeom prst="rect">
            <a:avLst/>
          </a:prstGeom>
          <a:noFill/>
          <a:ln>
            <a:noFill/>
          </a:ln>
        </p:spPr>
      </p:pic>
      <p:sp>
        <p:nvSpPr>
          <p:cNvPr id="5723" name="Google Shape;5723;p2"/>
          <p:cNvSpPr txBox="1"/>
          <p:nvPr>
            <p:ph idx="4294967295" type="sldNum"/>
          </p:nvPr>
        </p:nvSpPr>
        <p:spPr>
          <a:xfrm>
            <a:off x="8284619" y="4660785"/>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600"/>
              <a:buNone/>
            </a:pPr>
            <a:fld id="{00000000-1234-1234-1234-123412341234}" type="slidenum">
              <a:rPr lang="en" sz="600">
                <a:solidFill>
                  <a:schemeClr val="lt1"/>
                </a:solidFill>
                <a:latin typeface="Work Sans"/>
                <a:ea typeface="Work Sans"/>
                <a:cs typeface="Work Sans"/>
                <a:sym typeface="Work Sans"/>
              </a:rPr>
              <a:t>‹#›</a:t>
            </a:fld>
            <a:endParaRPr sz="600">
              <a:solidFill>
                <a:schemeClr val="lt1"/>
              </a:solidFill>
              <a:latin typeface="Work Sans"/>
              <a:ea typeface="Work Sans"/>
              <a:cs typeface="Work Sans"/>
              <a:sym typeface="Work Sans"/>
            </a:endParaRPr>
          </a:p>
        </p:txBody>
      </p:sp>
      <p:pic>
        <p:nvPicPr>
          <p:cNvPr id="5724" name="Google Shape;5724;p2"/>
          <p:cNvPicPr preferRelativeResize="0"/>
          <p:nvPr/>
        </p:nvPicPr>
        <p:blipFill rotWithShape="1">
          <a:blip r:embed="rId4">
            <a:alphaModFix/>
          </a:blip>
          <a:srcRect b="0" l="18847" r="18847" t="0"/>
          <a:stretch/>
        </p:blipFill>
        <p:spPr>
          <a:xfrm>
            <a:off x="6679758" y="937572"/>
            <a:ext cx="1338000" cy="1338000"/>
          </a:xfrm>
          <a:prstGeom prst="ellipse">
            <a:avLst/>
          </a:prstGeom>
          <a:noFill/>
          <a:ln cap="flat" cmpd="sng" w="19050">
            <a:solidFill>
              <a:srgbClr val="ABDED9"/>
            </a:solidFill>
            <a:prstDash val="solid"/>
            <a:round/>
            <a:headEnd len="sm" w="sm" type="none"/>
            <a:tailEnd len="sm" w="sm" type="none"/>
          </a:ln>
        </p:spPr>
      </p:pic>
      <p:pic>
        <p:nvPicPr>
          <p:cNvPr id="5725" name="Google Shape;5725;p2"/>
          <p:cNvPicPr preferRelativeResize="0"/>
          <p:nvPr/>
        </p:nvPicPr>
        <p:blipFill rotWithShape="1">
          <a:blip r:embed="rId5">
            <a:alphaModFix/>
          </a:blip>
          <a:srcRect b="0" l="0" r="0" t="0"/>
          <a:stretch/>
        </p:blipFill>
        <p:spPr>
          <a:xfrm>
            <a:off x="654346" y="763863"/>
            <a:ext cx="2162601" cy="615625"/>
          </a:xfrm>
          <a:prstGeom prst="rect">
            <a:avLst/>
          </a:prstGeom>
          <a:noFill/>
          <a:ln>
            <a:noFill/>
          </a:ln>
          <a:effectLst>
            <a:outerShdw blurRad="57150" rotWithShape="0" algn="bl" dir="5400000" dist="19050">
              <a:srgbClr val="F6F5F5">
                <a:alpha val="60000"/>
              </a:srgbClr>
            </a:outerShdw>
          </a:effectLst>
        </p:spPr>
      </p:pic>
      <p:pic>
        <p:nvPicPr>
          <p:cNvPr id="5726" name="Google Shape;5726;p2"/>
          <p:cNvPicPr preferRelativeResize="0"/>
          <p:nvPr/>
        </p:nvPicPr>
        <p:blipFill rotWithShape="1">
          <a:blip r:embed="rId6">
            <a:alphaModFix/>
          </a:blip>
          <a:srcRect b="0" l="0" r="0" t="0"/>
          <a:stretch/>
        </p:blipFill>
        <p:spPr>
          <a:xfrm>
            <a:off x="5986500" y="3010575"/>
            <a:ext cx="1382700" cy="1405200"/>
          </a:xfrm>
          <a:prstGeom prst="ellipse">
            <a:avLst/>
          </a:prstGeom>
          <a:noFill/>
          <a:ln cap="flat" cmpd="sng" w="19050">
            <a:solidFill>
              <a:srgbClr val="B5DCD9"/>
            </a:solidFill>
            <a:prstDash val="solid"/>
            <a:round/>
            <a:headEnd len="sm" w="sm" type="none"/>
            <a:tailEnd len="sm" w="sm" type="none"/>
          </a:ln>
        </p:spPr>
      </p:pic>
      <p:pic>
        <p:nvPicPr>
          <p:cNvPr id="5727" name="Google Shape;5727;p2"/>
          <p:cNvPicPr preferRelativeResize="0"/>
          <p:nvPr/>
        </p:nvPicPr>
        <p:blipFill rotWithShape="1">
          <a:blip r:embed="rId7">
            <a:alphaModFix/>
          </a:blip>
          <a:srcRect b="4386" l="0" r="9672" t="4396"/>
          <a:stretch/>
        </p:blipFill>
        <p:spPr>
          <a:xfrm>
            <a:off x="4922850" y="971925"/>
            <a:ext cx="1391400" cy="1405200"/>
          </a:xfrm>
          <a:prstGeom prst="ellipse">
            <a:avLst/>
          </a:prstGeom>
          <a:noFill/>
          <a:ln cap="flat" cmpd="sng" w="19050">
            <a:solidFill>
              <a:srgbClr val="B5DCD9"/>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349" name="Shape 6349"/>
        <p:cNvGrpSpPr/>
        <p:nvPr/>
      </p:nvGrpSpPr>
      <p:grpSpPr>
        <a:xfrm>
          <a:off x="0" y="0"/>
          <a:ext cx="0" cy="0"/>
          <a:chOff x="0" y="0"/>
          <a:chExt cx="0" cy="0"/>
        </a:xfrm>
      </p:grpSpPr>
      <p:sp>
        <p:nvSpPr>
          <p:cNvPr id="6350" name="Google Shape;6350;p20"/>
          <p:cNvSpPr/>
          <p:nvPr/>
        </p:nvSpPr>
        <p:spPr>
          <a:xfrm>
            <a:off x="4549475" y="671725"/>
            <a:ext cx="4192200" cy="4212600"/>
          </a:xfrm>
          <a:prstGeom prst="rect">
            <a:avLst/>
          </a:prstGeom>
          <a:solidFill>
            <a:srgbClr val="FFFFFF"/>
          </a:solidFill>
          <a:ln>
            <a:noFill/>
          </a:ln>
          <a:effectLst>
            <a:outerShdw blurRad="100013" rotWithShape="0" algn="bl" dir="5400000" dist="19050">
              <a:srgbClr val="000000">
                <a:alpha val="15686"/>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1" name="Google Shape;6351;p20"/>
          <p:cNvSpPr txBox="1"/>
          <p:nvPr>
            <p:ph type="title"/>
          </p:nvPr>
        </p:nvSpPr>
        <p:spPr>
          <a:xfrm>
            <a:off x="534175" y="1139975"/>
            <a:ext cx="3046200" cy="1311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2800"/>
              <a:buNone/>
            </a:pPr>
            <a:r>
              <a:rPr lang="en" sz="3600"/>
              <a:t>Transparent Reporting </a:t>
            </a:r>
            <a:endParaRPr sz="3600"/>
          </a:p>
        </p:txBody>
      </p:sp>
      <p:sp>
        <p:nvSpPr>
          <p:cNvPr id="6352" name="Google Shape;6352;p20"/>
          <p:cNvSpPr txBox="1"/>
          <p:nvPr>
            <p:ph idx="1" type="body"/>
          </p:nvPr>
        </p:nvSpPr>
        <p:spPr>
          <a:xfrm>
            <a:off x="534175" y="2451575"/>
            <a:ext cx="3701400" cy="21804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SzPts val="1800"/>
              <a:buNone/>
            </a:pPr>
            <a:r>
              <a:rPr lang="en"/>
              <a:t>Our platform reports transparently on how posts perform, splitting out organic and paid. Giving you the whole story. Reporting can be broken out on a campaign level, post level + creator level.</a:t>
            </a:r>
            <a:endParaRPr/>
          </a:p>
          <a:p>
            <a:pPr indent="0" lvl="0" marL="0" rtl="0" algn="l">
              <a:lnSpc>
                <a:spcPct val="100000"/>
              </a:lnSpc>
              <a:spcBef>
                <a:spcPts val="0"/>
              </a:spcBef>
              <a:spcAft>
                <a:spcPts val="0"/>
              </a:spcAft>
              <a:buSzPts val="1800"/>
              <a:buNone/>
            </a:pPr>
            <a:r>
              <a:t/>
            </a:r>
            <a:endParaRPr/>
          </a:p>
          <a:p>
            <a:pPr indent="-171450" lvl="0" marL="171450" rtl="0" algn="l">
              <a:lnSpc>
                <a:spcPct val="100000"/>
              </a:lnSpc>
              <a:spcBef>
                <a:spcPts val="0"/>
              </a:spcBef>
              <a:spcAft>
                <a:spcPts val="0"/>
              </a:spcAft>
              <a:buClr>
                <a:srgbClr val="FFFFFF"/>
              </a:buClr>
              <a:buSzPts val="900"/>
              <a:buChar char="●"/>
            </a:pPr>
            <a:r>
              <a:rPr lang="en" sz="900">
                <a:solidFill>
                  <a:srgbClr val="FFFFFF"/>
                </a:solidFill>
              </a:rPr>
              <a:t>Likes, Comments, Views, Shares</a:t>
            </a:r>
            <a:endParaRPr sz="900">
              <a:solidFill>
                <a:srgbClr val="FFFFFF"/>
              </a:solidFill>
            </a:endParaRPr>
          </a:p>
          <a:p>
            <a:pPr indent="-171450" lvl="0" marL="171450" rtl="0" algn="l">
              <a:lnSpc>
                <a:spcPct val="100000"/>
              </a:lnSpc>
              <a:spcBef>
                <a:spcPts val="0"/>
              </a:spcBef>
              <a:spcAft>
                <a:spcPts val="0"/>
              </a:spcAft>
              <a:buClr>
                <a:srgbClr val="FFFFFF"/>
              </a:buClr>
              <a:buSzPts val="900"/>
              <a:buChar char="●"/>
            </a:pPr>
            <a:r>
              <a:rPr lang="en" sz="900">
                <a:solidFill>
                  <a:srgbClr val="FFFFFF"/>
                </a:solidFill>
              </a:rPr>
              <a:t>Audience Sentiment 24 Hour Post Engagement</a:t>
            </a:r>
            <a:endParaRPr sz="900">
              <a:solidFill>
                <a:srgbClr val="FFFFFF"/>
              </a:solidFill>
            </a:endParaRPr>
          </a:p>
          <a:p>
            <a:pPr indent="-171450" lvl="0" marL="171450" rtl="0" algn="l">
              <a:lnSpc>
                <a:spcPct val="100000"/>
              </a:lnSpc>
              <a:spcBef>
                <a:spcPts val="0"/>
              </a:spcBef>
              <a:spcAft>
                <a:spcPts val="0"/>
              </a:spcAft>
              <a:buClr>
                <a:srgbClr val="FFFFFF"/>
              </a:buClr>
              <a:buSzPts val="900"/>
              <a:buChar char="●"/>
            </a:pPr>
            <a:r>
              <a:rPr lang="en" sz="900">
                <a:solidFill>
                  <a:srgbClr val="FFFFFF"/>
                </a:solidFill>
              </a:rPr>
              <a:t>Organic Post Impressions</a:t>
            </a:r>
            <a:endParaRPr sz="900">
              <a:solidFill>
                <a:srgbClr val="FFFFFF"/>
              </a:solidFill>
            </a:endParaRPr>
          </a:p>
          <a:p>
            <a:pPr indent="-171450" lvl="0" marL="171450" rtl="0" algn="l">
              <a:lnSpc>
                <a:spcPct val="100000"/>
              </a:lnSpc>
              <a:spcBef>
                <a:spcPts val="0"/>
              </a:spcBef>
              <a:spcAft>
                <a:spcPts val="0"/>
              </a:spcAft>
              <a:buClr>
                <a:srgbClr val="FFFFFF"/>
              </a:buClr>
              <a:buSzPts val="900"/>
              <a:buChar char="●"/>
            </a:pPr>
            <a:r>
              <a:rPr lang="en" sz="900">
                <a:solidFill>
                  <a:srgbClr val="FFFFFF"/>
                </a:solidFill>
              </a:rPr>
              <a:t>Organic Reach</a:t>
            </a:r>
            <a:endParaRPr sz="900">
              <a:solidFill>
                <a:srgbClr val="FFFFFF"/>
              </a:solidFill>
            </a:endParaRPr>
          </a:p>
          <a:p>
            <a:pPr indent="-171450" lvl="0" marL="171450" rtl="0" algn="l">
              <a:lnSpc>
                <a:spcPct val="100000"/>
              </a:lnSpc>
              <a:spcBef>
                <a:spcPts val="0"/>
              </a:spcBef>
              <a:spcAft>
                <a:spcPts val="0"/>
              </a:spcAft>
              <a:buClr>
                <a:srgbClr val="FFFFFF"/>
              </a:buClr>
              <a:buSzPts val="900"/>
              <a:buChar char="●"/>
            </a:pPr>
            <a:r>
              <a:rPr lang="en" sz="900">
                <a:solidFill>
                  <a:srgbClr val="FFFFFF"/>
                </a:solidFill>
              </a:rPr>
              <a:t>Post saves/bookmarks</a:t>
            </a:r>
            <a:endParaRPr sz="900">
              <a:solidFill>
                <a:srgbClr val="FFFFFF"/>
              </a:solidFill>
            </a:endParaRPr>
          </a:p>
          <a:p>
            <a:pPr indent="-171450" lvl="0" marL="171450" rtl="0" algn="l">
              <a:lnSpc>
                <a:spcPct val="100000"/>
              </a:lnSpc>
              <a:spcBef>
                <a:spcPts val="0"/>
              </a:spcBef>
              <a:spcAft>
                <a:spcPts val="0"/>
              </a:spcAft>
              <a:buClr>
                <a:srgbClr val="FFFFFF"/>
              </a:buClr>
              <a:buSzPts val="900"/>
              <a:buChar char="●"/>
            </a:pPr>
            <a:r>
              <a:rPr lang="en" sz="900">
                <a:solidFill>
                  <a:srgbClr val="FFFFFF"/>
                </a:solidFill>
              </a:rPr>
              <a:t>Organic Clicks + CTR</a:t>
            </a:r>
            <a:endParaRPr sz="900">
              <a:solidFill>
                <a:srgbClr val="FFFFFF"/>
              </a:solidFill>
            </a:endParaRPr>
          </a:p>
          <a:p>
            <a:pPr indent="-171450" lvl="0" marL="171450" rtl="0" algn="l">
              <a:lnSpc>
                <a:spcPct val="100000"/>
              </a:lnSpc>
              <a:spcBef>
                <a:spcPts val="0"/>
              </a:spcBef>
              <a:spcAft>
                <a:spcPts val="0"/>
              </a:spcAft>
              <a:buClr>
                <a:srgbClr val="FFFFFF"/>
              </a:buClr>
              <a:buSzPts val="900"/>
              <a:buChar char="●"/>
            </a:pPr>
            <a:r>
              <a:rPr lang="en" sz="900">
                <a:solidFill>
                  <a:srgbClr val="FFFFFF"/>
                </a:solidFill>
              </a:rPr>
              <a:t>Click Based Conversions</a:t>
            </a:r>
            <a:endParaRPr sz="900">
              <a:solidFill>
                <a:srgbClr val="FFFFFF"/>
              </a:solidFill>
            </a:endParaRPr>
          </a:p>
          <a:p>
            <a:pPr indent="-171450" lvl="0" marL="171450" rtl="0" algn="l">
              <a:lnSpc>
                <a:spcPct val="100000"/>
              </a:lnSpc>
              <a:spcBef>
                <a:spcPts val="0"/>
              </a:spcBef>
              <a:spcAft>
                <a:spcPts val="0"/>
              </a:spcAft>
              <a:buClr>
                <a:srgbClr val="FFFFFF"/>
              </a:buClr>
              <a:buSzPts val="900"/>
              <a:buChar char="●"/>
            </a:pPr>
            <a:r>
              <a:rPr lang="en" sz="900">
                <a:solidFill>
                  <a:srgbClr val="FFFFFF"/>
                </a:solidFill>
              </a:rPr>
              <a:t>Organic Engaged Audience Demo</a:t>
            </a:r>
            <a:endParaRPr sz="900">
              <a:solidFill>
                <a:srgbClr val="FFFFFF"/>
              </a:solidFill>
            </a:endParaRPr>
          </a:p>
          <a:p>
            <a:pPr indent="-171450" lvl="0" marL="171450" rtl="0" algn="l">
              <a:lnSpc>
                <a:spcPct val="100000"/>
              </a:lnSpc>
              <a:spcBef>
                <a:spcPts val="0"/>
              </a:spcBef>
              <a:spcAft>
                <a:spcPts val="0"/>
              </a:spcAft>
              <a:buClr>
                <a:srgbClr val="FFFFFF"/>
              </a:buClr>
              <a:buSzPts val="900"/>
              <a:buChar char="●"/>
            </a:pPr>
            <a:r>
              <a:rPr lang="en" sz="900">
                <a:solidFill>
                  <a:srgbClr val="FFFFFF"/>
                </a:solidFill>
              </a:rPr>
              <a:t>Organic Engaged Audience Geo</a:t>
            </a:r>
            <a:endParaRPr sz="900">
              <a:solidFill>
                <a:srgbClr val="FFFFFF"/>
              </a:solidFill>
            </a:endParaRPr>
          </a:p>
          <a:p>
            <a:pPr indent="0" lvl="0" marL="0" rtl="0" algn="l">
              <a:lnSpc>
                <a:spcPct val="100000"/>
              </a:lnSpc>
              <a:spcBef>
                <a:spcPts val="0"/>
              </a:spcBef>
              <a:spcAft>
                <a:spcPts val="0"/>
              </a:spcAft>
              <a:buSzPts val="1800"/>
              <a:buNone/>
            </a:pPr>
            <a:r>
              <a:t/>
            </a:r>
            <a:endParaRPr/>
          </a:p>
        </p:txBody>
      </p:sp>
      <p:sp>
        <p:nvSpPr>
          <p:cNvPr id="6353" name="Google Shape;6353;p20"/>
          <p:cNvSpPr txBox="1"/>
          <p:nvPr/>
        </p:nvSpPr>
        <p:spPr>
          <a:xfrm>
            <a:off x="534175" y="671725"/>
            <a:ext cx="1885500" cy="347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00"/>
              <a:buFont typeface="Arial"/>
              <a:buNone/>
            </a:pPr>
            <a:r>
              <a:rPr b="0" i="0" lang="en" sz="1300" u="none" cap="none" strike="noStrike">
                <a:solidFill>
                  <a:schemeClr val="lt1"/>
                </a:solidFill>
                <a:latin typeface="Work Sans Medium"/>
                <a:ea typeface="Work Sans Medium"/>
                <a:cs typeface="Work Sans Medium"/>
                <a:sym typeface="Work Sans Medium"/>
              </a:rPr>
              <a:t>Qualtrics + Captiv8</a:t>
            </a:r>
            <a:endParaRPr b="0" i="0" sz="1300" u="none" cap="none" strike="noStrike">
              <a:solidFill>
                <a:schemeClr val="lt1"/>
              </a:solidFill>
              <a:latin typeface="Work Sans Medium"/>
              <a:ea typeface="Work Sans Medium"/>
              <a:cs typeface="Work Sans Medium"/>
              <a:sym typeface="Work Sans Medium"/>
            </a:endParaRPr>
          </a:p>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rgbClr val="FFFFFF"/>
              </a:solidFill>
              <a:latin typeface="Work Sans Medium"/>
              <a:ea typeface="Work Sans Medium"/>
              <a:cs typeface="Work Sans Medium"/>
              <a:sym typeface="Work Sans Medium"/>
            </a:endParaRPr>
          </a:p>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rgbClr val="FFFFFF"/>
              </a:solidFill>
              <a:latin typeface="Work Sans Medium"/>
              <a:ea typeface="Work Sans Medium"/>
              <a:cs typeface="Work Sans Medium"/>
              <a:sym typeface="Work Sans Medium"/>
            </a:endParaRPr>
          </a:p>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rgbClr val="FFFFFF"/>
              </a:solidFill>
              <a:latin typeface="Work Sans Medium"/>
              <a:ea typeface="Work Sans Medium"/>
              <a:cs typeface="Work Sans Medium"/>
              <a:sym typeface="Work Sans Medium"/>
            </a:endParaRPr>
          </a:p>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rgbClr val="FFFFFF"/>
              </a:solidFill>
              <a:latin typeface="Work Sans Medium"/>
              <a:ea typeface="Work Sans Medium"/>
              <a:cs typeface="Work Sans Medium"/>
              <a:sym typeface="Work Sans Medium"/>
            </a:endParaRPr>
          </a:p>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rgbClr val="FFFFFF"/>
              </a:solidFill>
              <a:latin typeface="Work Sans Medium"/>
              <a:ea typeface="Work Sans Medium"/>
              <a:cs typeface="Work Sans Medium"/>
              <a:sym typeface="Work Sans Medium"/>
            </a:endParaRPr>
          </a:p>
          <a:p>
            <a:pPr indent="0" lvl="0" marL="0" marR="0" rtl="0" algn="l">
              <a:lnSpc>
                <a:spcPct val="115000"/>
              </a:lnSpc>
              <a:spcBef>
                <a:spcPts val="0"/>
              </a:spcBef>
              <a:spcAft>
                <a:spcPts val="0"/>
              </a:spcAft>
              <a:buClr>
                <a:schemeClr val="dk1"/>
              </a:buClr>
              <a:buSzPts val="1100"/>
              <a:buFont typeface="Arial"/>
              <a:buNone/>
            </a:pPr>
            <a:r>
              <a:t/>
            </a:r>
            <a:endParaRPr b="0" i="0" sz="1300" u="none" cap="none" strike="noStrike">
              <a:solidFill>
                <a:srgbClr val="FFFFFF"/>
              </a:solidFill>
              <a:latin typeface="Work Sans Medium"/>
              <a:ea typeface="Work Sans Medium"/>
              <a:cs typeface="Work Sans Medium"/>
              <a:sym typeface="Work Sans Medium"/>
            </a:endParaRPr>
          </a:p>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rgbClr val="FFFFFF"/>
              </a:solidFill>
              <a:latin typeface="Work Sans Medium"/>
              <a:ea typeface="Work Sans Medium"/>
              <a:cs typeface="Work Sans Medium"/>
              <a:sym typeface="Work Sans Medium"/>
            </a:endParaRPr>
          </a:p>
        </p:txBody>
      </p:sp>
      <p:pic>
        <p:nvPicPr>
          <p:cNvPr id="6354" name="Google Shape;6354;p20"/>
          <p:cNvPicPr preferRelativeResize="0"/>
          <p:nvPr/>
        </p:nvPicPr>
        <p:blipFill rotWithShape="1">
          <a:blip r:embed="rId3">
            <a:alphaModFix/>
          </a:blip>
          <a:srcRect b="2371" l="0" r="0" t="0"/>
          <a:stretch/>
        </p:blipFill>
        <p:spPr>
          <a:xfrm>
            <a:off x="4788043" y="3241409"/>
            <a:ext cx="2443496" cy="657791"/>
          </a:xfrm>
          <a:prstGeom prst="rect">
            <a:avLst/>
          </a:prstGeom>
          <a:noFill/>
          <a:ln>
            <a:noFill/>
          </a:ln>
        </p:spPr>
      </p:pic>
      <p:pic>
        <p:nvPicPr>
          <p:cNvPr id="6355" name="Google Shape;6355;p20"/>
          <p:cNvPicPr preferRelativeResize="0"/>
          <p:nvPr/>
        </p:nvPicPr>
        <p:blipFill rotWithShape="1">
          <a:blip r:embed="rId4">
            <a:alphaModFix/>
          </a:blip>
          <a:srcRect b="14620" l="0" r="49522" t="3739"/>
          <a:stretch/>
        </p:blipFill>
        <p:spPr>
          <a:xfrm>
            <a:off x="7313305" y="3234470"/>
            <a:ext cx="1233507" cy="1052548"/>
          </a:xfrm>
          <a:prstGeom prst="rect">
            <a:avLst/>
          </a:prstGeom>
          <a:noFill/>
          <a:ln>
            <a:noFill/>
          </a:ln>
        </p:spPr>
      </p:pic>
      <p:pic>
        <p:nvPicPr>
          <p:cNvPr id="6356" name="Google Shape;6356;p20"/>
          <p:cNvPicPr preferRelativeResize="0"/>
          <p:nvPr/>
        </p:nvPicPr>
        <p:blipFill rotWithShape="1">
          <a:blip r:embed="rId5">
            <a:alphaModFix/>
          </a:blip>
          <a:srcRect b="0" l="0" r="0" t="0"/>
          <a:stretch/>
        </p:blipFill>
        <p:spPr>
          <a:xfrm>
            <a:off x="4788042" y="3968532"/>
            <a:ext cx="2443521" cy="657790"/>
          </a:xfrm>
          <a:prstGeom prst="rect">
            <a:avLst/>
          </a:prstGeom>
          <a:noFill/>
          <a:ln>
            <a:noFill/>
          </a:ln>
        </p:spPr>
      </p:pic>
      <p:pic>
        <p:nvPicPr>
          <p:cNvPr id="6357" name="Google Shape;6357;p20"/>
          <p:cNvPicPr preferRelativeResize="0"/>
          <p:nvPr/>
        </p:nvPicPr>
        <p:blipFill rotWithShape="1">
          <a:blip r:embed="rId6">
            <a:alphaModFix/>
          </a:blip>
          <a:srcRect b="0" l="199" r="208" t="0"/>
          <a:stretch/>
        </p:blipFill>
        <p:spPr>
          <a:xfrm>
            <a:off x="4744365" y="2084198"/>
            <a:ext cx="3758795" cy="1087878"/>
          </a:xfrm>
          <a:prstGeom prst="rect">
            <a:avLst/>
          </a:prstGeom>
          <a:noFill/>
          <a:ln>
            <a:noFill/>
          </a:ln>
        </p:spPr>
      </p:pic>
      <p:pic>
        <p:nvPicPr>
          <p:cNvPr id="6358" name="Google Shape;6358;p20"/>
          <p:cNvPicPr preferRelativeResize="0"/>
          <p:nvPr/>
        </p:nvPicPr>
        <p:blipFill rotWithShape="1">
          <a:blip r:embed="rId7">
            <a:alphaModFix/>
          </a:blip>
          <a:srcRect b="0" l="0" r="0" t="0"/>
          <a:stretch/>
        </p:blipFill>
        <p:spPr>
          <a:xfrm>
            <a:off x="4744342" y="929742"/>
            <a:ext cx="3758793" cy="1087878"/>
          </a:xfrm>
          <a:prstGeom prst="rect">
            <a:avLst/>
          </a:prstGeom>
          <a:noFill/>
          <a:ln>
            <a:noFill/>
          </a:ln>
        </p:spPr>
      </p:pic>
    </p:spTree>
  </p:cSld>
  <p:clrMapOvr>
    <a:masterClrMapping/>
  </p:clrMapOvr>
  <p:transition spd="med">
    <p:fade thruBlk="1"/>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4E"/>
        </a:solidFill>
      </p:bgPr>
    </p:bg>
    <p:spTree>
      <p:nvGrpSpPr>
        <p:cNvPr id="6363" name="Shape 6363"/>
        <p:cNvGrpSpPr/>
        <p:nvPr/>
      </p:nvGrpSpPr>
      <p:grpSpPr>
        <a:xfrm>
          <a:off x="0" y="0"/>
          <a:ext cx="0" cy="0"/>
          <a:chOff x="0" y="0"/>
          <a:chExt cx="0" cy="0"/>
        </a:xfrm>
      </p:grpSpPr>
      <p:sp>
        <p:nvSpPr>
          <p:cNvPr id="6364" name="Google Shape;6364;p21"/>
          <p:cNvSpPr/>
          <p:nvPr/>
        </p:nvSpPr>
        <p:spPr>
          <a:xfrm>
            <a:off x="2282925" y="1422575"/>
            <a:ext cx="4578300" cy="1359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100"/>
              <a:buFont typeface="Open Sans"/>
              <a:buNone/>
            </a:pPr>
            <a:r>
              <a:rPr b="0" i="0" lang="en" sz="6100" u="none" cap="none" strike="noStrike">
                <a:solidFill>
                  <a:srgbClr val="FFFFFF"/>
                </a:solidFill>
                <a:latin typeface="Lora SemiBold"/>
                <a:ea typeface="Lora SemiBold"/>
                <a:cs typeface="Lora SemiBold"/>
                <a:sym typeface="Lora SemiBold"/>
              </a:rPr>
              <a:t>Thank You.</a:t>
            </a:r>
            <a:endParaRPr b="0" i="0" sz="6100" u="none" cap="none" strike="noStrike">
              <a:solidFill>
                <a:srgbClr val="FFFFFF"/>
              </a:solidFill>
              <a:latin typeface="Lora SemiBold"/>
              <a:ea typeface="Lora SemiBold"/>
              <a:cs typeface="Lora SemiBold"/>
              <a:sym typeface="Lora SemiBold"/>
            </a:endParaRPr>
          </a:p>
        </p:txBody>
      </p:sp>
      <p:sp>
        <p:nvSpPr>
          <p:cNvPr id="6365" name="Google Shape;6365;p21"/>
          <p:cNvSpPr txBox="1"/>
          <p:nvPr/>
        </p:nvSpPr>
        <p:spPr>
          <a:xfrm>
            <a:off x="2282925" y="2629125"/>
            <a:ext cx="4578300" cy="430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100"/>
              <a:buFont typeface="Montserrat"/>
              <a:buNone/>
            </a:pPr>
            <a:r>
              <a:rPr b="0" i="0" lang="en" sz="1100" u="none" cap="none" strike="noStrike">
                <a:solidFill>
                  <a:srgbClr val="FFFFFF"/>
                </a:solidFill>
                <a:latin typeface="Work Sans"/>
                <a:ea typeface="Work Sans"/>
                <a:cs typeface="Work Sans"/>
                <a:sym typeface="Work Sans"/>
              </a:rPr>
              <a:t>terrence@captiv8.io</a:t>
            </a:r>
            <a:endParaRPr b="0" i="0" sz="1400" u="none" cap="none" strike="noStrike">
              <a:solidFill>
                <a:srgbClr val="FFFFFF"/>
              </a:solidFill>
              <a:latin typeface="Work Sans"/>
              <a:ea typeface="Work Sans"/>
              <a:cs typeface="Work Sans"/>
              <a:sym typeface="Work Sans"/>
            </a:endParaRPr>
          </a:p>
          <a:p>
            <a:pPr indent="0" lvl="0" marL="0" marR="0" rtl="0" algn="ctr">
              <a:lnSpc>
                <a:spcPct val="100000"/>
              </a:lnSpc>
              <a:spcBef>
                <a:spcPts val="0"/>
              </a:spcBef>
              <a:spcAft>
                <a:spcPts val="0"/>
              </a:spcAft>
              <a:buClr>
                <a:schemeClr val="lt1"/>
              </a:buClr>
              <a:buSzPts val="1100"/>
              <a:buFont typeface="Montserrat"/>
              <a:buNone/>
            </a:pPr>
            <a:r>
              <a:rPr b="0" i="0" lang="en" sz="1100" u="sng" cap="none" strike="noStrike">
                <a:solidFill>
                  <a:srgbClr val="FFFFFF"/>
                </a:solidFill>
                <a:latin typeface="Work Sans"/>
                <a:ea typeface="Work Sans"/>
                <a:cs typeface="Work Sans"/>
                <a:sym typeface="Work Sans"/>
                <a:hlinkClick r:id="rId3">
                  <a:extLst>
                    <a:ext uri="{A12FA001-AC4F-418D-AE19-62706E023703}">
                      <ahyp:hlinkClr val="tx"/>
                    </a:ext>
                  </a:extLst>
                </a:hlinkClick>
              </a:rPr>
              <a:t>www.Captiv8.io</a:t>
            </a:r>
            <a:endParaRPr b="0" i="0" sz="1100" u="none" cap="none" strike="noStrike">
              <a:solidFill>
                <a:srgbClr val="FFFFFF"/>
              </a:solidFill>
              <a:latin typeface="Work Sans"/>
              <a:ea typeface="Work Sans"/>
              <a:cs typeface="Work Sans"/>
              <a:sym typeface="Work Sans"/>
            </a:endParaRPr>
          </a:p>
          <a:p>
            <a:pPr indent="0" lvl="0" marL="0" marR="0" rtl="0" algn="ctr">
              <a:lnSpc>
                <a:spcPct val="100000"/>
              </a:lnSpc>
              <a:spcBef>
                <a:spcPts val="0"/>
              </a:spcBef>
              <a:spcAft>
                <a:spcPts val="0"/>
              </a:spcAft>
              <a:buClr>
                <a:schemeClr val="lt1"/>
              </a:buClr>
              <a:buSzPts val="1100"/>
              <a:buFont typeface="Montserrat"/>
              <a:buNone/>
            </a:pPr>
            <a:r>
              <a:t/>
            </a:r>
            <a:endParaRPr b="0" i="0" sz="1100" u="none" cap="none" strike="noStrike">
              <a:solidFill>
                <a:srgbClr val="FFFFFF"/>
              </a:solidFill>
              <a:latin typeface="Work Sans"/>
              <a:ea typeface="Work Sans"/>
              <a:cs typeface="Work Sans"/>
              <a:sym typeface="Work Sans"/>
            </a:endParaRPr>
          </a:p>
        </p:txBody>
      </p:sp>
      <p:sp>
        <p:nvSpPr>
          <p:cNvPr id="6366" name="Google Shape;6366;p21"/>
          <p:cNvSpPr txBox="1"/>
          <p:nvPr/>
        </p:nvSpPr>
        <p:spPr>
          <a:xfrm>
            <a:off x="707475" y="3991250"/>
            <a:ext cx="7729200" cy="703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FFFFFF"/>
                </a:solidFill>
                <a:latin typeface="Work Sans"/>
                <a:ea typeface="Work Sans"/>
                <a:cs typeface="Work Sans"/>
                <a:sym typeface="Work Sans"/>
              </a:rPr>
              <a:t>This proposal contains proprietary information of Captiv8. Captiv8 retains all right, title, and interest in and to such proprietary information, and it is provided solely for the information and use of parties in evaluating the proposal. Such proprietary information may not be used, reproduced, or disclosed to any other parties for any other purpose without the prior express written consent of Captiv8. By accepting the delivery of this proposal, the company and individuals accepting such delivery agree to these terms.</a:t>
            </a:r>
            <a:endParaRPr b="0" i="0" sz="700" u="none" cap="none" strike="noStrike">
              <a:solidFill>
                <a:srgbClr val="FFFFFF"/>
              </a:solidFill>
              <a:latin typeface="Work Sans"/>
              <a:ea typeface="Work Sans"/>
              <a:cs typeface="Work Sans"/>
              <a:sym typeface="Work Sans"/>
            </a:endParaRPr>
          </a:p>
        </p:txBody>
      </p:sp>
    </p:spTree>
  </p:cSld>
  <p:clrMapOvr>
    <a:masterClrMapping/>
  </p:clrMapOvr>
  <p:transition spd="med">
    <p:fade thruBlk="1"/>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1" name="Shape 5731"/>
        <p:cNvGrpSpPr/>
        <p:nvPr/>
      </p:nvGrpSpPr>
      <p:grpSpPr>
        <a:xfrm>
          <a:off x="0" y="0"/>
          <a:ext cx="0" cy="0"/>
          <a:chOff x="0" y="0"/>
          <a:chExt cx="0" cy="0"/>
        </a:xfrm>
      </p:grpSpPr>
      <p:sp>
        <p:nvSpPr>
          <p:cNvPr id="5732" name="Google Shape;5732;p3"/>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5733" name="Google Shape;5733;p3"/>
          <p:cNvSpPr txBox="1"/>
          <p:nvPr>
            <p:ph idx="4" type="title"/>
          </p:nvPr>
        </p:nvSpPr>
        <p:spPr>
          <a:xfrm>
            <a:off x="765900" y="858750"/>
            <a:ext cx="2812500" cy="1835400"/>
          </a:xfrm>
          <a:prstGeom prst="rect">
            <a:avLst/>
          </a:prstGeom>
          <a:noFill/>
          <a:ln>
            <a:noFill/>
          </a:ln>
        </p:spPr>
        <p:txBody>
          <a:bodyPr anchorCtr="0" anchor="b" bIns="0" lIns="0" spcFirstLastPara="1" rIns="0" wrap="square" tIns="0">
            <a:noAutofit/>
          </a:bodyPr>
          <a:lstStyle/>
          <a:p>
            <a:pPr indent="0" lvl="0" marL="0" rtl="0" algn="r">
              <a:lnSpc>
                <a:spcPct val="90000"/>
              </a:lnSpc>
              <a:spcBef>
                <a:spcPts val="0"/>
              </a:spcBef>
              <a:spcAft>
                <a:spcPts val="0"/>
              </a:spcAft>
              <a:buClr>
                <a:schemeClr val="accent2"/>
              </a:buClr>
              <a:buSzPts val="1100"/>
              <a:buFont typeface="Arial"/>
              <a:buNone/>
            </a:pPr>
            <a:r>
              <a:rPr lang="en" sz="2100">
                <a:solidFill>
                  <a:schemeClr val="lt1"/>
                </a:solidFill>
              </a:rPr>
              <a:t>We combine data intelligence &amp; trusted storytellers to drive impactful results. </a:t>
            </a:r>
            <a:endParaRPr sz="2100">
              <a:solidFill>
                <a:schemeClr val="lt1"/>
              </a:solidFill>
            </a:endParaRPr>
          </a:p>
        </p:txBody>
      </p:sp>
      <p:sp>
        <p:nvSpPr>
          <p:cNvPr id="5734" name="Google Shape;5734;p3"/>
          <p:cNvSpPr txBox="1"/>
          <p:nvPr/>
        </p:nvSpPr>
        <p:spPr>
          <a:xfrm>
            <a:off x="613400" y="3451615"/>
            <a:ext cx="9369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654E"/>
                </a:solidFill>
                <a:latin typeface="Work Sans SemiBold"/>
                <a:ea typeface="Work Sans SemiBold"/>
                <a:cs typeface="Work Sans SemiBold"/>
                <a:sym typeface="Work Sans SemiBold"/>
              </a:rPr>
              <a:t>Data-First         </a:t>
            </a:r>
            <a:endParaRPr b="0" i="0" sz="1000" u="none" cap="none" strike="noStrike">
              <a:solidFill>
                <a:srgbClr val="FF654E"/>
              </a:solidFill>
              <a:latin typeface="Work Sans SemiBold"/>
              <a:ea typeface="Work Sans SemiBold"/>
              <a:cs typeface="Work Sans SemiBold"/>
              <a:sym typeface="Work Sans SemiBold"/>
            </a:endParaRPr>
          </a:p>
        </p:txBody>
      </p:sp>
      <p:sp>
        <p:nvSpPr>
          <p:cNvPr id="5735" name="Google Shape;5735;p3"/>
          <p:cNvSpPr txBox="1"/>
          <p:nvPr/>
        </p:nvSpPr>
        <p:spPr>
          <a:xfrm>
            <a:off x="1616225" y="3451615"/>
            <a:ext cx="9369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654E"/>
                </a:solidFill>
                <a:latin typeface="Work Sans SemiBold"/>
                <a:ea typeface="Work Sans SemiBold"/>
                <a:cs typeface="Work Sans SemiBold"/>
                <a:sym typeface="Work Sans SemiBold"/>
              </a:rPr>
              <a:t>Enterprise-Grade</a:t>
            </a:r>
            <a:endParaRPr b="0" i="0" sz="1000" u="none" cap="none" strike="noStrike">
              <a:solidFill>
                <a:srgbClr val="FF654E"/>
              </a:solidFill>
              <a:latin typeface="Work Sans SemiBold"/>
              <a:ea typeface="Work Sans SemiBold"/>
              <a:cs typeface="Work Sans SemiBold"/>
              <a:sym typeface="Work Sans SemiBold"/>
            </a:endParaRPr>
          </a:p>
        </p:txBody>
      </p:sp>
      <p:sp>
        <p:nvSpPr>
          <p:cNvPr id="5736" name="Google Shape;5736;p3"/>
          <p:cNvSpPr txBox="1"/>
          <p:nvPr/>
        </p:nvSpPr>
        <p:spPr>
          <a:xfrm>
            <a:off x="2641350" y="3451615"/>
            <a:ext cx="9369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654E"/>
                </a:solidFill>
                <a:latin typeface="Work Sans SemiBold"/>
                <a:ea typeface="Work Sans SemiBold"/>
                <a:cs typeface="Work Sans SemiBold"/>
                <a:sym typeface="Work Sans SemiBold"/>
              </a:rPr>
              <a:t>Ai-Driven</a:t>
            </a:r>
            <a:endParaRPr b="0" i="0" sz="1000" u="none" cap="none" strike="noStrike">
              <a:solidFill>
                <a:srgbClr val="FF654E"/>
              </a:solidFill>
              <a:latin typeface="Work Sans SemiBold"/>
              <a:ea typeface="Work Sans SemiBold"/>
              <a:cs typeface="Work Sans SemiBold"/>
              <a:sym typeface="Work Sans SemiBold"/>
            </a:endParaRPr>
          </a:p>
        </p:txBody>
      </p:sp>
      <p:sp>
        <p:nvSpPr>
          <p:cNvPr id="5737" name="Google Shape;5737;p3"/>
          <p:cNvSpPr txBox="1"/>
          <p:nvPr/>
        </p:nvSpPr>
        <p:spPr>
          <a:xfrm>
            <a:off x="4297725" y="472463"/>
            <a:ext cx="1865400" cy="963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accent1"/>
                </a:solidFill>
                <a:latin typeface="Work Sans"/>
                <a:ea typeface="Work Sans"/>
                <a:cs typeface="Work Sans"/>
                <a:sym typeface="Work Sans"/>
              </a:rPr>
              <a:t>2015</a:t>
            </a:r>
            <a:endParaRPr b="1" i="0" sz="1500" u="none" cap="none" strike="noStrike">
              <a:solidFill>
                <a:schemeClr val="accent1"/>
              </a:solidFill>
              <a:latin typeface="Work Sans"/>
              <a:ea typeface="Work Sans"/>
              <a:cs typeface="Work Sans"/>
              <a:sym typeface="Work Sans"/>
            </a:endParaRPr>
          </a:p>
          <a:p>
            <a:pPr indent="0" lvl="0" marL="0" marR="0" rtl="0" algn="l">
              <a:lnSpc>
                <a:spcPct val="115000"/>
              </a:lnSpc>
              <a:spcBef>
                <a:spcPts val="0"/>
              </a:spcBef>
              <a:spcAft>
                <a:spcPts val="0"/>
              </a:spcAft>
              <a:buClr>
                <a:schemeClr val="accent2"/>
              </a:buClr>
              <a:buSzPts val="1100"/>
              <a:buFont typeface="Arial"/>
              <a:buNone/>
            </a:pPr>
            <a:r>
              <a:rPr b="0" i="0" lang="en" sz="800" u="none" cap="none" strike="noStrike">
                <a:solidFill>
                  <a:schemeClr val="lt1"/>
                </a:solidFill>
                <a:latin typeface="Work Sans"/>
                <a:ea typeface="Work Sans"/>
                <a:cs typeface="Work Sans"/>
                <a:sym typeface="Work Sans"/>
              </a:rPr>
              <a:t>Since founding 2015, Captiv8 has run over 25,000 campaigns. That’s a lot of content, creators, and invaluable experience.</a:t>
            </a:r>
            <a:endParaRPr b="0" i="0" sz="1200" u="none" cap="none" strike="noStrike">
              <a:solidFill>
                <a:schemeClr val="lt1"/>
              </a:solidFill>
              <a:latin typeface="Work Sans"/>
              <a:ea typeface="Work Sans"/>
              <a:cs typeface="Work Sans"/>
              <a:sym typeface="Work Sans"/>
            </a:endParaRPr>
          </a:p>
        </p:txBody>
      </p:sp>
      <p:sp>
        <p:nvSpPr>
          <p:cNvPr id="5738" name="Google Shape;5738;p3"/>
          <p:cNvSpPr txBox="1"/>
          <p:nvPr/>
        </p:nvSpPr>
        <p:spPr>
          <a:xfrm>
            <a:off x="6419225" y="1624257"/>
            <a:ext cx="1865400" cy="963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accent1"/>
                </a:solidFill>
                <a:latin typeface="Work Sans"/>
                <a:ea typeface="Work Sans"/>
                <a:cs typeface="Work Sans"/>
                <a:sym typeface="Work Sans"/>
              </a:rPr>
              <a:t>200+</a:t>
            </a:r>
            <a:endParaRPr b="1" i="0" sz="1500" u="none" cap="none" strike="noStrike">
              <a:solidFill>
                <a:schemeClr val="accent1"/>
              </a:solidFill>
              <a:latin typeface="Work Sans"/>
              <a:ea typeface="Work Sans"/>
              <a:cs typeface="Work Sans"/>
              <a:sym typeface="Work Sans"/>
            </a:endParaRPr>
          </a:p>
          <a:p>
            <a:pPr indent="0" lvl="0" marL="0" marR="0" rtl="0" algn="l">
              <a:lnSpc>
                <a:spcPct val="115000"/>
              </a:lnSpc>
              <a:spcBef>
                <a:spcPts val="0"/>
              </a:spcBef>
              <a:spcAft>
                <a:spcPts val="0"/>
              </a:spcAft>
              <a:buClr>
                <a:srgbClr val="000000"/>
              </a:buClr>
              <a:buSzPts val="800"/>
              <a:buFont typeface="Arial"/>
              <a:buNone/>
            </a:pPr>
            <a:r>
              <a:rPr b="0" i="0" lang="en" sz="800" u="none" cap="none" strike="noStrike">
                <a:solidFill>
                  <a:schemeClr val="lt1"/>
                </a:solidFill>
                <a:latin typeface="Work Sans"/>
                <a:ea typeface="Work Sans"/>
                <a:cs typeface="Work Sans"/>
                <a:sym typeface="Work Sans"/>
              </a:rPr>
              <a:t>Customers including enterprise brands, advertising agencies, and SMB. 40% of the Fortune Top 20 are Captiv8 Customers.</a:t>
            </a:r>
            <a:endParaRPr b="0" i="0" sz="1200" u="none" cap="none" strike="noStrike">
              <a:solidFill>
                <a:schemeClr val="lt1"/>
              </a:solidFill>
              <a:latin typeface="Work Sans"/>
              <a:ea typeface="Work Sans"/>
              <a:cs typeface="Work Sans"/>
              <a:sym typeface="Work Sans"/>
            </a:endParaRPr>
          </a:p>
        </p:txBody>
      </p:sp>
      <p:sp>
        <p:nvSpPr>
          <p:cNvPr id="5739" name="Google Shape;5739;p3"/>
          <p:cNvSpPr txBox="1"/>
          <p:nvPr/>
        </p:nvSpPr>
        <p:spPr>
          <a:xfrm>
            <a:off x="6383675" y="429482"/>
            <a:ext cx="1865400" cy="1032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accent1"/>
                </a:solidFill>
                <a:latin typeface="Work Sans"/>
                <a:ea typeface="Work Sans"/>
                <a:cs typeface="Work Sans"/>
                <a:sym typeface="Work Sans"/>
              </a:rPr>
              <a:t>250+</a:t>
            </a:r>
            <a:endParaRPr b="1" i="0" sz="1500" u="none" cap="none" strike="noStrike">
              <a:solidFill>
                <a:schemeClr val="accent1"/>
              </a:solidFill>
              <a:latin typeface="Work Sans"/>
              <a:ea typeface="Work Sans"/>
              <a:cs typeface="Work Sans"/>
              <a:sym typeface="Work Sans"/>
            </a:endParaRPr>
          </a:p>
          <a:p>
            <a:pPr indent="0" lvl="0" marL="0" marR="0" rtl="0" algn="l">
              <a:lnSpc>
                <a:spcPct val="115000"/>
              </a:lnSpc>
              <a:spcBef>
                <a:spcPts val="0"/>
              </a:spcBef>
              <a:spcAft>
                <a:spcPts val="0"/>
              </a:spcAft>
              <a:buClr>
                <a:srgbClr val="000000"/>
              </a:buClr>
              <a:buSzPts val="900"/>
              <a:buFont typeface="Arial"/>
              <a:buNone/>
            </a:pPr>
            <a:r>
              <a:rPr b="0" i="0" lang="en" sz="900" u="none" cap="none" strike="noStrike">
                <a:solidFill>
                  <a:schemeClr val="lt1"/>
                </a:solidFill>
                <a:latin typeface="Work Sans"/>
                <a:ea typeface="Work Sans"/>
                <a:cs typeface="Work Sans"/>
                <a:sym typeface="Work Sans"/>
              </a:rPr>
              <a:t>Employees Globally, a diverse powerhouse team of influencer experts. 70% of our team are BIPOC. </a:t>
            </a:r>
            <a:endParaRPr b="0" i="0" sz="1300" u="none" cap="none" strike="noStrike">
              <a:solidFill>
                <a:schemeClr val="lt1"/>
              </a:solidFill>
              <a:latin typeface="Work Sans"/>
              <a:ea typeface="Work Sans"/>
              <a:cs typeface="Work Sans"/>
              <a:sym typeface="Work Sans"/>
            </a:endParaRPr>
          </a:p>
        </p:txBody>
      </p:sp>
      <p:sp>
        <p:nvSpPr>
          <p:cNvPr id="5740" name="Google Shape;5740;p3"/>
          <p:cNvSpPr txBox="1"/>
          <p:nvPr/>
        </p:nvSpPr>
        <p:spPr>
          <a:xfrm>
            <a:off x="4297725" y="2776063"/>
            <a:ext cx="1865400" cy="822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accent1"/>
                </a:solidFill>
                <a:latin typeface="Work Sans"/>
                <a:ea typeface="Work Sans"/>
                <a:cs typeface="Work Sans"/>
                <a:sym typeface="Work Sans"/>
              </a:rPr>
              <a:t>✩✩✩✩✩</a:t>
            </a:r>
            <a:endParaRPr b="1" i="0" sz="1500" u="none" cap="none" strike="noStrike">
              <a:solidFill>
                <a:schemeClr val="accent1"/>
              </a:solidFill>
              <a:latin typeface="Work Sans"/>
              <a:ea typeface="Work Sans"/>
              <a:cs typeface="Work Sans"/>
              <a:sym typeface="Work Sans"/>
            </a:endParaRPr>
          </a:p>
          <a:p>
            <a:pPr indent="0" lvl="0" marL="0" marR="0" rtl="0" algn="l">
              <a:lnSpc>
                <a:spcPct val="115000"/>
              </a:lnSpc>
              <a:spcBef>
                <a:spcPts val="0"/>
              </a:spcBef>
              <a:spcAft>
                <a:spcPts val="0"/>
              </a:spcAft>
              <a:buClr>
                <a:srgbClr val="000000"/>
              </a:buClr>
              <a:buSzPts val="800"/>
              <a:buFont typeface="Arial"/>
              <a:buNone/>
            </a:pPr>
            <a:r>
              <a:rPr b="0" i="0" lang="en" sz="800" u="none" cap="none" strike="noStrike">
                <a:solidFill>
                  <a:schemeClr val="lt1"/>
                </a:solidFill>
                <a:latin typeface="Work Sans"/>
                <a:ea typeface="Work Sans"/>
                <a:cs typeface="Work Sans"/>
                <a:sym typeface="Work Sans"/>
              </a:rPr>
              <a:t>5 Star Rating on G2 by Customers, ranked #1 for Enterprise Influencer Solutions </a:t>
            </a:r>
            <a:endParaRPr b="0" i="0" sz="1200" u="none" cap="none" strike="noStrike">
              <a:solidFill>
                <a:schemeClr val="lt1"/>
              </a:solidFill>
              <a:latin typeface="Work Sans"/>
              <a:ea typeface="Work Sans"/>
              <a:cs typeface="Work Sans"/>
              <a:sym typeface="Work Sans"/>
            </a:endParaRPr>
          </a:p>
        </p:txBody>
      </p:sp>
      <p:sp>
        <p:nvSpPr>
          <p:cNvPr id="5741" name="Google Shape;5741;p3"/>
          <p:cNvSpPr txBox="1"/>
          <p:nvPr/>
        </p:nvSpPr>
        <p:spPr>
          <a:xfrm>
            <a:off x="4297725" y="1695063"/>
            <a:ext cx="1865400" cy="822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accent1"/>
                </a:solidFill>
                <a:latin typeface="Work Sans"/>
                <a:ea typeface="Work Sans"/>
                <a:cs typeface="Work Sans"/>
                <a:sym typeface="Work Sans"/>
              </a:rPr>
              <a:t>30M+</a:t>
            </a:r>
            <a:endParaRPr b="1" i="0" sz="1500" u="none" cap="none" strike="noStrike">
              <a:solidFill>
                <a:schemeClr val="accent1"/>
              </a:solidFill>
              <a:latin typeface="Work Sans"/>
              <a:ea typeface="Work Sans"/>
              <a:cs typeface="Work Sans"/>
              <a:sym typeface="Work Sans"/>
            </a:endParaRPr>
          </a:p>
          <a:p>
            <a:pPr indent="0" lvl="0" marL="0" marR="0" rtl="0" algn="l">
              <a:lnSpc>
                <a:spcPct val="115000"/>
              </a:lnSpc>
              <a:spcBef>
                <a:spcPts val="0"/>
              </a:spcBef>
              <a:spcAft>
                <a:spcPts val="0"/>
              </a:spcAft>
              <a:buClr>
                <a:srgbClr val="000000"/>
              </a:buClr>
              <a:buSzPts val="800"/>
              <a:buFont typeface="Arial"/>
              <a:buNone/>
            </a:pPr>
            <a:r>
              <a:rPr b="0" i="0" lang="en" sz="800" u="none" cap="none" strike="noStrike">
                <a:solidFill>
                  <a:schemeClr val="lt1"/>
                </a:solidFill>
                <a:latin typeface="Work Sans"/>
                <a:ea typeface="Work Sans"/>
                <a:cs typeface="Work Sans"/>
                <a:sym typeface="Work Sans"/>
              </a:rPr>
              <a:t>Creators globally &amp; the largest database of authenticated creators </a:t>
            </a:r>
            <a:endParaRPr b="0" i="0" sz="1200" u="none" cap="none" strike="noStrike">
              <a:solidFill>
                <a:schemeClr val="lt1"/>
              </a:solidFill>
              <a:latin typeface="Work Sans"/>
              <a:ea typeface="Work Sans"/>
              <a:cs typeface="Work Sans"/>
              <a:sym typeface="Work Sans"/>
            </a:endParaRPr>
          </a:p>
        </p:txBody>
      </p:sp>
      <p:cxnSp>
        <p:nvCxnSpPr>
          <p:cNvPr id="5742" name="Google Shape;5742;p3"/>
          <p:cNvCxnSpPr/>
          <p:nvPr/>
        </p:nvCxnSpPr>
        <p:spPr>
          <a:xfrm>
            <a:off x="3977875" y="485850"/>
            <a:ext cx="0" cy="4171800"/>
          </a:xfrm>
          <a:prstGeom prst="straightConnector1">
            <a:avLst/>
          </a:prstGeom>
          <a:noFill/>
          <a:ln cap="flat" cmpd="sng" w="9525">
            <a:solidFill>
              <a:srgbClr val="FFFFFF"/>
            </a:solidFill>
            <a:prstDash val="solid"/>
            <a:round/>
            <a:headEnd len="sm" w="sm" type="none"/>
            <a:tailEnd len="sm" w="sm" type="none"/>
          </a:ln>
        </p:spPr>
      </p:cxnSp>
      <p:grpSp>
        <p:nvGrpSpPr>
          <p:cNvPr id="5743" name="Google Shape;5743;p3"/>
          <p:cNvGrpSpPr/>
          <p:nvPr/>
        </p:nvGrpSpPr>
        <p:grpSpPr>
          <a:xfrm>
            <a:off x="1807610" y="2942961"/>
            <a:ext cx="514249" cy="549697"/>
            <a:chOff x="4747400" y="4502725"/>
            <a:chExt cx="886025" cy="947100"/>
          </a:xfrm>
        </p:grpSpPr>
        <p:sp>
          <p:nvSpPr>
            <p:cNvPr id="5744" name="Google Shape;5744;p3"/>
            <p:cNvSpPr/>
            <p:nvPr/>
          </p:nvSpPr>
          <p:spPr>
            <a:xfrm>
              <a:off x="4920575" y="4658125"/>
              <a:ext cx="503350" cy="649450"/>
            </a:xfrm>
            <a:custGeom>
              <a:rect b="b" l="l" r="r" t="t"/>
              <a:pathLst>
                <a:path extrusionOk="0" h="25978" w="20134">
                  <a:moveTo>
                    <a:pt x="10082" y="0"/>
                  </a:moveTo>
                  <a:lnTo>
                    <a:pt x="9433" y="31"/>
                  </a:lnTo>
                  <a:lnTo>
                    <a:pt x="8753" y="93"/>
                  </a:lnTo>
                  <a:lnTo>
                    <a:pt x="8072" y="186"/>
                  </a:lnTo>
                  <a:lnTo>
                    <a:pt x="7423" y="309"/>
                  </a:lnTo>
                  <a:lnTo>
                    <a:pt x="6773" y="495"/>
                  </a:lnTo>
                  <a:lnTo>
                    <a:pt x="6155" y="742"/>
                  </a:lnTo>
                  <a:lnTo>
                    <a:pt x="5567" y="1021"/>
                  </a:lnTo>
                  <a:lnTo>
                    <a:pt x="5011" y="1361"/>
                  </a:lnTo>
                  <a:lnTo>
                    <a:pt x="4732" y="1577"/>
                  </a:lnTo>
                  <a:lnTo>
                    <a:pt x="4485" y="1763"/>
                  </a:lnTo>
                  <a:lnTo>
                    <a:pt x="4237" y="1979"/>
                  </a:lnTo>
                  <a:lnTo>
                    <a:pt x="4021" y="2227"/>
                  </a:lnTo>
                  <a:lnTo>
                    <a:pt x="3804" y="2474"/>
                  </a:lnTo>
                  <a:lnTo>
                    <a:pt x="3619" y="2752"/>
                  </a:lnTo>
                  <a:lnTo>
                    <a:pt x="3433" y="3031"/>
                  </a:lnTo>
                  <a:lnTo>
                    <a:pt x="3248" y="3340"/>
                  </a:lnTo>
                  <a:lnTo>
                    <a:pt x="3124" y="3649"/>
                  </a:lnTo>
                  <a:lnTo>
                    <a:pt x="2969" y="3989"/>
                  </a:lnTo>
                  <a:lnTo>
                    <a:pt x="2877" y="4330"/>
                  </a:lnTo>
                  <a:lnTo>
                    <a:pt x="2784" y="4701"/>
                  </a:lnTo>
                  <a:lnTo>
                    <a:pt x="2753" y="4855"/>
                  </a:lnTo>
                  <a:lnTo>
                    <a:pt x="2382" y="9309"/>
                  </a:lnTo>
                  <a:lnTo>
                    <a:pt x="2351" y="9463"/>
                  </a:lnTo>
                  <a:lnTo>
                    <a:pt x="2289" y="9587"/>
                  </a:lnTo>
                  <a:lnTo>
                    <a:pt x="93" y="13855"/>
                  </a:lnTo>
                  <a:lnTo>
                    <a:pt x="32" y="14040"/>
                  </a:lnTo>
                  <a:lnTo>
                    <a:pt x="1" y="14257"/>
                  </a:lnTo>
                  <a:lnTo>
                    <a:pt x="32" y="14442"/>
                  </a:lnTo>
                  <a:lnTo>
                    <a:pt x="124" y="14628"/>
                  </a:lnTo>
                  <a:lnTo>
                    <a:pt x="248" y="14782"/>
                  </a:lnTo>
                  <a:lnTo>
                    <a:pt x="434" y="14906"/>
                  </a:lnTo>
                  <a:lnTo>
                    <a:pt x="619" y="14968"/>
                  </a:lnTo>
                  <a:lnTo>
                    <a:pt x="805" y="14999"/>
                  </a:lnTo>
                  <a:lnTo>
                    <a:pt x="2073" y="14937"/>
                  </a:lnTo>
                  <a:lnTo>
                    <a:pt x="2196" y="14968"/>
                  </a:lnTo>
                  <a:lnTo>
                    <a:pt x="2289" y="15030"/>
                  </a:lnTo>
                  <a:lnTo>
                    <a:pt x="2351" y="15123"/>
                  </a:lnTo>
                  <a:lnTo>
                    <a:pt x="2382" y="15215"/>
                  </a:lnTo>
                  <a:lnTo>
                    <a:pt x="2784" y="19885"/>
                  </a:lnTo>
                  <a:lnTo>
                    <a:pt x="2815" y="20132"/>
                  </a:lnTo>
                  <a:lnTo>
                    <a:pt x="2908" y="20380"/>
                  </a:lnTo>
                  <a:lnTo>
                    <a:pt x="3062" y="20596"/>
                  </a:lnTo>
                  <a:lnTo>
                    <a:pt x="3248" y="20751"/>
                  </a:lnTo>
                  <a:lnTo>
                    <a:pt x="3464" y="20906"/>
                  </a:lnTo>
                  <a:lnTo>
                    <a:pt x="3712" y="20998"/>
                  </a:lnTo>
                  <a:lnTo>
                    <a:pt x="3959" y="21029"/>
                  </a:lnTo>
                  <a:lnTo>
                    <a:pt x="4237" y="20998"/>
                  </a:lnTo>
                  <a:lnTo>
                    <a:pt x="6588" y="20596"/>
                  </a:lnTo>
                  <a:lnTo>
                    <a:pt x="6773" y="20596"/>
                  </a:lnTo>
                  <a:lnTo>
                    <a:pt x="6928" y="20627"/>
                  </a:lnTo>
                  <a:lnTo>
                    <a:pt x="7113" y="20689"/>
                  </a:lnTo>
                  <a:lnTo>
                    <a:pt x="7237" y="20782"/>
                  </a:lnTo>
                  <a:lnTo>
                    <a:pt x="7361" y="20937"/>
                  </a:lnTo>
                  <a:lnTo>
                    <a:pt x="7454" y="21091"/>
                  </a:lnTo>
                  <a:lnTo>
                    <a:pt x="7485" y="21277"/>
                  </a:lnTo>
                  <a:lnTo>
                    <a:pt x="7485" y="21431"/>
                  </a:lnTo>
                  <a:lnTo>
                    <a:pt x="7052" y="25730"/>
                  </a:lnTo>
                  <a:lnTo>
                    <a:pt x="7083" y="25854"/>
                  </a:lnTo>
                  <a:lnTo>
                    <a:pt x="7175" y="25946"/>
                  </a:lnTo>
                  <a:lnTo>
                    <a:pt x="7299" y="25977"/>
                  </a:lnTo>
                  <a:lnTo>
                    <a:pt x="7361" y="25977"/>
                  </a:lnTo>
                  <a:lnTo>
                    <a:pt x="7423" y="25946"/>
                  </a:lnTo>
                  <a:lnTo>
                    <a:pt x="13546" y="22050"/>
                  </a:lnTo>
                  <a:lnTo>
                    <a:pt x="13701" y="21957"/>
                  </a:lnTo>
                  <a:lnTo>
                    <a:pt x="13824" y="21864"/>
                  </a:lnTo>
                  <a:lnTo>
                    <a:pt x="13917" y="21741"/>
                  </a:lnTo>
                  <a:lnTo>
                    <a:pt x="14010" y="21586"/>
                  </a:lnTo>
                  <a:lnTo>
                    <a:pt x="14072" y="21431"/>
                  </a:lnTo>
                  <a:lnTo>
                    <a:pt x="14103" y="21277"/>
                  </a:lnTo>
                  <a:lnTo>
                    <a:pt x="14134" y="21122"/>
                  </a:lnTo>
                  <a:lnTo>
                    <a:pt x="14134" y="20967"/>
                  </a:lnTo>
                  <a:lnTo>
                    <a:pt x="14134" y="20906"/>
                  </a:lnTo>
                  <a:lnTo>
                    <a:pt x="12031" y="11504"/>
                  </a:lnTo>
                  <a:lnTo>
                    <a:pt x="12000" y="11412"/>
                  </a:lnTo>
                  <a:lnTo>
                    <a:pt x="11938" y="11350"/>
                  </a:lnTo>
                  <a:lnTo>
                    <a:pt x="11845" y="11319"/>
                  </a:lnTo>
                  <a:lnTo>
                    <a:pt x="11752" y="11319"/>
                  </a:lnTo>
                  <a:lnTo>
                    <a:pt x="11659" y="11350"/>
                  </a:lnTo>
                  <a:lnTo>
                    <a:pt x="11598" y="11412"/>
                  </a:lnTo>
                  <a:lnTo>
                    <a:pt x="11567" y="11504"/>
                  </a:lnTo>
                  <a:lnTo>
                    <a:pt x="11567" y="11597"/>
                  </a:lnTo>
                  <a:lnTo>
                    <a:pt x="13670" y="20998"/>
                  </a:lnTo>
                  <a:lnTo>
                    <a:pt x="13670" y="21184"/>
                  </a:lnTo>
                  <a:lnTo>
                    <a:pt x="13577" y="21369"/>
                  </a:lnTo>
                  <a:lnTo>
                    <a:pt x="13484" y="21555"/>
                  </a:lnTo>
                  <a:lnTo>
                    <a:pt x="13299" y="21679"/>
                  </a:lnTo>
                  <a:lnTo>
                    <a:pt x="7577" y="25297"/>
                  </a:lnTo>
                  <a:lnTo>
                    <a:pt x="7948" y="21493"/>
                  </a:lnTo>
                  <a:lnTo>
                    <a:pt x="7948" y="21215"/>
                  </a:lnTo>
                  <a:lnTo>
                    <a:pt x="7887" y="20937"/>
                  </a:lnTo>
                  <a:lnTo>
                    <a:pt x="7763" y="20689"/>
                  </a:lnTo>
                  <a:lnTo>
                    <a:pt x="7577" y="20442"/>
                  </a:lnTo>
                  <a:lnTo>
                    <a:pt x="7330" y="20287"/>
                  </a:lnTo>
                  <a:lnTo>
                    <a:pt x="7083" y="20163"/>
                  </a:lnTo>
                  <a:lnTo>
                    <a:pt x="6804" y="20132"/>
                  </a:lnTo>
                  <a:lnTo>
                    <a:pt x="6495" y="20132"/>
                  </a:lnTo>
                  <a:lnTo>
                    <a:pt x="4145" y="20565"/>
                  </a:lnTo>
                  <a:lnTo>
                    <a:pt x="3990" y="20565"/>
                  </a:lnTo>
                  <a:lnTo>
                    <a:pt x="3835" y="20535"/>
                  </a:lnTo>
                  <a:lnTo>
                    <a:pt x="3681" y="20473"/>
                  </a:lnTo>
                  <a:lnTo>
                    <a:pt x="3526" y="20411"/>
                  </a:lnTo>
                  <a:lnTo>
                    <a:pt x="3402" y="20287"/>
                  </a:lnTo>
                  <a:lnTo>
                    <a:pt x="3341" y="20163"/>
                  </a:lnTo>
                  <a:lnTo>
                    <a:pt x="3279" y="20009"/>
                  </a:lnTo>
                  <a:lnTo>
                    <a:pt x="3248" y="19854"/>
                  </a:lnTo>
                  <a:lnTo>
                    <a:pt x="2846" y="15184"/>
                  </a:lnTo>
                  <a:lnTo>
                    <a:pt x="2815" y="15030"/>
                  </a:lnTo>
                  <a:lnTo>
                    <a:pt x="2784" y="14906"/>
                  </a:lnTo>
                  <a:lnTo>
                    <a:pt x="2691" y="14782"/>
                  </a:lnTo>
                  <a:lnTo>
                    <a:pt x="2598" y="14659"/>
                  </a:lnTo>
                  <a:lnTo>
                    <a:pt x="2475" y="14597"/>
                  </a:lnTo>
                  <a:lnTo>
                    <a:pt x="2351" y="14535"/>
                  </a:lnTo>
                  <a:lnTo>
                    <a:pt x="2196" y="14473"/>
                  </a:lnTo>
                  <a:lnTo>
                    <a:pt x="2042" y="14473"/>
                  </a:lnTo>
                  <a:lnTo>
                    <a:pt x="805" y="14535"/>
                  </a:lnTo>
                  <a:lnTo>
                    <a:pt x="712" y="14535"/>
                  </a:lnTo>
                  <a:lnTo>
                    <a:pt x="619" y="14504"/>
                  </a:lnTo>
                  <a:lnTo>
                    <a:pt x="557" y="14442"/>
                  </a:lnTo>
                  <a:lnTo>
                    <a:pt x="526" y="14380"/>
                  </a:lnTo>
                  <a:lnTo>
                    <a:pt x="465" y="14319"/>
                  </a:lnTo>
                  <a:lnTo>
                    <a:pt x="465" y="14226"/>
                  </a:lnTo>
                  <a:lnTo>
                    <a:pt x="465" y="14133"/>
                  </a:lnTo>
                  <a:lnTo>
                    <a:pt x="495" y="14071"/>
                  </a:lnTo>
                  <a:lnTo>
                    <a:pt x="2691" y="9803"/>
                  </a:lnTo>
                  <a:lnTo>
                    <a:pt x="2784" y="9587"/>
                  </a:lnTo>
                  <a:lnTo>
                    <a:pt x="2815" y="9340"/>
                  </a:lnTo>
                  <a:lnTo>
                    <a:pt x="3217" y="4886"/>
                  </a:lnTo>
                  <a:lnTo>
                    <a:pt x="3217" y="4794"/>
                  </a:lnTo>
                  <a:lnTo>
                    <a:pt x="3341" y="4330"/>
                  </a:lnTo>
                  <a:lnTo>
                    <a:pt x="3526" y="3897"/>
                  </a:lnTo>
                  <a:lnTo>
                    <a:pt x="3743" y="3464"/>
                  </a:lnTo>
                  <a:lnTo>
                    <a:pt x="3990" y="3031"/>
                  </a:lnTo>
                  <a:lnTo>
                    <a:pt x="4299" y="2629"/>
                  </a:lnTo>
                  <a:lnTo>
                    <a:pt x="4670" y="2227"/>
                  </a:lnTo>
                  <a:lnTo>
                    <a:pt x="5103" y="1887"/>
                  </a:lnTo>
                  <a:lnTo>
                    <a:pt x="5567" y="1546"/>
                  </a:lnTo>
                  <a:lnTo>
                    <a:pt x="6093" y="1237"/>
                  </a:lnTo>
                  <a:lnTo>
                    <a:pt x="6650" y="990"/>
                  </a:lnTo>
                  <a:lnTo>
                    <a:pt x="7299" y="773"/>
                  </a:lnTo>
                  <a:lnTo>
                    <a:pt x="7979" y="619"/>
                  </a:lnTo>
                  <a:lnTo>
                    <a:pt x="8753" y="526"/>
                  </a:lnTo>
                  <a:lnTo>
                    <a:pt x="9557" y="464"/>
                  </a:lnTo>
                  <a:lnTo>
                    <a:pt x="10422" y="464"/>
                  </a:lnTo>
                  <a:lnTo>
                    <a:pt x="11350" y="557"/>
                  </a:lnTo>
                  <a:lnTo>
                    <a:pt x="12154" y="650"/>
                  </a:lnTo>
                  <a:lnTo>
                    <a:pt x="12927" y="804"/>
                  </a:lnTo>
                  <a:lnTo>
                    <a:pt x="13701" y="1021"/>
                  </a:lnTo>
                  <a:lnTo>
                    <a:pt x="14443" y="1268"/>
                  </a:lnTo>
                  <a:lnTo>
                    <a:pt x="15185" y="1546"/>
                  </a:lnTo>
                  <a:lnTo>
                    <a:pt x="15865" y="1887"/>
                  </a:lnTo>
                  <a:lnTo>
                    <a:pt x="16515" y="2227"/>
                  </a:lnTo>
                  <a:lnTo>
                    <a:pt x="17102" y="2629"/>
                  </a:lnTo>
                  <a:lnTo>
                    <a:pt x="17535" y="2969"/>
                  </a:lnTo>
                  <a:lnTo>
                    <a:pt x="17999" y="3371"/>
                  </a:lnTo>
                  <a:lnTo>
                    <a:pt x="18432" y="3804"/>
                  </a:lnTo>
                  <a:lnTo>
                    <a:pt x="18834" y="4330"/>
                  </a:lnTo>
                  <a:lnTo>
                    <a:pt x="18989" y="4577"/>
                  </a:lnTo>
                  <a:lnTo>
                    <a:pt x="19174" y="4886"/>
                  </a:lnTo>
                  <a:lnTo>
                    <a:pt x="19298" y="5165"/>
                  </a:lnTo>
                  <a:lnTo>
                    <a:pt x="19422" y="5474"/>
                  </a:lnTo>
                  <a:lnTo>
                    <a:pt x="19515" y="5814"/>
                  </a:lnTo>
                  <a:lnTo>
                    <a:pt x="19607" y="6154"/>
                  </a:lnTo>
                  <a:lnTo>
                    <a:pt x="19638" y="6494"/>
                  </a:lnTo>
                  <a:lnTo>
                    <a:pt x="19669" y="6866"/>
                  </a:lnTo>
                  <a:lnTo>
                    <a:pt x="19638" y="7608"/>
                  </a:lnTo>
                  <a:lnTo>
                    <a:pt x="19576" y="8505"/>
                  </a:lnTo>
                  <a:lnTo>
                    <a:pt x="19515" y="9030"/>
                  </a:lnTo>
                  <a:lnTo>
                    <a:pt x="19422" y="9525"/>
                  </a:lnTo>
                  <a:lnTo>
                    <a:pt x="19298" y="10082"/>
                  </a:lnTo>
                  <a:lnTo>
                    <a:pt x="19174" y="10638"/>
                  </a:lnTo>
                  <a:lnTo>
                    <a:pt x="18989" y="11164"/>
                  </a:lnTo>
                  <a:lnTo>
                    <a:pt x="18772" y="11721"/>
                  </a:lnTo>
                  <a:lnTo>
                    <a:pt x="18525" y="12247"/>
                  </a:lnTo>
                  <a:lnTo>
                    <a:pt x="18247" y="12772"/>
                  </a:lnTo>
                  <a:lnTo>
                    <a:pt x="17906" y="13236"/>
                  </a:lnTo>
                  <a:lnTo>
                    <a:pt x="17504" y="13700"/>
                  </a:lnTo>
                  <a:lnTo>
                    <a:pt x="17071" y="14102"/>
                  </a:lnTo>
                  <a:lnTo>
                    <a:pt x="16824" y="14288"/>
                  </a:lnTo>
                  <a:lnTo>
                    <a:pt x="16577" y="14473"/>
                  </a:lnTo>
                  <a:lnTo>
                    <a:pt x="16422" y="14597"/>
                  </a:lnTo>
                  <a:lnTo>
                    <a:pt x="16298" y="14721"/>
                  </a:lnTo>
                  <a:lnTo>
                    <a:pt x="16206" y="14844"/>
                  </a:lnTo>
                  <a:lnTo>
                    <a:pt x="16113" y="14999"/>
                  </a:lnTo>
                  <a:lnTo>
                    <a:pt x="16051" y="15184"/>
                  </a:lnTo>
                  <a:lnTo>
                    <a:pt x="16020" y="15339"/>
                  </a:lnTo>
                  <a:lnTo>
                    <a:pt x="16020" y="15525"/>
                  </a:lnTo>
                  <a:lnTo>
                    <a:pt x="16020" y="15710"/>
                  </a:lnTo>
                  <a:lnTo>
                    <a:pt x="17071" y="20967"/>
                  </a:lnTo>
                  <a:lnTo>
                    <a:pt x="17102" y="21060"/>
                  </a:lnTo>
                  <a:lnTo>
                    <a:pt x="17164" y="21122"/>
                  </a:lnTo>
                  <a:lnTo>
                    <a:pt x="17226" y="21153"/>
                  </a:lnTo>
                  <a:lnTo>
                    <a:pt x="17319" y="21153"/>
                  </a:lnTo>
                  <a:lnTo>
                    <a:pt x="17412" y="21122"/>
                  </a:lnTo>
                  <a:lnTo>
                    <a:pt x="17473" y="21060"/>
                  </a:lnTo>
                  <a:lnTo>
                    <a:pt x="17504" y="20967"/>
                  </a:lnTo>
                  <a:lnTo>
                    <a:pt x="17504" y="20875"/>
                  </a:lnTo>
                  <a:lnTo>
                    <a:pt x="16484" y="15648"/>
                  </a:lnTo>
                  <a:lnTo>
                    <a:pt x="16484" y="15401"/>
                  </a:lnTo>
                  <a:lnTo>
                    <a:pt x="16546" y="15215"/>
                  </a:lnTo>
                  <a:lnTo>
                    <a:pt x="16669" y="14999"/>
                  </a:lnTo>
                  <a:lnTo>
                    <a:pt x="16824" y="14875"/>
                  </a:lnTo>
                  <a:lnTo>
                    <a:pt x="17102" y="14690"/>
                  </a:lnTo>
                  <a:lnTo>
                    <a:pt x="17350" y="14473"/>
                  </a:lnTo>
                  <a:lnTo>
                    <a:pt x="17814" y="14040"/>
                  </a:lnTo>
                  <a:lnTo>
                    <a:pt x="18247" y="13545"/>
                  </a:lnTo>
                  <a:lnTo>
                    <a:pt x="18587" y="13051"/>
                  </a:lnTo>
                  <a:lnTo>
                    <a:pt x="18896" y="12494"/>
                  </a:lnTo>
                  <a:lnTo>
                    <a:pt x="19174" y="11937"/>
                  </a:lnTo>
                  <a:lnTo>
                    <a:pt x="19391" y="11381"/>
                  </a:lnTo>
                  <a:lnTo>
                    <a:pt x="19576" y="10793"/>
                  </a:lnTo>
                  <a:lnTo>
                    <a:pt x="19731" y="10236"/>
                  </a:lnTo>
                  <a:lnTo>
                    <a:pt x="19855" y="9649"/>
                  </a:lnTo>
                  <a:lnTo>
                    <a:pt x="19947" y="9123"/>
                  </a:lnTo>
                  <a:lnTo>
                    <a:pt x="20040" y="8597"/>
                  </a:lnTo>
                  <a:lnTo>
                    <a:pt x="20102" y="7639"/>
                  </a:lnTo>
                  <a:lnTo>
                    <a:pt x="20133" y="6866"/>
                  </a:lnTo>
                  <a:lnTo>
                    <a:pt x="20102" y="6525"/>
                  </a:lnTo>
                  <a:lnTo>
                    <a:pt x="20071" y="6185"/>
                  </a:lnTo>
                  <a:lnTo>
                    <a:pt x="20009" y="5845"/>
                  </a:lnTo>
                  <a:lnTo>
                    <a:pt x="19917" y="5505"/>
                  </a:lnTo>
                  <a:lnTo>
                    <a:pt x="19824" y="5196"/>
                  </a:lnTo>
                  <a:lnTo>
                    <a:pt x="19669" y="4886"/>
                  </a:lnTo>
                  <a:lnTo>
                    <a:pt x="19545" y="4577"/>
                  </a:lnTo>
                  <a:lnTo>
                    <a:pt x="19360" y="4299"/>
                  </a:lnTo>
                  <a:lnTo>
                    <a:pt x="19174" y="3989"/>
                  </a:lnTo>
                  <a:lnTo>
                    <a:pt x="18958" y="3711"/>
                  </a:lnTo>
                  <a:lnTo>
                    <a:pt x="18741" y="3464"/>
                  </a:lnTo>
                  <a:lnTo>
                    <a:pt x="18494" y="3185"/>
                  </a:lnTo>
                  <a:lnTo>
                    <a:pt x="17937" y="2691"/>
                  </a:lnTo>
                  <a:lnTo>
                    <a:pt x="17350" y="2227"/>
                  </a:lnTo>
                  <a:lnTo>
                    <a:pt x="16700" y="1825"/>
                  </a:lnTo>
                  <a:lnTo>
                    <a:pt x="16020" y="1454"/>
                  </a:lnTo>
                  <a:lnTo>
                    <a:pt x="15309" y="1113"/>
                  </a:lnTo>
                  <a:lnTo>
                    <a:pt x="14566" y="804"/>
                  </a:lnTo>
                  <a:lnTo>
                    <a:pt x="13793" y="557"/>
                  </a:lnTo>
                  <a:lnTo>
                    <a:pt x="12989" y="371"/>
                  </a:lnTo>
                  <a:lnTo>
                    <a:pt x="12216" y="186"/>
                  </a:lnTo>
                  <a:lnTo>
                    <a:pt x="11412" y="93"/>
                  </a:lnTo>
                  <a:lnTo>
                    <a:pt x="10763" y="31"/>
                  </a:lnTo>
                  <a:lnTo>
                    <a:pt x="1008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5" name="Google Shape;5745;p3"/>
            <p:cNvSpPr/>
            <p:nvPr/>
          </p:nvSpPr>
          <p:spPr>
            <a:xfrm>
              <a:off x="4776775" y="4842900"/>
              <a:ext cx="33275" cy="228100"/>
            </a:xfrm>
            <a:custGeom>
              <a:rect b="b" l="l" r="r" t="t"/>
              <a:pathLst>
                <a:path extrusionOk="0" h="9124" w="1331">
                  <a:moveTo>
                    <a:pt x="897" y="0"/>
                  </a:moveTo>
                  <a:lnTo>
                    <a:pt x="743" y="526"/>
                  </a:lnTo>
                  <a:lnTo>
                    <a:pt x="557" y="1083"/>
                  </a:lnTo>
                  <a:lnTo>
                    <a:pt x="434" y="1639"/>
                  </a:lnTo>
                  <a:lnTo>
                    <a:pt x="310" y="2227"/>
                  </a:lnTo>
                  <a:lnTo>
                    <a:pt x="217" y="2784"/>
                  </a:lnTo>
                  <a:lnTo>
                    <a:pt x="124" y="3371"/>
                  </a:lnTo>
                  <a:lnTo>
                    <a:pt x="62" y="3959"/>
                  </a:lnTo>
                  <a:lnTo>
                    <a:pt x="31" y="4546"/>
                  </a:lnTo>
                  <a:lnTo>
                    <a:pt x="1" y="5134"/>
                  </a:lnTo>
                  <a:lnTo>
                    <a:pt x="31" y="5721"/>
                  </a:lnTo>
                  <a:lnTo>
                    <a:pt x="31" y="6278"/>
                  </a:lnTo>
                  <a:lnTo>
                    <a:pt x="93" y="6866"/>
                  </a:lnTo>
                  <a:lnTo>
                    <a:pt x="155" y="7453"/>
                  </a:lnTo>
                  <a:lnTo>
                    <a:pt x="217" y="8010"/>
                  </a:lnTo>
                  <a:lnTo>
                    <a:pt x="310" y="8567"/>
                  </a:lnTo>
                  <a:lnTo>
                    <a:pt x="434" y="9123"/>
                  </a:lnTo>
                  <a:lnTo>
                    <a:pt x="650" y="9061"/>
                  </a:lnTo>
                  <a:lnTo>
                    <a:pt x="866" y="9000"/>
                  </a:lnTo>
                  <a:lnTo>
                    <a:pt x="774" y="8443"/>
                  </a:lnTo>
                  <a:lnTo>
                    <a:pt x="681" y="7917"/>
                  </a:lnTo>
                  <a:lnTo>
                    <a:pt x="588" y="7360"/>
                  </a:lnTo>
                  <a:lnTo>
                    <a:pt x="526" y="6804"/>
                  </a:lnTo>
                  <a:lnTo>
                    <a:pt x="495" y="6247"/>
                  </a:lnTo>
                  <a:lnTo>
                    <a:pt x="464" y="5691"/>
                  </a:lnTo>
                  <a:lnTo>
                    <a:pt x="464" y="5134"/>
                  </a:lnTo>
                  <a:lnTo>
                    <a:pt x="495" y="4577"/>
                  </a:lnTo>
                  <a:lnTo>
                    <a:pt x="526" y="3990"/>
                  </a:lnTo>
                  <a:lnTo>
                    <a:pt x="588" y="3433"/>
                  </a:lnTo>
                  <a:lnTo>
                    <a:pt x="681" y="2876"/>
                  </a:lnTo>
                  <a:lnTo>
                    <a:pt x="774" y="2320"/>
                  </a:lnTo>
                  <a:lnTo>
                    <a:pt x="897" y="1763"/>
                  </a:lnTo>
                  <a:lnTo>
                    <a:pt x="1021" y="1237"/>
                  </a:lnTo>
                  <a:lnTo>
                    <a:pt x="1176" y="681"/>
                  </a:lnTo>
                  <a:lnTo>
                    <a:pt x="1330" y="155"/>
                  </a:lnTo>
                  <a:lnTo>
                    <a:pt x="1114" y="93"/>
                  </a:lnTo>
                  <a:lnTo>
                    <a:pt x="89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6" name="Google Shape;5746;p3"/>
            <p:cNvSpPr/>
            <p:nvPr/>
          </p:nvSpPr>
          <p:spPr>
            <a:xfrm>
              <a:off x="5570775" y="4881550"/>
              <a:ext cx="32500" cy="228875"/>
            </a:xfrm>
            <a:custGeom>
              <a:rect b="b" l="l" r="r" t="t"/>
              <a:pathLst>
                <a:path extrusionOk="0" h="9155" w="1300">
                  <a:moveTo>
                    <a:pt x="867" y="1"/>
                  </a:moveTo>
                  <a:lnTo>
                    <a:pt x="650" y="93"/>
                  </a:lnTo>
                  <a:lnTo>
                    <a:pt x="403" y="124"/>
                  </a:lnTo>
                  <a:lnTo>
                    <a:pt x="527" y="681"/>
                  </a:lnTo>
                  <a:lnTo>
                    <a:pt x="619" y="1238"/>
                  </a:lnTo>
                  <a:lnTo>
                    <a:pt x="712" y="1794"/>
                  </a:lnTo>
                  <a:lnTo>
                    <a:pt x="774" y="2351"/>
                  </a:lnTo>
                  <a:lnTo>
                    <a:pt x="805" y="2907"/>
                  </a:lnTo>
                  <a:lnTo>
                    <a:pt x="836" y="3464"/>
                  </a:lnTo>
                  <a:lnTo>
                    <a:pt x="836" y="4052"/>
                  </a:lnTo>
                  <a:lnTo>
                    <a:pt x="836" y="4639"/>
                  </a:lnTo>
                  <a:lnTo>
                    <a:pt x="774" y="5196"/>
                  </a:lnTo>
                  <a:lnTo>
                    <a:pt x="743" y="5753"/>
                  </a:lnTo>
                  <a:lnTo>
                    <a:pt x="650" y="6309"/>
                  </a:lnTo>
                  <a:lnTo>
                    <a:pt x="557" y="6835"/>
                  </a:lnTo>
                  <a:lnTo>
                    <a:pt x="434" y="7392"/>
                  </a:lnTo>
                  <a:lnTo>
                    <a:pt x="310" y="7917"/>
                  </a:lnTo>
                  <a:lnTo>
                    <a:pt x="155" y="8443"/>
                  </a:lnTo>
                  <a:lnTo>
                    <a:pt x="1" y="8969"/>
                  </a:lnTo>
                  <a:lnTo>
                    <a:pt x="217" y="9031"/>
                  </a:lnTo>
                  <a:lnTo>
                    <a:pt x="434" y="9154"/>
                  </a:lnTo>
                  <a:lnTo>
                    <a:pt x="588" y="8598"/>
                  </a:lnTo>
                  <a:lnTo>
                    <a:pt x="743" y="8072"/>
                  </a:lnTo>
                  <a:lnTo>
                    <a:pt x="898" y="7515"/>
                  </a:lnTo>
                  <a:lnTo>
                    <a:pt x="1021" y="6959"/>
                  </a:lnTo>
                  <a:lnTo>
                    <a:pt x="1114" y="6371"/>
                  </a:lnTo>
                  <a:lnTo>
                    <a:pt x="1176" y="5814"/>
                  </a:lnTo>
                  <a:lnTo>
                    <a:pt x="1238" y="5227"/>
                  </a:lnTo>
                  <a:lnTo>
                    <a:pt x="1269" y="4639"/>
                  </a:lnTo>
                  <a:lnTo>
                    <a:pt x="1300" y="4052"/>
                  </a:lnTo>
                  <a:lnTo>
                    <a:pt x="1300" y="3464"/>
                  </a:lnTo>
                  <a:lnTo>
                    <a:pt x="1269" y="2877"/>
                  </a:lnTo>
                  <a:lnTo>
                    <a:pt x="1238" y="2289"/>
                  </a:lnTo>
                  <a:lnTo>
                    <a:pt x="1176" y="1701"/>
                  </a:lnTo>
                  <a:lnTo>
                    <a:pt x="1083" y="1145"/>
                  </a:lnTo>
                  <a:lnTo>
                    <a:pt x="990" y="557"/>
                  </a:lnTo>
                  <a:lnTo>
                    <a:pt x="86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7" name="Google Shape;5747;p3"/>
            <p:cNvSpPr/>
            <p:nvPr/>
          </p:nvSpPr>
          <p:spPr>
            <a:xfrm>
              <a:off x="5254575" y="5219400"/>
              <a:ext cx="265975" cy="165475"/>
            </a:xfrm>
            <a:custGeom>
              <a:rect b="b" l="l" r="r" t="t"/>
              <a:pathLst>
                <a:path extrusionOk="0" h="6619" w="10639">
                  <a:moveTo>
                    <a:pt x="10237" y="1"/>
                  </a:moveTo>
                  <a:lnTo>
                    <a:pt x="9866" y="465"/>
                  </a:lnTo>
                  <a:lnTo>
                    <a:pt x="9464" y="929"/>
                  </a:lnTo>
                  <a:lnTo>
                    <a:pt x="9061" y="1393"/>
                  </a:lnTo>
                  <a:lnTo>
                    <a:pt x="8629" y="1825"/>
                  </a:lnTo>
                  <a:lnTo>
                    <a:pt x="8165" y="2258"/>
                  </a:lnTo>
                  <a:lnTo>
                    <a:pt x="7701" y="2660"/>
                  </a:lnTo>
                  <a:lnTo>
                    <a:pt x="7206" y="3032"/>
                  </a:lnTo>
                  <a:lnTo>
                    <a:pt x="6711" y="3403"/>
                  </a:lnTo>
                  <a:lnTo>
                    <a:pt x="5938" y="3928"/>
                  </a:lnTo>
                  <a:lnTo>
                    <a:pt x="5134" y="4392"/>
                  </a:lnTo>
                  <a:lnTo>
                    <a:pt x="4330" y="4825"/>
                  </a:lnTo>
                  <a:lnTo>
                    <a:pt x="3495" y="5196"/>
                  </a:lnTo>
                  <a:lnTo>
                    <a:pt x="2660" y="5506"/>
                  </a:lnTo>
                  <a:lnTo>
                    <a:pt x="1794" y="5784"/>
                  </a:lnTo>
                  <a:lnTo>
                    <a:pt x="897" y="6000"/>
                  </a:lnTo>
                  <a:lnTo>
                    <a:pt x="0" y="6186"/>
                  </a:lnTo>
                  <a:lnTo>
                    <a:pt x="31" y="6371"/>
                  </a:lnTo>
                  <a:lnTo>
                    <a:pt x="31" y="6588"/>
                  </a:lnTo>
                  <a:lnTo>
                    <a:pt x="31" y="6619"/>
                  </a:lnTo>
                  <a:lnTo>
                    <a:pt x="959" y="6464"/>
                  </a:lnTo>
                  <a:lnTo>
                    <a:pt x="1887" y="6248"/>
                  </a:lnTo>
                  <a:lnTo>
                    <a:pt x="2784" y="5969"/>
                  </a:lnTo>
                  <a:lnTo>
                    <a:pt x="3650" y="5629"/>
                  </a:lnTo>
                  <a:lnTo>
                    <a:pt x="4515" y="5227"/>
                  </a:lnTo>
                  <a:lnTo>
                    <a:pt x="5350" y="4794"/>
                  </a:lnTo>
                  <a:lnTo>
                    <a:pt x="6185" y="4330"/>
                  </a:lnTo>
                  <a:lnTo>
                    <a:pt x="6990" y="3805"/>
                  </a:lnTo>
                  <a:lnTo>
                    <a:pt x="7515" y="3403"/>
                  </a:lnTo>
                  <a:lnTo>
                    <a:pt x="8010" y="3001"/>
                  </a:lnTo>
                  <a:lnTo>
                    <a:pt x="8505" y="2568"/>
                  </a:lnTo>
                  <a:lnTo>
                    <a:pt x="8969" y="2135"/>
                  </a:lnTo>
                  <a:lnTo>
                    <a:pt x="9402" y="1702"/>
                  </a:lnTo>
                  <a:lnTo>
                    <a:pt x="9835" y="1238"/>
                  </a:lnTo>
                  <a:lnTo>
                    <a:pt x="10237" y="743"/>
                  </a:lnTo>
                  <a:lnTo>
                    <a:pt x="10639" y="248"/>
                  </a:lnTo>
                  <a:lnTo>
                    <a:pt x="10608" y="248"/>
                  </a:lnTo>
                  <a:lnTo>
                    <a:pt x="10422" y="125"/>
                  </a:lnTo>
                  <a:lnTo>
                    <a:pt x="1023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8" name="Google Shape;5748;p3"/>
            <p:cNvSpPr/>
            <p:nvPr/>
          </p:nvSpPr>
          <p:spPr>
            <a:xfrm>
              <a:off x="5254575" y="4569200"/>
              <a:ext cx="287625" cy="197175"/>
            </a:xfrm>
            <a:custGeom>
              <a:rect b="b" l="l" r="r" t="t"/>
              <a:pathLst>
                <a:path extrusionOk="0" h="7887" w="11505">
                  <a:moveTo>
                    <a:pt x="31" y="1"/>
                  </a:moveTo>
                  <a:lnTo>
                    <a:pt x="31" y="217"/>
                  </a:lnTo>
                  <a:lnTo>
                    <a:pt x="0" y="465"/>
                  </a:lnTo>
                  <a:lnTo>
                    <a:pt x="866" y="619"/>
                  </a:lnTo>
                  <a:lnTo>
                    <a:pt x="1732" y="836"/>
                  </a:lnTo>
                  <a:lnTo>
                    <a:pt x="2567" y="1083"/>
                  </a:lnTo>
                  <a:lnTo>
                    <a:pt x="3371" y="1392"/>
                  </a:lnTo>
                  <a:lnTo>
                    <a:pt x="4175" y="1732"/>
                  </a:lnTo>
                  <a:lnTo>
                    <a:pt x="4948" y="2135"/>
                  </a:lnTo>
                  <a:lnTo>
                    <a:pt x="5691" y="2537"/>
                  </a:lnTo>
                  <a:lnTo>
                    <a:pt x="6402" y="3000"/>
                  </a:lnTo>
                  <a:lnTo>
                    <a:pt x="7113" y="3495"/>
                  </a:lnTo>
                  <a:lnTo>
                    <a:pt x="7763" y="4052"/>
                  </a:lnTo>
                  <a:lnTo>
                    <a:pt x="8412" y="4609"/>
                  </a:lnTo>
                  <a:lnTo>
                    <a:pt x="9000" y="5196"/>
                  </a:lnTo>
                  <a:lnTo>
                    <a:pt x="9587" y="5846"/>
                  </a:lnTo>
                  <a:lnTo>
                    <a:pt x="10113" y="6495"/>
                  </a:lnTo>
                  <a:lnTo>
                    <a:pt x="10639" y="7175"/>
                  </a:lnTo>
                  <a:lnTo>
                    <a:pt x="11103" y="7887"/>
                  </a:lnTo>
                  <a:lnTo>
                    <a:pt x="11288" y="7763"/>
                  </a:lnTo>
                  <a:lnTo>
                    <a:pt x="11505" y="7670"/>
                  </a:lnTo>
                  <a:lnTo>
                    <a:pt x="11010" y="6928"/>
                  </a:lnTo>
                  <a:lnTo>
                    <a:pt x="10515" y="6217"/>
                  </a:lnTo>
                  <a:lnTo>
                    <a:pt x="9958" y="5536"/>
                  </a:lnTo>
                  <a:lnTo>
                    <a:pt x="9371" y="4887"/>
                  </a:lnTo>
                  <a:lnTo>
                    <a:pt x="8721" y="4268"/>
                  </a:lnTo>
                  <a:lnTo>
                    <a:pt x="8072" y="3681"/>
                  </a:lnTo>
                  <a:lnTo>
                    <a:pt x="7392" y="3155"/>
                  </a:lnTo>
                  <a:lnTo>
                    <a:pt x="6680" y="2629"/>
                  </a:lnTo>
                  <a:lnTo>
                    <a:pt x="5938" y="2135"/>
                  </a:lnTo>
                  <a:lnTo>
                    <a:pt x="5165" y="1702"/>
                  </a:lnTo>
                  <a:lnTo>
                    <a:pt x="4361" y="1330"/>
                  </a:lnTo>
                  <a:lnTo>
                    <a:pt x="3526" y="959"/>
                  </a:lnTo>
                  <a:lnTo>
                    <a:pt x="2691" y="650"/>
                  </a:lnTo>
                  <a:lnTo>
                    <a:pt x="1825" y="372"/>
                  </a:lnTo>
                  <a:lnTo>
                    <a:pt x="928" y="155"/>
                  </a:lnTo>
                  <a:lnTo>
                    <a:pt x="3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9" name="Google Shape;5749;p3"/>
            <p:cNvSpPr/>
            <p:nvPr/>
          </p:nvSpPr>
          <p:spPr>
            <a:xfrm>
              <a:off x="4837075" y="5186950"/>
              <a:ext cx="289175" cy="197925"/>
            </a:xfrm>
            <a:custGeom>
              <a:rect b="b" l="l" r="r" t="t"/>
              <a:pathLst>
                <a:path extrusionOk="0" h="7917" w="11567">
                  <a:moveTo>
                    <a:pt x="434" y="0"/>
                  </a:moveTo>
                  <a:lnTo>
                    <a:pt x="217" y="93"/>
                  </a:lnTo>
                  <a:lnTo>
                    <a:pt x="32" y="186"/>
                  </a:lnTo>
                  <a:lnTo>
                    <a:pt x="1" y="216"/>
                  </a:lnTo>
                  <a:lnTo>
                    <a:pt x="434" y="866"/>
                  </a:lnTo>
                  <a:lnTo>
                    <a:pt x="867" y="1484"/>
                  </a:lnTo>
                  <a:lnTo>
                    <a:pt x="1361" y="2103"/>
                  </a:lnTo>
                  <a:lnTo>
                    <a:pt x="1856" y="2691"/>
                  </a:lnTo>
                  <a:lnTo>
                    <a:pt x="2351" y="3216"/>
                  </a:lnTo>
                  <a:lnTo>
                    <a:pt x="2877" y="3711"/>
                  </a:lnTo>
                  <a:lnTo>
                    <a:pt x="3403" y="4175"/>
                  </a:lnTo>
                  <a:lnTo>
                    <a:pt x="3928" y="4608"/>
                  </a:lnTo>
                  <a:lnTo>
                    <a:pt x="4485" y="5041"/>
                  </a:lnTo>
                  <a:lnTo>
                    <a:pt x="5072" y="5443"/>
                  </a:lnTo>
                  <a:lnTo>
                    <a:pt x="5660" y="5814"/>
                  </a:lnTo>
                  <a:lnTo>
                    <a:pt x="6248" y="6154"/>
                  </a:lnTo>
                  <a:lnTo>
                    <a:pt x="6866" y="6463"/>
                  </a:lnTo>
                  <a:lnTo>
                    <a:pt x="7516" y="6773"/>
                  </a:lnTo>
                  <a:lnTo>
                    <a:pt x="8134" y="7020"/>
                  </a:lnTo>
                  <a:lnTo>
                    <a:pt x="8814" y="7267"/>
                  </a:lnTo>
                  <a:lnTo>
                    <a:pt x="9464" y="7453"/>
                  </a:lnTo>
                  <a:lnTo>
                    <a:pt x="10144" y="7639"/>
                  </a:lnTo>
                  <a:lnTo>
                    <a:pt x="10825" y="7793"/>
                  </a:lnTo>
                  <a:lnTo>
                    <a:pt x="11505" y="7917"/>
                  </a:lnTo>
                  <a:lnTo>
                    <a:pt x="11505" y="7886"/>
                  </a:lnTo>
                  <a:lnTo>
                    <a:pt x="11536" y="7669"/>
                  </a:lnTo>
                  <a:lnTo>
                    <a:pt x="11567" y="7453"/>
                  </a:lnTo>
                  <a:lnTo>
                    <a:pt x="10886" y="7329"/>
                  </a:lnTo>
                  <a:lnTo>
                    <a:pt x="10237" y="7206"/>
                  </a:lnTo>
                  <a:lnTo>
                    <a:pt x="9557" y="7020"/>
                  </a:lnTo>
                  <a:lnTo>
                    <a:pt x="8938" y="6804"/>
                  </a:lnTo>
                  <a:lnTo>
                    <a:pt x="8289" y="6587"/>
                  </a:lnTo>
                  <a:lnTo>
                    <a:pt x="7670" y="6340"/>
                  </a:lnTo>
                  <a:lnTo>
                    <a:pt x="7052" y="6030"/>
                  </a:lnTo>
                  <a:lnTo>
                    <a:pt x="6464" y="5721"/>
                  </a:lnTo>
                  <a:lnTo>
                    <a:pt x="5877" y="5412"/>
                  </a:lnTo>
                  <a:lnTo>
                    <a:pt x="5320" y="5041"/>
                  </a:lnTo>
                  <a:lnTo>
                    <a:pt x="4763" y="4670"/>
                  </a:lnTo>
                  <a:lnTo>
                    <a:pt x="4207" y="4237"/>
                  </a:lnTo>
                  <a:lnTo>
                    <a:pt x="3681" y="3835"/>
                  </a:lnTo>
                  <a:lnTo>
                    <a:pt x="3186" y="3371"/>
                  </a:lnTo>
                  <a:lnTo>
                    <a:pt x="2691" y="2876"/>
                  </a:lnTo>
                  <a:lnTo>
                    <a:pt x="2227" y="2381"/>
                  </a:lnTo>
                  <a:lnTo>
                    <a:pt x="1733" y="1825"/>
                  </a:lnTo>
                  <a:lnTo>
                    <a:pt x="1269" y="1237"/>
                  </a:lnTo>
                  <a:lnTo>
                    <a:pt x="836" y="619"/>
                  </a:lnTo>
                  <a:lnTo>
                    <a:pt x="43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0" name="Google Shape;5750;p3"/>
            <p:cNvSpPr/>
            <p:nvPr/>
          </p:nvSpPr>
          <p:spPr>
            <a:xfrm>
              <a:off x="4861050" y="4569200"/>
              <a:ext cx="265200" cy="164700"/>
            </a:xfrm>
            <a:custGeom>
              <a:rect b="b" l="l" r="r" t="t"/>
              <a:pathLst>
                <a:path extrusionOk="0" h="6588" w="10608">
                  <a:moveTo>
                    <a:pt x="10546" y="1"/>
                  </a:moveTo>
                  <a:lnTo>
                    <a:pt x="9958" y="93"/>
                  </a:lnTo>
                  <a:lnTo>
                    <a:pt x="9402" y="217"/>
                  </a:lnTo>
                  <a:lnTo>
                    <a:pt x="8814" y="372"/>
                  </a:lnTo>
                  <a:lnTo>
                    <a:pt x="8257" y="526"/>
                  </a:lnTo>
                  <a:lnTo>
                    <a:pt x="7701" y="712"/>
                  </a:lnTo>
                  <a:lnTo>
                    <a:pt x="7144" y="928"/>
                  </a:lnTo>
                  <a:lnTo>
                    <a:pt x="6588" y="1145"/>
                  </a:lnTo>
                  <a:lnTo>
                    <a:pt x="6062" y="1392"/>
                  </a:lnTo>
                  <a:lnTo>
                    <a:pt x="5505" y="1671"/>
                  </a:lnTo>
                  <a:lnTo>
                    <a:pt x="5010" y="1949"/>
                  </a:lnTo>
                  <a:lnTo>
                    <a:pt x="4485" y="2258"/>
                  </a:lnTo>
                  <a:lnTo>
                    <a:pt x="3990" y="2567"/>
                  </a:lnTo>
                  <a:lnTo>
                    <a:pt x="3495" y="2908"/>
                  </a:lnTo>
                  <a:lnTo>
                    <a:pt x="3000" y="3279"/>
                  </a:lnTo>
                  <a:lnTo>
                    <a:pt x="2536" y="3650"/>
                  </a:lnTo>
                  <a:lnTo>
                    <a:pt x="2072" y="4052"/>
                  </a:lnTo>
                  <a:lnTo>
                    <a:pt x="1516" y="4609"/>
                  </a:lnTo>
                  <a:lnTo>
                    <a:pt x="990" y="5165"/>
                  </a:lnTo>
                  <a:lnTo>
                    <a:pt x="464" y="5722"/>
                  </a:lnTo>
                  <a:lnTo>
                    <a:pt x="0" y="6340"/>
                  </a:lnTo>
                  <a:lnTo>
                    <a:pt x="186" y="6464"/>
                  </a:lnTo>
                  <a:lnTo>
                    <a:pt x="402" y="6588"/>
                  </a:lnTo>
                  <a:lnTo>
                    <a:pt x="866" y="6000"/>
                  </a:lnTo>
                  <a:lnTo>
                    <a:pt x="1361" y="5444"/>
                  </a:lnTo>
                  <a:lnTo>
                    <a:pt x="1887" y="4887"/>
                  </a:lnTo>
                  <a:lnTo>
                    <a:pt x="2444" y="4361"/>
                  </a:lnTo>
                  <a:lnTo>
                    <a:pt x="3000" y="3866"/>
                  </a:lnTo>
                  <a:lnTo>
                    <a:pt x="3619" y="3402"/>
                  </a:lnTo>
                  <a:lnTo>
                    <a:pt x="4237" y="2970"/>
                  </a:lnTo>
                  <a:lnTo>
                    <a:pt x="4856" y="2567"/>
                  </a:lnTo>
                  <a:lnTo>
                    <a:pt x="5536" y="2196"/>
                  </a:lnTo>
                  <a:lnTo>
                    <a:pt x="6216" y="1856"/>
                  </a:lnTo>
                  <a:lnTo>
                    <a:pt x="6897" y="1516"/>
                  </a:lnTo>
                  <a:lnTo>
                    <a:pt x="7608" y="1238"/>
                  </a:lnTo>
                  <a:lnTo>
                    <a:pt x="8350" y="990"/>
                  </a:lnTo>
                  <a:lnTo>
                    <a:pt x="9092" y="774"/>
                  </a:lnTo>
                  <a:lnTo>
                    <a:pt x="9835" y="588"/>
                  </a:lnTo>
                  <a:lnTo>
                    <a:pt x="10608" y="465"/>
                  </a:lnTo>
                  <a:lnTo>
                    <a:pt x="10577" y="217"/>
                  </a:lnTo>
                  <a:lnTo>
                    <a:pt x="1054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1" name="Google Shape;5751;p3"/>
            <p:cNvSpPr/>
            <p:nvPr/>
          </p:nvSpPr>
          <p:spPr>
            <a:xfrm>
              <a:off x="5098400" y="4760175"/>
              <a:ext cx="215725" cy="206450"/>
            </a:xfrm>
            <a:custGeom>
              <a:rect b="b" l="l" r="r" t="t"/>
              <a:pathLst>
                <a:path extrusionOk="0" h="8258" w="8629">
                  <a:moveTo>
                    <a:pt x="4299" y="773"/>
                  </a:moveTo>
                  <a:lnTo>
                    <a:pt x="5381" y="2907"/>
                  </a:lnTo>
                  <a:lnTo>
                    <a:pt x="5443" y="3000"/>
                  </a:lnTo>
                  <a:lnTo>
                    <a:pt x="5536" y="3031"/>
                  </a:lnTo>
                  <a:lnTo>
                    <a:pt x="7917" y="3371"/>
                  </a:lnTo>
                  <a:lnTo>
                    <a:pt x="6186" y="5041"/>
                  </a:lnTo>
                  <a:lnTo>
                    <a:pt x="6124" y="5134"/>
                  </a:lnTo>
                  <a:lnTo>
                    <a:pt x="6124" y="5227"/>
                  </a:lnTo>
                  <a:lnTo>
                    <a:pt x="6526" y="7608"/>
                  </a:lnTo>
                  <a:lnTo>
                    <a:pt x="4423" y="6495"/>
                  </a:lnTo>
                  <a:lnTo>
                    <a:pt x="4299" y="6464"/>
                  </a:lnTo>
                  <a:lnTo>
                    <a:pt x="4206" y="6495"/>
                  </a:lnTo>
                  <a:lnTo>
                    <a:pt x="2103" y="7608"/>
                  </a:lnTo>
                  <a:lnTo>
                    <a:pt x="2505" y="5227"/>
                  </a:lnTo>
                  <a:lnTo>
                    <a:pt x="2475" y="5134"/>
                  </a:lnTo>
                  <a:lnTo>
                    <a:pt x="2444" y="5041"/>
                  </a:lnTo>
                  <a:lnTo>
                    <a:pt x="712" y="3371"/>
                  </a:lnTo>
                  <a:lnTo>
                    <a:pt x="3093" y="3031"/>
                  </a:lnTo>
                  <a:lnTo>
                    <a:pt x="3186" y="3000"/>
                  </a:lnTo>
                  <a:lnTo>
                    <a:pt x="3248" y="2907"/>
                  </a:lnTo>
                  <a:lnTo>
                    <a:pt x="4299" y="773"/>
                  </a:lnTo>
                  <a:close/>
                  <a:moveTo>
                    <a:pt x="4299" y="0"/>
                  </a:moveTo>
                  <a:lnTo>
                    <a:pt x="4206" y="31"/>
                  </a:lnTo>
                  <a:lnTo>
                    <a:pt x="4114" y="124"/>
                  </a:lnTo>
                  <a:lnTo>
                    <a:pt x="2907" y="2598"/>
                  </a:lnTo>
                  <a:lnTo>
                    <a:pt x="186" y="2969"/>
                  </a:lnTo>
                  <a:lnTo>
                    <a:pt x="93" y="3031"/>
                  </a:lnTo>
                  <a:lnTo>
                    <a:pt x="0" y="3155"/>
                  </a:lnTo>
                  <a:lnTo>
                    <a:pt x="0" y="3278"/>
                  </a:lnTo>
                  <a:lnTo>
                    <a:pt x="62" y="3371"/>
                  </a:lnTo>
                  <a:lnTo>
                    <a:pt x="2011" y="5288"/>
                  </a:lnTo>
                  <a:lnTo>
                    <a:pt x="1547" y="7979"/>
                  </a:lnTo>
                  <a:lnTo>
                    <a:pt x="1578" y="8103"/>
                  </a:lnTo>
                  <a:lnTo>
                    <a:pt x="1640" y="8195"/>
                  </a:lnTo>
                  <a:lnTo>
                    <a:pt x="1763" y="8257"/>
                  </a:lnTo>
                  <a:lnTo>
                    <a:pt x="1887" y="8226"/>
                  </a:lnTo>
                  <a:lnTo>
                    <a:pt x="4299" y="6958"/>
                  </a:lnTo>
                  <a:lnTo>
                    <a:pt x="6742" y="8226"/>
                  </a:lnTo>
                  <a:lnTo>
                    <a:pt x="6835" y="8257"/>
                  </a:lnTo>
                  <a:lnTo>
                    <a:pt x="6897" y="8226"/>
                  </a:lnTo>
                  <a:lnTo>
                    <a:pt x="6990" y="8195"/>
                  </a:lnTo>
                  <a:lnTo>
                    <a:pt x="7051" y="8103"/>
                  </a:lnTo>
                  <a:lnTo>
                    <a:pt x="7051" y="7979"/>
                  </a:lnTo>
                  <a:lnTo>
                    <a:pt x="6618" y="5288"/>
                  </a:lnTo>
                  <a:lnTo>
                    <a:pt x="8567" y="3371"/>
                  </a:lnTo>
                  <a:lnTo>
                    <a:pt x="8629" y="3278"/>
                  </a:lnTo>
                  <a:lnTo>
                    <a:pt x="8629" y="3155"/>
                  </a:lnTo>
                  <a:lnTo>
                    <a:pt x="8536" y="3031"/>
                  </a:lnTo>
                  <a:lnTo>
                    <a:pt x="8443" y="2969"/>
                  </a:lnTo>
                  <a:lnTo>
                    <a:pt x="5722" y="2598"/>
                  </a:lnTo>
                  <a:lnTo>
                    <a:pt x="4516" y="124"/>
                  </a:lnTo>
                  <a:lnTo>
                    <a:pt x="4423" y="31"/>
                  </a:lnTo>
                  <a:lnTo>
                    <a:pt x="429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2" name="Google Shape;5752;p3"/>
            <p:cNvSpPr/>
            <p:nvPr/>
          </p:nvSpPr>
          <p:spPr>
            <a:xfrm>
              <a:off x="5126225" y="4580025"/>
              <a:ext cx="128375" cy="53375"/>
            </a:xfrm>
            <a:custGeom>
              <a:rect b="b" l="l" r="r" t="t"/>
              <a:pathLst>
                <a:path extrusionOk="0" h="2135" w="5135">
                  <a:moveTo>
                    <a:pt x="217" y="1"/>
                  </a:moveTo>
                  <a:lnTo>
                    <a:pt x="1" y="32"/>
                  </a:lnTo>
                  <a:lnTo>
                    <a:pt x="63" y="248"/>
                  </a:lnTo>
                  <a:lnTo>
                    <a:pt x="124" y="465"/>
                  </a:lnTo>
                  <a:lnTo>
                    <a:pt x="217" y="650"/>
                  </a:lnTo>
                  <a:lnTo>
                    <a:pt x="310" y="867"/>
                  </a:lnTo>
                  <a:lnTo>
                    <a:pt x="434" y="1052"/>
                  </a:lnTo>
                  <a:lnTo>
                    <a:pt x="588" y="1207"/>
                  </a:lnTo>
                  <a:lnTo>
                    <a:pt x="898" y="1516"/>
                  </a:lnTo>
                  <a:lnTo>
                    <a:pt x="1052" y="1671"/>
                  </a:lnTo>
                  <a:lnTo>
                    <a:pt x="1269" y="1794"/>
                  </a:lnTo>
                  <a:lnTo>
                    <a:pt x="1454" y="1887"/>
                  </a:lnTo>
                  <a:lnTo>
                    <a:pt x="1671" y="1980"/>
                  </a:lnTo>
                  <a:lnTo>
                    <a:pt x="1887" y="2042"/>
                  </a:lnTo>
                  <a:lnTo>
                    <a:pt x="2104" y="2104"/>
                  </a:lnTo>
                  <a:lnTo>
                    <a:pt x="2320" y="2134"/>
                  </a:lnTo>
                  <a:lnTo>
                    <a:pt x="2784" y="2134"/>
                  </a:lnTo>
                  <a:lnTo>
                    <a:pt x="3031" y="2104"/>
                  </a:lnTo>
                  <a:lnTo>
                    <a:pt x="3248" y="2042"/>
                  </a:lnTo>
                  <a:lnTo>
                    <a:pt x="3464" y="1980"/>
                  </a:lnTo>
                  <a:lnTo>
                    <a:pt x="3681" y="1887"/>
                  </a:lnTo>
                  <a:lnTo>
                    <a:pt x="3866" y="1794"/>
                  </a:lnTo>
                  <a:lnTo>
                    <a:pt x="4052" y="1671"/>
                  </a:lnTo>
                  <a:lnTo>
                    <a:pt x="4238" y="1516"/>
                  </a:lnTo>
                  <a:lnTo>
                    <a:pt x="4547" y="1207"/>
                  </a:lnTo>
                  <a:lnTo>
                    <a:pt x="4671" y="1052"/>
                  </a:lnTo>
                  <a:lnTo>
                    <a:pt x="4794" y="867"/>
                  </a:lnTo>
                  <a:lnTo>
                    <a:pt x="4918" y="650"/>
                  </a:lnTo>
                  <a:lnTo>
                    <a:pt x="5011" y="465"/>
                  </a:lnTo>
                  <a:lnTo>
                    <a:pt x="5073" y="248"/>
                  </a:lnTo>
                  <a:lnTo>
                    <a:pt x="5134" y="32"/>
                  </a:lnTo>
                  <a:lnTo>
                    <a:pt x="4887" y="1"/>
                  </a:lnTo>
                  <a:lnTo>
                    <a:pt x="4794" y="372"/>
                  </a:lnTo>
                  <a:lnTo>
                    <a:pt x="4609" y="743"/>
                  </a:lnTo>
                  <a:lnTo>
                    <a:pt x="4361" y="1083"/>
                  </a:lnTo>
                  <a:lnTo>
                    <a:pt x="4083" y="1361"/>
                  </a:lnTo>
                  <a:lnTo>
                    <a:pt x="3743" y="1578"/>
                  </a:lnTo>
                  <a:lnTo>
                    <a:pt x="3372" y="1763"/>
                  </a:lnTo>
                  <a:lnTo>
                    <a:pt x="2970" y="1856"/>
                  </a:lnTo>
                  <a:lnTo>
                    <a:pt x="2784" y="1887"/>
                  </a:lnTo>
                  <a:lnTo>
                    <a:pt x="2568" y="1918"/>
                  </a:lnTo>
                  <a:lnTo>
                    <a:pt x="2351" y="1887"/>
                  </a:lnTo>
                  <a:lnTo>
                    <a:pt x="2135" y="1856"/>
                  </a:lnTo>
                  <a:lnTo>
                    <a:pt x="1733" y="1763"/>
                  </a:lnTo>
                  <a:lnTo>
                    <a:pt x="1362" y="1578"/>
                  </a:lnTo>
                  <a:lnTo>
                    <a:pt x="1052" y="1361"/>
                  </a:lnTo>
                  <a:lnTo>
                    <a:pt x="743" y="1083"/>
                  </a:lnTo>
                  <a:lnTo>
                    <a:pt x="527" y="743"/>
                  </a:lnTo>
                  <a:lnTo>
                    <a:pt x="341" y="372"/>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3" name="Google Shape;5753;p3"/>
            <p:cNvSpPr/>
            <p:nvPr/>
          </p:nvSpPr>
          <p:spPr>
            <a:xfrm>
              <a:off x="5124675" y="4502725"/>
              <a:ext cx="130700" cy="66500"/>
            </a:xfrm>
            <a:custGeom>
              <a:rect b="b" l="l" r="r" t="t"/>
              <a:pathLst>
                <a:path extrusionOk="0" h="2660" w="5228">
                  <a:moveTo>
                    <a:pt x="2351" y="0"/>
                  </a:moveTo>
                  <a:lnTo>
                    <a:pt x="2104" y="62"/>
                  </a:lnTo>
                  <a:lnTo>
                    <a:pt x="1856" y="124"/>
                  </a:lnTo>
                  <a:lnTo>
                    <a:pt x="1609" y="217"/>
                  </a:lnTo>
                  <a:lnTo>
                    <a:pt x="1393" y="309"/>
                  </a:lnTo>
                  <a:lnTo>
                    <a:pt x="1176" y="464"/>
                  </a:lnTo>
                  <a:lnTo>
                    <a:pt x="960" y="588"/>
                  </a:lnTo>
                  <a:lnTo>
                    <a:pt x="774" y="773"/>
                  </a:lnTo>
                  <a:lnTo>
                    <a:pt x="619" y="959"/>
                  </a:lnTo>
                  <a:lnTo>
                    <a:pt x="465" y="1144"/>
                  </a:lnTo>
                  <a:lnTo>
                    <a:pt x="341" y="1361"/>
                  </a:lnTo>
                  <a:lnTo>
                    <a:pt x="217" y="1608"/>
                  </a:lnTo>
                  <a:lnTo>
                    <a:pt x="125" y="1825"/>
                  </a:lnTo>
                  <a:lnTo>
                    <a:pt x="63" y="2103"/>
                  </a:lnTo>
                  <a:lnTo>
                    <a:pt x="32" y="2350"/>
                  </a:lnTo>
                  <a:lnTo>
                    <a:pt x="1" y="2629"/>
                  </a:lnTo>
                  <a:lnTo>
                    <a:pt x="1" y="2660"/>
                  </a:lnTo>
                  <a:lnTo>
                    <a:pt x="248" y="2629"/>
                  </a:lnTo>
                  <a:lnTo>
                    <a:pt x="248" y="2381"/>
                  </a:lnTo>
                  <a:lnTo>
                    <a:pt x="279" y="2134"/>
                  </a:lnTo>
                  <a:lnTo>
                    <a:pt x="341" y="1917"/>
                  </a:lnTo>
                  <a:lnTo>
                    <a:pt x="434" y="1701"/>
                  </a:lnTo>
                  <a:lnTo>
                    <a:pt x="527" y="1485"/>
                  </a:lnTo>
                  <a:lnTo>
                    <a:pt x="650" y="1268"/>
                  </a:lnTo>
                  <a:lnTo>
                    <a:pt x="774" y="1113"/>
                  </a:lnTo>
                  <a:lnTo>
                    <a:pt x="929" y="928"/>
                  </a:lnTo>
                  <a:lnTo>
                    <a:pt x="1114" y="773"/>
                  </a:lnTo>
                  <a:lnTo>
                    <a:pt x="1300" y="650"/>
                  </a:lnTo>
                  <a:lnTo>
                    <a:pt x="1485" y="526"/>
                  </a:lnTo>
                  <a:lnTo>
                    <a:pt x="1702" y="433"/>
                  </a:lnTo>
                  <a:lnTo>
                    <a:pt x="1918" y="340"/>
                  </a:lnTo>
                  <a:lnTo>
                    <a:pt x="2135" y="278"/>
                  </a:lnTo>
                  <a:lnTo>
                    <a:pt x="2382" y="248"/>
                  </a:lnTo>
                  <a:lnTo>
                    <a:pt x="2877" y="248"/>
                  </a:lnTo>
                  <a:lnTo>
                    <a:pt x="3093" y="278"/>
                  </a:lnTo>
                  <a:lnTo>
                    <a:pt x="3341" y="340"/>
                  </a:lnTo>
                  <a:lnTo>
                    <a:pt x="3557" y="433"/>
                  </a:lnTo>
                  <a:lnTo>
                    <a:pt x="3743" y="526"/>
                  </a:lnTo>
                  <a:lnTo>
                    <a:pt x="3959" y="650"/>
                  </a:lnTo>
                  <a:lnTo>
                    <a:pt x="4145" y="773"/>
                  </a:lnTo>
                  <a:lnTo>
                    <a:pt x="4300" y="928"/>
                  </a:lnTo>
                  <a:lnTo>
                    <a:pt x="4454" y="1113"/>
                  </a:lnTo>
                  <a:lnTo>
                    <a:pt x="4609" y="1268"/>
                  </a:lnTo>
                  <a:lnTo>
                    <a:pt x="4733" y="1485"/>
                  </a:lnTo>
                  <a:lnTo>
                    <a:pt x="4825" y="1701"/>
                  </a:lnTo>
                  <a:lnTo>
                    <a:pt x="4887" y="1917"/>
                  </a:lnTo>
                  <a:lnTo>
                    <a:pt x="4949" y="2134"/>
                  </a:lnTo>
                  <a:lnTo>
                    <a:pt x="4980" y="2381"/>
                  </a:lnTo>
                  <a:lnTo>
                    <a:pt x="5011" y="2629"/>
                  </a:lnTo>
                  <a:lnTo>
                    <a:pt x="5227" y="2660"/>
                  </a:lnTo>
                  <a:lnTo>
                    <a:pt x="5227" y="2629"/>
                  </a:lnTo>
                  <a:lnTo>
                    <a:pt x="5227" y="2350"/>
                  </a:lnTo>
                  <a:lnTo>
                    <a:pt x="5196" y="2103"/>
                  </a:lnTo>
                  <a:lnTo>
                    <a:pt x="5104" y="1825"/>
                  </a:lnTo>
                  <a:lnTo>
                    <a:pt x="5042" y="1608"/>
                  </a:lnTo>
                  <a:lnTo>
                    <a:pt x="4918" y="1361"/>
                  </a:lnTo>
                  <a:lnTo>
                    <a:pt x="4794" y="1144"/>
                  </a:lnTo>
                  <a:lnTo>
                    <a:pt x="4640" y="959"/>
                  </a:lnTo>
                  <a:lnTo>
                    <a:pt x="4454" y="773"/>
                  </a:lnTo>
                  <a:lnTo>
                    <a:pt x="4269" y="588"/>
                  </a:lnTo>
                  <a:lnTo>
                    <a:pt x="4083" y="464"/>
                  </a:lnTo>
                  <a:lnTo>
                    <a:pt x="3867" y="309"/>
                  </a:lnTo>
                  <a:lnTo>
                    <a:pt x="3650" y="217"/>
                  </a:lnTo>
                  <a:lnTo>
                    <a:pt x="3403" y="124"/>
                  </a:lnTo>
                  <a:lnTo>
                    <a:pt x="3155" y="62"/>
                  </a:lnTo>
                  <a:lnTo>
                    <a:pt x="287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4" name="Google Shape;5754;p3"/>
            <p:cNvSpPr/>
            <p:nvPr/>
          </p:nvSpPr>
          <p:spPr>
            <a:xfrm>
              <a:off x="5124675" y="4568425"/>
              <a:ext cx="7000" cy="12400"/>
            </a:xfrm>
            <a:custGeom>
              <a:rect b="b" l="l" r="r" t="t"/>
              <a:pathLst>
                <a:path extrusionOk="0" h="496" w="280">
                  <a:moveTo>
                    <a:pt x="248" y="1"/>
                  </a:moveTo>
                  <a:lnTo>
                    <a:pt x="1" y="32"/>
                  </a:lnTo>
                  <a:lnTo>
                    <a:pt x="32" y="248"/>
                  </a:lnTo>
                  <a:lnTo>
                    <a:pt x="63" y="496"/>
                  </a:lnTo>
                  <a:lnTo>
                    <a:pt x="279" y="465"/>
                  </a:lnTo>
                  <a:lnTo>
                    <a:pt x="248" y="217"/>
                  </a:lnTo>
                  <a:lnTo>
                    <a:pt x="24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5" name="Google Shape;5755;p3"/>
            <p:cNvSpPr/>
            <p:nvPr/>
          </p:nvSpPr>
          <p:spPr>
            <a:xfrm>
              <a:off x="5248375" y="4568425"/>
              <a:ext cx="7000" cy="12400"/>
            </a:xfrm>
            <a:custGeom>
              <a:rect b="b" l="l" r="r" t="t"/>
              <a:pathLst>
                <a:path extrusionOk="0" h="496" w="280">
                  <a:moveTo>
                    <a:pt x="63" y="1"/>
                  </a:moveTo>
                  <a:lnTo>
                    <a:pt x="32" y="217"/>
                  </a:lnTo>
                  <a:lnTo>
                    <a:pt x="1" y="465"/>
                  </a:lnTo>
                  <a:lnTo>
                    <a:pt x="248" y="496"/>
                  </a:lnTo>
                  <a:lnTo>
                    <a:pt x="279" y="248"/>
                  </a:lnTo>
                  <a:lnTo>
                    <a:pt x="279" y="32"/>
                  </a:lnTo>
                  <a:lnTo>
                    <a:pt x="6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6" name="Google Shape;5756;p3"/>
            <p:cNvSpPr/>
            <p:nvPr/>
          </p:nvSpPr>
          <p:spPr>
            <a:xfrm>
              <a:off x="5130875" y="4508900"/>
              <a:ext cx="119075" cy="59550"/>
            </a:xfrm>
            <a:custGeom>
              <a:rect b="b" l="l" r="r" t="t"/>
              <a:pathLst>
                <a:path extrusionOk="0" h="2382" w="4763">
                  <a:moveTo>
                    <a:pt x="2134" y="1"/>
                  </a:moveTo>
                  <a:lnTo>
                    <a:pt x="1887" y="31"/>
                  </a:lnTo>
                  <a:lnTo>
                    <a:pt x="1670" y="93"/>
                  </a:lnTo>
                  <a:lnTo>
                    <a:pt x="1454" y="186"/>
                  </a:lnTo>
                  <a:lnTo>
                    <a:pt x="1237" y="279"/>
                  </a:lnTo>
                  <a:lnTo>
                    <a:pt x="1052" y="403"/>
                  </a:lnTo>
                  <a:lnTo>
                    <a:pt x="866" y="526"/>
                  </a:lnTo>
                  <a:lnTo>
                    <a:pt x="681" y="681"/>
                  </a:lnTo>
                  <a:lnTo>
                    <a:pt x="526" y="866"/>
                  </a:lnTo>
                  <a:lnTo>
                    <a:pt x="402" y="1021"/>
                  </a:lnTo>
                  <a:lnTo>
                    <a:pt x="279" y="1238"/>
                  </a:lnTo>
                  <a:lnTo>
                    <a:pt x="186" y="1454"/>
                  </a:lnTo>
                  <a:lnTo>
                    <a:pt x="93" y="1670"/>
                  </a:lnTo>
                  <a:lnTo>
                    <a:pt x="31" y="1887"/>
                  </a:lnTo>
                  <a:lnTo>
                    <a:pt x="0" y="2134"/>
                  </a:lnTo>
                  <a:lnTo>
                    <a:pt x="0" y="2382"/>
                  </a:lnTo>
                  <a:lnTo>
                    <a:pt x="217" y="2351"/>
                  </a:lnTo>
                  <a:lnTo>
                    <a:pt x="248" y="2134"/>
                  </a:lnTo>
                  <a:lnTo>
                    <a:pt x="279" y="1918"/>
                  </a:lnTo>
                  <a:lnTo>
                    <a:pt x="341" y="1701"/>
                  </a:lnTo>
                  <a:lnTo>
                    <a:pt x="402" y="1516"/>
                  </a:lnTo>
                  <a:lnTo>
                    <a:pt x="495" y="1330"/>
                  </a:lnTo>
                  <a:lnTo>
                    <a:pt x="588" y="1145"/>
                  </a:lnTo>
                  <a:lnTo>
                    <a:pt x="712" y="990"/>
                  </a:lnTo>
                  <a:lnTo>
                    <a:pt x="866" y="835"/>
                  </a:lnTo>
                  <a:lnTo>
                    <a:pt x="1021" y="712"/>
                  </a:lnTo>
                  <a:lnTo>
                    <a:pt x="1176" y="588"/>
                  </a:lnTo>
                  <a:lnTo>
                    <a:pt x="1361" y="464"/>
                  </a:lnTo>
                  <a:lnTo>
                    <a:pt x="1547" y="372"/>
                  </a:lnTo>
                  <a:lnTo>
                    <a:pt x="1732" y="310"/>
                  </a:lnTo>
                  <a:lnTo>
                    <a:pt x="1949" y="248"/>
                  </a:lnTo>
                  <a:lnTo>
                    <a:pt x="2165" y="217"/>
                  </a:lnTo>
                  <a:lnTo>
                    <a:pt x="2598" y="217"/>
                  </a:lnTo>
                  <a:lnTo>
                    <a:pt x="2815" y="248"/>
                  </a:lnTo>
                  <a:lnTo>
                    <a:pt x="3000" y="310"/>
                  </a:lnTo>
                  <a:lnTo>
                    <a:pt x="3217" y="372"/>
                  </a:lnTo>
                  <a:lnTo>
                    <a:pt x="3402" y="464"/>
                  </a:lnTo>
                  <a:lnTo>
                    <a:pt x="3557" y="588"/>
                  </a:lnTo>
                  <a:lnTo>
                    <a:pt x="3742" y="712"/>
                  </a:lnTo>
                  <a:lnTo>
                    <a:pt x="3897" y="835"/>
                  </a:lnTo>
                  <a:lnTo>
                    <a:pt x="4021" y="990"/>
                  </a:lnTo>
                  <a:lnTo>
                    <a:pt x="4144" y="1145"/>
                  </a:lnTo>
                  <a:lnTo>
                    <a:pt x="4268" y="1330"/>
                  </a:lnTo>
                  <a:lnTo>
                    <a:pt x="4361" y="1516"/>
                  </a:lnTo>
                  <a:lnTo>
                    <a:pt x="4423" y="1701"/>
                  </a:lnTo>
                  <a:lnTo>
                    <a:pt x="4485" y="1918"/>
                  </a:lnTo>
                  <a:lnTo>
                    <a:pt x="4515" y="2134"/>
                  </a:lnTo>
                  <a:lnTo>
                    <a:pt x="4515" y="2351"/>
                  </a:lnTo>
                  <a:lnTo>
                    <a:pt x="4763" y="2382"/>
                  </a:lnTo>
                  <a:lnTo>
                    <a:pt x="4732" y="2134"/>
                  </a:lnTo>
                  <a:lnTo>
                    <a:pt x="4701" y="1887"/>
                  </a:lnTo>
                  <a:lnTo>
                    <a:pt x="4639" y="1670"/>
                  </a:lnTo>
                  <a:lnTo>
                    <a:pt x="4577" y="1454"/>
                  </a:lnTo>
                  <a:lnTo>
                    <a:pt x="4485" y="1238"/>
                  </a:lnTo>
                  <a:lnTo>
                    <a:pt x="4361" y="1021"/>
                  </a:lnTo>
                  <a:lnTo>
                    <a:pt x="4206" y="866"/>
                  </a:lnTo>
                  <a:lnTo>
                    <a:pt x="4052" y="681"/>
                  </a:lnTo>
                  <a:lnTo>
                    <a:pt x="3897" y="526"/>
                  </a:lnTo>
                  <a:lnTo>
                    <a:pt x="3711" y="403"/>
                  </a:lnTo>
                  <a:lnTo>
                    <a:pt x="3495" y="279"/>
                  </a:lnTo>
                  <a:lnTo>
                    <a:pt x="3309" y="186"/>
                  </a:lnTo>
                  <a:lnTo>
                    <a:pt x="3093" y="93"/>
                  </a:lnTo>
                  <a:lnTo>
                    <a:pt x="2845" y="31"/>
                  </a:lnTo>
                  <a:lnTo>
                    <a:pt x="262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7" name="Google Shape;5757;p3"/>
            <p:cNvSpPr/>
            <p:nvPr/>
          </p:nvSpPr>
          <p:spPr>
            <a:xfrm>
              <a:off x="5131650" y="4579250"/>
              <a:ext cx="116750" cy="48725"/>
            </a:xfrm>
            <a:custGeom>
              <a:rect b="b" l="l" r="r" t="t"/>
              <a:pathLst>
                <a:path extrusionOk="0" h="1949" w="4670">
                  <a:moveTo>
                    <a:pt x="248" y="1"/>
                  </a:moveTo>
                  <a:lnTo>
                    <a:pt x="0" y="32"/>
                  </a:lnTo>
                  <a:lnTo>
                    <a:pt x="124" y="403"/>
                  </a:lnTo>
                  <a:lnTo>
                    <a:pt x="310" y="774"/>
                  </a:lnTo>
                  <a:lnTo>
                    <a:pt x="526" y="1114"/>
                  </a:lnTo>
                  <a:lnTo>
                    <a:pt x="835" y="1392"/>
                  </a:lnTo>
                  <a:lnTo>
                    <a:pt x="1145" y="1609"/>
                  </a:lnTo>
                  <a:lnTo>
                    <a:pt x="1516" y="1794"/>
                  </a:lnTo>
                  <a:lnTo>
                    <a:pt x="1918" y="1887"/>
                  </a:lnTo>
                  <a:lnTo>
                    <a:pt x="2134" y="1918"/>
                  </a:lnTo>
                  <a:lnTo>
                    <a:pt x="2351" y="1949"/>
                  </a:lnTo>
                  <a:lnTo>
                    <a:pt x="2567" y="1918"/>
                  </a:lnTo>
                  <a:lnTo>
                    <a:pt x="2753" y="1887"/>
                  </a:lnTo>
                  <a:lnTo>
                    <a:pt x="3155" y="1794"/>
                  </a:lnTo>
                  <a:lnTo>
                    <a:pt x="3526" y="1609"/>
                  </a:lnTo>
                  <a:lnTo>
                    <a:pt x="3866" y="1392"/>
                  </a:lnTo>
                  <a:lnTo>
                    <a:pt x="4144" y="1114"/>
                  </a:lnTo>
                  <a:lnTo>
                    <a:pt x="4392" y="774"/>
                  </a:lnTo>
                  <a:lnTo>
                    <a:pt x="4577" y="403"/>
                  </a:lnTo>
                  <a:lnTo>
                    <a:pt x="4670" y="32"/>
                  </a:lnTo>
                  <a:lnTo>
                    <a:pt x="4454" y="1"/>
                  </a:lnTo>
                  <a:lnTo>
                    <a:pt x="4330" y="341"/>
                  </a:lnTo>
                  <a:lnTo>
                    <a:pt x="4175" y="681"/>
                  </a:lnTo>
                  <a:lnTo>
                    <a:pt x="3959" y="959"/>
                  </a:lnTo>
                  <a:lnTo>
                    <a:pt x="3711" y="1207"/>
                  </a:lnTo>
                  <a:lnTo>
                    <a:pt x="3402" y="1423"/>
                  </a:lnTo>
                  <a:lnTo>
                    <a:pt x="3093" y="1578"/>
                  </a:lnTo>
                  <a:lnTo>
                    <a:pt x="2722" y="1671"/>
                  </a:lnTo>
                  <a:lnTo>
                    <a:pt x="2351" y="1702"/>
                  </a:lnTo>
                  <a:lnTo>
                    <a:pt x="1949" y="1671"/>
                  </a:lnTo>
                  <a:lnTo>
                    <a:pt x="1608" y="1578"/>
                  </a:lnTo>
                  <a:lnTo>
                    <a:pt x="1268" y="1423"/>
                  </a:lnTo>
                  <a:lnTo>
                    <a:pt x="990" y="1207"/>
                  </a:lnTo>
                  <a:lnTo>
                    <a:pt x="712" y="959"/>
                  </a:lnTo>
                  <a:lnTo>
                    <a:pt x="495" y="681"/>
                  </a:lnTo>
                  <a:lnTo>
                    <a:pt x="340" y="341"/>
                  </a:lnTo>
                  <a:lnTo>
                    <a:pt x="24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8" name="Google Shape;5758;p3"/>
            <p:cNvSpPr/>
            <p:nvPr/>
          </p:nvSpPr>
          <p:spPr>
            <a:xfrm>
              <a:off x="5130875" y="4567650"/>
              <a:ext cx="6975" cy="12400"/>
            </a:xfrm>
            <a:custGeom>
              <a:rect b="b" l="l" r="r" t="t"/>
              <a:pathLst>
                <a:path extrusionOk="0" h="496" w="279">
                  <a:moveTo>
                    <a:pt x="217" y="1"/>
                  </a:moveTo>
                  <a:lnTo>
                    <a:pt x="0" y="32"/>
                  </a:lnTo>
                  <a:lnTo>
                    <a:pt x="0" y="248"/>
                  </a:lnTo>
                  <a:lnTo>
                    <a:pt x="31" y="496"/>
                  </a:lnTo>
                  <a:lnTo>
                    <a:pt x="279" y="465"/>
                  </a:lnTo>
                  <a:lnTo>
                    <a:pt x="248" y="248"/>
                  </a:lnTo>
                  <a:lnTo>
                    <a:pt x="217" y="32"/>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9" name="Google Shape;5759;p3"/>
            <p:cNvSpPr/>
            <p:nvPr/>
          </p:nvSpPr>
          <p:spPr>
            <a:xfrm>
              <a:off x="5242975" y="4567650"/>
              <a:ext cx="6975" cy="12400"/>
            </a:xfrm>
            <a:custGeom>
              <a:rect b="b" l="l" r="r" t="t"/>
              <a:pathLst>
                <a:path extrusionOk="0" h="496" w="279">
                  <a:moveTo>
                    <a:pt x="31" y="1"/>
                  </a:moveTo>
                  <a:lnTo>
                    <a:pt x="31" y="32"/>
                  </a:lnTo>
                  <a:lnTo>
                    <a:pt x="31" y="248"/>
                  </a:lnTo>
                  <a:lnTo>
                    <a:pt x="1" y="465"/>
                  </a:lnTo>
                  <a:lnTo>
                    <a:pt x="217" y="496"/>
                  </a:lnTo>
                  <a:lnTo>
                    <a:pt x="248" y="248"/>
                  </a:lnTo>
                  <a:lnTo>
                    <a:pt x="279" y="32"/>
                  </a:lnTo>
                  <a:lnTo>
                    <a:pt x="3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0" name="Google Shape;5760;p3"/>
            <p:cNvSpPr/>
            <p:nvPr/>
          </p:nvSpPr>
          <p:spPr>
            <a:xfrm>
              <a:off x="5124675" y="5384850"/>
              <a:ext cx="130700" cy="64975"/>
            </a:xfrm>
            <a:custGeom>
              <a:rect b="b" l="l" r="r" t="t"/>
              <a:pathLst>
                <a:path extrusionOk="0" h="2599" w="5228">
                  <a:moveTo>
                    <a:pt x="1" y="1"/>
                  </a:moveTo>
                  <a:lnTo>
                    <a:pt x="32" y="279"/>
                  </a:lnTo>
                  <a:lnTo>
                    <a:pt x="63" y="527"/>
                  </a:lnTo>
                  <a:lnTo>
                    <a:pt x="125" y="774"/>
                  </a:lnTo>
                  <a:lnTo>
                    <a:pt x="217" y="1021"/>
                  </a:lnTo>
                  <a:lnTo>
                    <a:pt x="341" y="1238"/>
                  </a:lnTo>
                  <a:lnTo>
                    <a:pt x="465" y="1454"/>
                  </a:lnTo>
                  <a:lnTo>
                    <a:pt x="619" y="1671"/>
                  </a:lnTo>
                  <a:lnTo>
                    <a:pt x="774" y="1825"/>
                  </a:lnTo>
                  <a:lnTo>
                    <a:pt x="960" y="2011"/>
                  </a:lnTo>
                  <a:lnTo>
                    <a:pt x="1176" y="2166"/>
                  </a:lnTo>
                  <a:lnTo>
                    <a:pt x="1393" y="2289"/>
                  </a:lnTo>
                  <a:lnTo>
                    <a:pt x="1609" y="2382"/>
                  </a:lnTo>
                  <a:lnTo>
                    <a:pt x="1856" y="2475"/>
                  </a:lnTo>
                  <a:lnTo>
                    <a:pt x="2104" y="2537"/>
                  </a:lnTo>
                  <a:lnTo>
                    <a:pt x="2351" y="2599"/>
                  </a:lnTo>
                  <a:lnTo>
                    <a:pt x="2877" y="2599"/>
                  </a:lnTo>
                  <a:lnTo>
                    <a:pt x="3155" y="2537"/>
                  </a:lnTo>
                  <a:lnTo>
                    <a:pt x="3403" y="2475"/>
                  </a:lnTo>
                  <a:lnTo>
                    <a:pt x="3619" y="2382"/>
                  </a:lnTo>
                  <a:lnTo>
                    <a:pt x="3867" y="2289"/>
                  </a:lnTo>
                  <a:lnTo>
                    <a:pt x="4083" y="2166"/>
                  </a:lnTo>
                  <a:lnTo>
                    <a:pt x="4269" y="2011"/>
                  </a:lnTo>
                  <a:lnTo>
                    <a:pt x="4454" y="1856"/>
                  </a:lnTo>
                  <a:lnTo>
                    <a:pt x="4640" y="1671"/>
                  </a:lnTo>
                  <a:lnTo>
                    <a:pt x="4763" y="1454"/>
                  </a:lnTo>
                  <a:lnTo>
                    <a:pt x="4918" y="1238"/>
                  </a:lnTo>
                  <a:lnTo>
                    <a:pt x="5011" y="1021"/>
                  </a:lnTo>
                  <a:lnTo>
                    <a:pt x="5104" y="774"/>
                  </a:lnTo>
                  <a:lnTo>
                    <a:pt x="5165" y="527"/>
                  </a:lnTo>
                  <a:lnTo>
                    <a:pt x="5227" y="279"/>
                  </a:lnTo>
                  <a:lnTo>
                    <a:pt x="5227" y="1"/>
                  </a:lnTo>
                  <a:lnTo>
                    <a:pt x="5011" y="63"/>
                  </a:lnTo>
                  <a:lnTo>
                    <a:pt x="4980" y="279"/>
                  </a:lnTo>
                  <a:lnTo>
                    <a:pt x="4949" y="527"/>
                  </a:lnTo>
                  <a:lnTo>
                    <a:pt x="4887" y="743"/>
                  </a:lnTo>
                  <a:lnTo>
                    <a:pt x="4794" y="960"/>
                  </a:lnTo>
                  <a:lnTo>
                    <a:pt x="4702" y="1145"/>
                  </a:lnTo>
                  <a:lnTo>
                    <a:pt x="4578" y="1362"/>
                  </a:lnTo>
                  <a:lnTo>
                    <a:pt x="4423" y="1516"/>
                  </a:lnTo>
                  <a:lnTo>
                    <a:pt x="4300" y="1702"/>
                  </a:lnTo>
                  <a:lnTo>
                    <a:pt x="4114" y="1825"/>
                  </a:lnTo>
                  <a:lnTo>
                    <a:pt x="3928" y="1980"/>
                  </a:lnTo>
                  <a:lnTo>
                    <a:pt x="3743" y="2073"/>
                  </a:lnTo>
                  <a:lnTo>
                    <a:pt x="3526" y="2197"/>
                  </a:lnTo>
                  <a:lnTo>
                    <a:pt x="3310" y="2258"/>
                  </a:lnTo>
                  <a:lnTo>
                    <a:pt x="3093" y="2320"/>
                  </a:lnTo>
                  <a:lnTo>
                    <a:pt x="2877" y="2351"/>
                  </a:lnTo>
                  <a:lnTo>
                    <a:pt x="2382" y="2351"/>
                  </a:lnTo>
                  <a:lnTo>
                    <a:pt x="2135" y="2320"/>
                  </a:lnTo>
                  <a:lnTo>
                    <a:pt x="1918" y="2258"/>
                  </a:lnTo>
                  <a:lnTo>
                    <a:pt x="1702" y="2197"/>
                  </a:lnTo>
                  <a:lnTo>
                    <a:pt x="1516" y="2073"/>
                  </a:lnTo>
                  <a:lnTo>
                    <a:pt x="1300" y="1980"/>
                  </a:lnTo>
                  <a:lnTo>
                    <a:pt x="1114" y="1825"/>
                  </a:lnTo>
                  <a:lnTo>
                    <a:pt x="960" y="1702"/>
                  </a:lnTo>
                  <a:lnTo>
                    <a:pt x="805" y="1516"/>
                  </a:lnTo>
                  <a:lnTo>
                    <a:pt x="681" y="1331"/>
                  </a:lnTo>
                  <a:lnTo>
                    <a:pt x="558" y="1145"/>
                  </a:lnTo>
                  <a:lnTo>
                    <a:pt x="434" y="960"/>
                  </a:lnTo>
                  <a:lnTo>
                    <a:pt x="372" y="743"/>
                  </a:lnTo>
                  <a:lnTo>
                    <a:pt x="310" y="527"/>
                  </a:lnTo>
                  <a:lnTo>
                    <a:pt x="248" y="279"/>
                  </a:lnTo>
                  <a:lnTo>
                    <a:pt x="248" y="32"/>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1" name="Google Shape;5761;p3"/>
            <p:cNvSpPr/>
            <p:nvPr/>
          </p:nvSpPr>
          <p:spPr>
            <a:xfrm>
              <a:off x="5126225" y="5319150"/>
              <a:ext cx="128375" cy="55675"/>
            </a:xfrm>
            <a:custGeom>
              <a:rect b="b" l="l" r="r" t="t"/>
              <a:pathLst>
                <a:path extrusionOk="0" h="2227" w="5135">
                  <a:moveTo>
                    <a:pt x="2320" y="0"/>
                  </a:moveTo>
                  <a:lnTo>
                    <a:pt x="2073" y="31"/>
                  </a:lnTo>
                  <a:lnTo>
                    <a:pt x="1856" y="93"/>
                  </a:lnTo>
                  <a:lnTo>
                    <a:pt x="1640" y="155"/>
                  </a:lnTo>
                  <a:lnTo>
                    <a:pt x="1423" y="248"/>
                  </a:lnTo>
                  <a:lnTo>
                    <a:pt x="1238" y="371"/>
                  </a:lnTo>
                  <a:lnTo>
                    <a:pt x="1052" y="495"/>
                  </a:lnTo>
                  <a:lnTo>
                    <a:pt x="867" y="619"/>
                  </a:lnTo>
                  <a:lnTo>
                    <a:pt x="712" y="773"/>
                  </a:lnTo>
                  <a:lnTo>
                    <a:pt x="557" y="959"/>
                  </a:lnTo>
                  <a:lnTo>
                    <a:pt x="403" y="1114"/>
                  </a:lnTo>
                  <a:lnTo>
                    <a:pt x="310" y="1330"/>
                  </a:lnTo>
                  <a:lnTo>
                    <a:pt x="186" y="1516"/>
                  </a:lnTo>
                  <a:lnTo>
                    <a:pt x="94" y="1732"/>
                  </a:lnTo>
                  <a:lnTo>
                    <a:pt x="32" y="1949"/>
                  </a:lnTo>
                  <a:lnTo>
                    <a:pt x="1" y="2165"/>
                  </a:lnTo>
                  <a:lnTo>
                    <a:pt x="217" y="2227"/>
                  </a:lnTo>
                  <a:lnTo>
                    <a:pt x="248" y="2010"/>
                  </a:lnTo>
                  <a:lnTo>
                    <a:pt x="310" y="1794"/>
                  </a:lnTo>
                  <a:lnTo>
                    <a:pt x="496" y="1423"/>
                  </a:lnTo>
                  <a:lnTo>
                    <a:pt x="743" y="1083"/>
                  </a:lnTo>
                  <a:lnTo>
                    <a:pt x="1021" y="804"/>
                  </a:lnTo>
                  <a:lnTo>
                    <a:pt x="1362" y="557"/>
                  </a:lnTo>
                  <a:lnTo>
                    <a:pt x="1733" y="371"/>
                  </a:lnTo>
                  <a:lnTo>
                    <a:pt x="1918" y="309"/>
                  </a:lnTo>
                  <a:lnTo>
                    <a:pt x="2135" y="279"/>
                  </a:lnTo>
                  <a:lnTo>
                    <a:pt x="2351" y="248"/>
                  </a:lnTo>
                  <a:lnTo>
                    <a:pt x="2568" y="217"/>
                  </a:lnTo>
                  <a:lnTo>
                    <a:pt x="2784" y="248"/>
                  </a:lnTo>
                  <a:lnTo>
                    <a:pt x="3001" y="279"/>
                  </a:lnTo>
                  <a:lnTo>
                    <a:pt x="3186" y="309"/>
                  </a:lnTo>
                  <a:lnTo>
                    <a:pt x="3403" y="371"/>
                  </a:lnTo>
                  <a:lnTo>
                    <a:pt x="3774" y="557"/>
                  </a:lnTo>
                  <a:lnTo>
                    <a:pt x="4114" y="804"/>
                  </a:lnTo>
                  <a:lnTo>
                    <a:pt x="4392" y="1083"/>
                  </a:lnTo>
                  <a:lnTo>
                    <a:pt x="4640" y="1423"/>
                  </a:lnTo>
                  <a:lnTo>
                    <a:pt x="4794" y="1794"/>
                  </a:lnTo>
                  <a:lnTo>
                    <a:pt x="4856" y="2010"/>
                  </a:lnTo>
                  <a:lnTo>
                    <a:pt x="4918" y="2227"/>
                  </a:lnTo>
                  <a:lnTo>
                    <a:pt x="5134" y="2196"/>
                  </a:lnTo>
                  <a:lnTo>
                    <a:pt x="5073" y="1949"/>
                  </a:lnTo>
                  <a:lnTo>
                    <a:pt x="5011" y="1732"/>
                  </a:lnTo>
                  <a:lnTo>
                    <a:pt x="4918" y="1516"/>
                  </a:lnTo>
                  <a:lnTo>
                    <a:pt x="4825" y="1330"/>
                  </a:lnTo>
                  <a:lnTo>
                    <a:pt x="4701" y="1114"/>
                  </a:lnTo>
                  <a:lnTo>
                    <a:pt x="4578" y="959"/>
                  </a:lnTo>
                  <a:lnTo>
                    <a:pt x="4423" y="773"/>
                  </a:lnTo>
                  <a:lnTo>
                    <a:pt x="4268" y="619"/>
                  </a:lnTo>
                  <a:lnTo>
                    <a:pt x="4083" y="495"/>
                  </a:lnTo>
                  <a:lnTo>
                    <a:pt x="3897" y="371"/>
                  </a:lnTo>
                  <a:lnTo>
                    <a:pt x="3681" y="248"/>
                  </a:lnTo>
                  <a:lnTo>
                    <a:pt x="3464" y="155"/>
                  </a:lnTo>
                  <a:lnTo>
                    <a:pt x="3248" y="93"/>
                  </a:lnTo>
                  <a:lnTo>
                    <a:pt x="3031" y="31"/>
                  </a:lnTo>
                  <a:lnTo>
                    <a:pt x="281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2" name="Google Shape;5762;p3"/>
            <p:cNvSpPr/>
            <p:nvPr/>
          </p:nvSpPr>
          <p:spPr>
            <a:xfrm>
              <a:off x="5249150" y="5374025"/>
              <a:ext cx="6225" cy="12400"/>
            </a:xfrm>
            <a:custGeom>
              <a:rect b="b" l="l" r="r" t="t"/>
              <a:pathLst>
                <a:path extrusionOk="0" h="496" w="249">
                  <a:moveTo>
                    <a:pt x="217" y="1"/>
                  </a:moveTo>
                  <a:lnTo>
                    <a:pt x="1" y="32"/>
                  </a:lnTo>
                  <a:lnTo>
                    <a:pt x="32" y="403"/>
                  </a:lnTo>
                  <a:lnTo>
                    <a:pt x="32" y="496"/>
                  </a:lnTo>
                  <a:lnTo>
                    <a:pt x="248" y="434"/>
                  </a:lnTo>
                  <a:lnTo>
                    <a:pt x="248" y="403"/>
                  </a:lnTo>
                  <a:lnTo>
                    <a:pt x="248" y="18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3" name="Google Shape;5763;p3"/>
            <p:cNvSpPr/>
            <p:nvPr/>
          </p:nvSpPr>
          <p:spPr>
            <a:xfrm>
              <a:off x="5124675" y="5373275"/>
              <a:ext cx="7000" cy="12375"/>
            </a:xfrm>
            <a:custGeom>
              <a:rect b="b" l="l" r="r" t="t"/>
              <a:pathLst>
                <a:path extrusionOk="0" h="495" w="280">
                  <a:moveTo>
                    <a:pt x="63" y="0"/>
                  </a:moveTo>
                  <a:lnTo>
                    <a:pt x="32" y="216"/>
                  </a:lnTo>
                  <a:lnTo>
                    <a:pt x="1" y="433"/>
                  </a:lnTo>
                  <a:lnTo>
                    <a:pt x="1" y="464"/>
                  </a:lnTo>
                  <a:lnTo>
                    <a:pt x="248" y="495"/>
                  </a:lnTo>
                  <a:lnTo>
                    <a:pt x="248" y="433"/>
                  </a:lnTo>
                  <a:lnTo>
                    <a:pt x="279" y="62"/>
                  </a:lnTo>
                  <a:lnTo>
                    <a:pt x="6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4" name="Google Shape;5764;p3"/>
            <p:cNvSpPr/>
            <p:nvPr/>
          </p:nvSpPr>
          <p:spPr>
            <a:xfrm>
              <a:off x="5131650" y="5324550"/>
              <a:ext cx="117525" cy="51050"/>
            </a:xfrm>
            <a:custGeom>
              <a:rect b="b" l="l" r="r" t="t"/>
              <a:pathLst>
                <a:path extrusionOk="0" h="2042" w="4701">
                  <a:moveTo>
                    <a:pt x="2351" y="1"/>
                  </a:moveTo>
                  <a:lnTo>
                    <a:pt x="2134" y="32"/>
                  </a:lnTo>
                  <a:lnTo>
                    <a:pt x="1918" y="63"/>
                  </a:lnTo>
                  <a:lnTo>
                    <a:pt x="1701" y="93"/>
                  </a:lnTo>
                  <a:lnTo>
                    <a:pt x="1516" y="155"/>
                  </a:lnTo>
                  <a:lnTo>
                    <a:pt x="1145" y="341"/>
                  </a:lnTo>
                  <a:lnTo>
                    <a:pt x="804" y="588"/>
                  </a:lnTo>
                  <a:lnTo>
                    <a:pt x="526" y="867"/>
                  </a:lnTo>
                  <a:lnTo>
                    <a:pt x="279" y="1207"/>
                  </a:lnTo>
                  <a:lnTo>
                    <a:pt x="93" y="1578"/>
                  </a:lnTo>
                  <a:lnTo>
                    <a:pt x="31" y="1794"/>
                  </a:lnTo>
                  <a:lnTo>
                    <a:pt x="0" y="2011"/>
                  </a:lnTo>
                  <a:lnTo>
                    <a:pt x="217" y="2042"/>
                  </a:lnTo>
                  <a:lnTo>
                    <a:pt x="310" y="1671"/>
                  </a:lnTo>
                  <a:lnTo>
                    <a:pt x="495" y="1331"/>
                  </a:lnTo>
                  <a:lnTo>
                    <a:pt x="681" y="1021"/>
                  </a:lnTo>
                  <a:lnTo>
                    <a:pt x="959" y="743"/>
                  </a:lnTo>
                  <a:lnTo>
                    <a:pt x="1268" y="557"/>
                  </a:lnTo>
                  <a:lnTo>
                    <a:pt x="1577" y="372"/>
                  </a:lnTo>
                  <a:lnTo>
                    <a:pt x="1949" y="279"/>
                  </a:lnTo>
                  <a:lnTo>
                    <a:pt x="2351" y="248"/>
                  </a:lnTo>
                  <a:lnTo>
                    <a:pt x="2722" y="279"/>
                  </a:lnTo>
                  <a:lnTo>
                    <a:pt x="3093" y="372"/>
                  </a:lnTo>
                  <a:lnTo>
                    <a:pt x="3433" y="557"/>
                  </a:lnTo>
                  <a:lnTo>
                    <a:pt x="3742" y="743"/>
                  </a:lnTo>
                  <a:lnTo>
                    <a:pt x="3990" y="1021"/>
                  </a:lnTo>
                  <a:lnTo>
                    <a:pt x="4206" y="1331"/>
                  </a:lnTo>
                  <a:lnTo>
                    <a:pt x="4361" y="1671"/>
                  </a:lnTo>
                  <a:lnTo>
                    <a:pt x="4454" y="2042"/>
                  </a:lnTo>
                  <a:lnTo>
                    <a:pt x="4701" y="2011"/>
                  </a:lnTo>
                  <a:lnTo>
                    <a:pt x="4639" y="1794"/>
                  </a:lnTo>
                  <a:lnTo>
                    <a:pt x="4577" y="1578"/>
                  </a:lnTo>
                  <a:lnTo>
                    <a:pt x="4423" y="1207"/>
                  </a:lnTo>
                  <a:lnTo>
                    <a:pt x="4175" y="867"/>
                  </a:lnTo>
                  <a:lnTo>
                    <a:pt x="3897" y="588"/>
                  </a:lnTo>
                  <a:lnTo>
                    <a:pt x="3557" y="341"/>
                  </a:lnTo>
                  <a:lnTo>
                    <a:pt x="3186" y="155"/>
                  </a:lnTo>
                  <a:lnTo>
                    <a:pt x="2969" y="93"/>
                  </a:lnTo>
                  <a:lnTo>
                    <a:pt x="2784" y="63"/>
                  </a:lnTo>
                  <a:lnTo>
                    <a:pt x="2567" y="32"/>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5" name="Google Shape;5765;p3"/>
            <p:cNvSpPr/>
            <p:nvPr/>
          </p:nvSpPr>
          <p:spPr>
            <a:xfrm>
              <a:off x="5130875" y="5385625"/>
              <a:ext cx="119075" cy="58025"/>
            </a:xfrm>
            <a:custGeom>
              <a:rect b="b" l="l" r="r" t="t"/>
              <a:pathLst>
                <a:path extrusionOk="0" h="2321" w="4763">
                  <a:moveTo>
                    <a:pt x="0" y="1"/>
                  </a:moveTo>
                  <a:lnTo>
                    <a:pt x="0" y="248"/>
                  </a:lnTo>
                  <a:lnTo>
                    <a:pt x="62" y="496"/>
                  </a:lnTo>
                  <a:lnTo>
                    <a:pt x="124" y="712"/>
                  </a:lnTo>
                  <a:lnTo>
                    <a:pt x="186" y="929"/>
                  </a:lnTo>
                  <a:lnTo>
                    <a:pt x="310" y="1114"/>
                  </a:lnTo>
                  <a:lnTo>
                    <a:pt x="433" y="1300"/>
                  </a:lnTo>
                  <a:lnTo>
                    <a:pt x="557" y="1485"/>
                  </a:lnTo>
                  <a:lnTo>
                    <a:pt x="712" y="1671"/>
                  </a:lnTo>
                  <a:lnTo>
                    <a:pt x="866" y="1794"/>
                  </a:lnTo>
                  <a:lnTo>
                    <a:pt x="1052" y="1949"/>
                  </a:lnTo>
                  <a:lnTo>
                    <a:pt x="1268" y="2042"/>
                  </a:lnTo>
                  <a:lnTo>
                    <a:pt x="1454" y="2166"/>
                  </a:lnTo>
                  <a:lnTo>
                    <a:pt x="1670" y="2227"/>
                  </a:lnTo>
                  <a:lnTo>
                    <a:pt x="1887" y="2289"/>
                  </a:lnTo>
                  <a:lnTo>
                    <a:pt x="2134" y="2320"/>
                  </a:lnTo>
                  <a:lnTo>
                    <a:pt x="2629" y="2320"/>
                  </a:lnTo>
                  <a:lnTo>
                    <a:pt x="2845" y="2289"/>
                  </a:lnTo>
                  <a:lnTo>
                    <a:pt x="3062" y="2227"/>
                  </a:lnTo>
                  <a:lnTo>
                    <a:pt x="3278" y="2166"/>
                  </a:lnTo>
                  <a:lnTo>
                    <a:pt x="3495" y="2042"/>
                  </a:lnTo>
                  <a:lnTo>
                    <a:pt x="3680" y="1949"/>
                  </a:lnTo>
                  <a:lnTo>
                    <a:pt x="3866" y="1794"/>
                  </a:lnTo>
                  <a:lnTo>
                    <a:pt x="4052" y="1671"/>
                  </a:lnTo>
                  <a:lnTo>
                    <a:pt x="4175" y="1485"/>
                  </a:lnTo>
                  <a:lnTo>
                    <a:pt x="4330" y="1331"/>
                  </a:lnTo>
                  <a:lnTo>
                    <a:pt x="4454" y="1114"/>
                  </a:lnTo>
                  <a:lnTo>
                    <a:pt x="4546" y="929"/>
                  </a:lnTo>
                  <a:lnTo>
                    <a:pt x="4639" y="712"/>
                  </a:lnTo>
                  <a:lnTo>
                    <a:pt x="4701" y="496"/>
                  </a:lnTo>
                  <a:lnTo>
                    <a:pt x="4732" y="248"/>
                  </a:lnTo>
                  <a:lnTo>
                    <a:pt x="4763" y="32"/>
                  </a:lnTo>
                  <a:lnTo>
                    <a:pt x="4515" y="63"/>
                  </a:lnTo>
                  <a:lnTo>
                    <a:pt x="4515" y="248"/>
                  </a:lnTo>
                  <a:lnTo>
                    <a:pt x="4454" y="465"/>
                  </a:lnTo>
                  <a:lnTo>
                    <a:pt x="4392" y="650"/>
                  </a:lnTo>
                  <a:lnTo>
                    <a:pt x="4330" y="867"/>
                  </a:lnTo>
                  <a:lnTo>
                    <a:pt x="4237" y="1021"/>
                  </a:lnTo>
                  <a:lnTo>
                    <a:pt x="4113" y="1207"/>
                  </a:lnTo>
                  <a:lnTo>
                    <a:pt x="3990" y="1362"/>
                  </a:lnTo>
                  <a:lnTo>
                    <a:pt x="3866" y="1516"/>
                  </a:lnTo>
                  <a:lnTo>
                    <a:pt x="3711" y="1640"/>
                  </a:lnTo>
                  <a:lnTo>
                    <a:pt x="3557" y="1764"/>
                  </a:lnTo>
                  <a:lnTo>
                    <a:pt x="3371" y="1856"/>
                  </a:lnTo>
                  <a:lnTo>
                    <a:pt x="3186" y="1949"/>
                  </a:lnTo>
                  <a:lnTo>
                    <a:pt x="3000" y="2011"/>
                  </a:lnTo>
                  <a:lnTo>
                    <a:pt x="2784" y="2073"/>
                  </a:lnTo>
                  <a:lnTo>
                    <a:pt x="2598" y="2104"/>
                  </a:lnTo>
                  <a:lnTo>
                    <a:pt x="2165" y="2104"/>
                  </a:lnTo>
                  <a:lnTo>
                    <a:pt x="1949" y="2073"/>
                  </a:lnTo>
                  <a:lnTo>
                    <a:pt x="1763" y="2011"/>
                  </a:lnTo>
                  <a:lnTo>
                    <a:pt x="1547" y="1949"/>
                  </a:lnTo>
                  <a:lnTo>
                    <a:pt x="1361" y="1856"/>
                  </a:lnTo>
                  <a:lnTo>
                    <a:pt x="1206" y="1764"/>
                  </a:lnTo>
                  <a:lnTo>
                    <a:pt x="1052" y="1640"/>
                  </a:lnTo>
                  <a:lnTo>
                    <a:pt x="897" y="1516"/>
                  </a:lnTo>
                  <a:lnTo>
                    <a:pt x="743" y="1362"/>
                  </a:lnTo>
                  <a:lnTo>
                    <a:pt x="619" y="1207"/>
                  </a:lnTo>
                  <a:lnTo>
                    <a:pt x="526" y="1021"/>
                  </a:lnTo>
                  <a:lnTo>
                    <a:pt x="433" y="836"/>
                  </a:lnTo>
                  <a:lnTo>
                    <a:pt x="341" y="650"/>
                  </a:lnTo>
                  <a:lnTo>
                    <a:pt x="279" y="465"/>
                  </a:lnTo>
                  <a:lnTo>
                    <a:pt x="248" y="248"/>
                  </a:lnTo>
                  <a:lnTo>
                    <a:pt x="217" y="32"/>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6" name="Google Shape;5766;p3"/>
            <p:cNvSpPr/>
            <p:nvPr/>
          </p:nvSpPr>
          <p:spPr>
            <a:xfrm>
              <a:off x="5130875" y="5374800"/>
              <a:ext cx="6200" cy="11625"/>
            </a:xfrm>
            <a:custGeom>
              <a:rect b="b" l="l" r="r" t="t"/>
              <a:pathLst>
                <a:path extrusionOk="0" h="465" w="248">
                  <a:moveTo>
                    <a:pt x="31" y="1"/>
                  </a:moveTo>
                  <a:lnTo>
                    <a:pt x="0" y="372"/>
                  </a:lnTo>
                  <a:lnTo>
                    <a:pt x="0" y="434"/>
                  </a:lnTo>
                  <a:lnTo>
                    <a:pt x="217" y="465"/>
                  </a:lnTo>
                  <a:lnTo>
                    <a:pt x="217" y="372"/>
                  </a:lnTo>
                  <a:lnTo>
                    <a:pt x="248" y="32"/>
                  </a:lnTo>
                  <a:lnTo>
                    <a:pt x="3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7" name="Google Shape;5767;p3"/>
            <p:cNvSpPr/>
            <p:nvPr/>
          </p:nvSpPr>
          <p:spPr>
            <a:xfrm>
              <a:off x="5242975" y="5374800"/>
              <a:ext cx="6975" cy="12400"/>
            </a:xfrm>
            <a:custGeom>
              <a:rect b="b" l="l" r="r" t="t"/>
              <a:pathLst>
                <a:path extrusionOk="0" h="496" w="279">
                  <a:moveTo>
                    <a:pt x="248" y="1"/>
                  </a:moveTo>
                  <a:lnTo>
                    <a:pt x="1" y="32"/>
                  </a:lnTo>
                  <a:lnTo>
                    <a:pt x="31" y="372"/>
                  </a:lnTo>
                  <a:lnTo>
                    <a:pt x="31" y="496"/>
                  </a:lnTo>
                  <a:lnTo>
                    <a:pt x="279" y="465"/>
                  </a:lnTo>
                  <a:lnTo>
                    <a:pt x="279" y="372"/>
                  </a:lnTo>
                  <a:lnTo>
                    <a:pt x="24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8" name="Google Shape;5768;p3"/>
            <p:cNvSpPr/>
            <p:nvPr/>
          </p:nvSpPr>
          <p:spPr>
            <a:xfrm>
              <a:off x="5502750" y="4766350"/>
              <a:ext cx="78100" cy="119875"/>
            </a:xfrm>
            <a:custGeom>
              <a:rect b="b" l="l" r="r" t="t"/>
              <a:pathLst>
                <a:path extrusionOk="0" h="4795" w="3124">
                  <a:moveTo>
                    <a:pt x="1176" y="1"/>
                  </a:moveTo>
                  <a:lnTo>
                    <a:pt x="990" y="124"/>
                  </a:lnTo>
                  <a:lnTo>
                    <a:pt x="804" y="279"/>
                  </a:lnTo>
                  <a:lnTo>
                    <a:pt x="650" y="434"/>
                  </a:lnTo>
                  <a:lnTo>
                    <a:pt x="526" y="619"/>
                  </a:lnTo>
                  <a:lnTo>
                    <a:pt x="402" y="805"/>
                  </a:lnTo>
                  <a:lnTo>
                    <a:pt x="279" y="990"/>
                  </a:lnTo>
                  <a:lnTo>
                    <a:pt x="186" y="1207"/>
                  </a:lnTo>
                  <a:lnTo>
                    <a:pt x="124" y="1392"/>
                  </a:lnTo>
                  <a:lnTo>
                    <a:pt x="62" y="1609"/>
                  </a:lnTo>
                  <a:lnTo>
                    <a:pt x="0" y="1825"/>
                  </a:lnTo>
                  <a:lnTo>
                    <a:pt x="0" y="2073"/>
                  </a:lnTo>
                  <a:lnTo>
                    <a:pt x="0" y="2289"/>
                  </a:lnTo>
                  <a:lnTo>
                    <a:pt x="0" y="2506"/>
                  </a:lnTo>
                  <a:lnTo>
                    <a:pt x="31" y="2722"/>
                  </a:lnTo>
                  <a:lnTo>
                    <a:pt x="93" y="2969"/>
                  </a:lnTo>
                  <a:lnTo>
                    <a:pt x="186" y="3186"/>
                  </a:lnTo>
                  <a:lnTo>
                    <a:pt x="310" y="3402"/>
                  </a:lnTo>
                  <a:lnTo>
                    <a:pt x="433" y="3650"/>
                  </a:lnTo>
                  <a:lnTo>
                    <a:pt x="588" y="3835"/>
                  </a:lnTo>
                  <a:lnTo>
                    <a:pt x="743" y="4021"/>
                  </a:lnTo>
                  <a:lnTo>
                    <a:pt x="928" y="4206"/>
                  </a:lnTo>
                  <a:lnTo>
                    <a:pt x="1145" y="4361"/>
                  </a:lnTo>
                  <a:lnTo>
                    <a:pt x="1361" y="4485"/>
                  </a:lnTo>
                  <a:lnTo>
                    <a:pt x="1609" y="4609"/>
                  </a:lnTo>
                  <a:lnTo>
                    <a:pt x="1856" y="4701"/>
                  </a:lnTo>
                  <a:lnTo>
                    <a:pt x="2103" y="4763"/>
                  </a:lnTo>
                  <a:lnTo>
                    <a:pt x="2351" y="4794"/>
                  </a:lnTo>
                  <a:lnTo>
                    <a:pt x="2876" y="4794"/>
                  </a:lnTo>
                  <a:lnTo>
                    <a:pt x="3124" y="4732"/>
                  </a:lnTo>
                  <a:lnTo>
                    <a:pt x="3093" y="4516"/>
                  </a:lnTo>
                  <a:lnTo>
                    <a:pt x="2660" y="4578"/>
                  </a:lnTo>
                  <a:lnTo>
                    <a:pt x="2258" y="4547"/>
                  </a:lnTo>
                  <a:lnTo>
                    <a:pt x="1856" y="4454"/>
                  </a:lnTo>
                  <a:lnTo>
                    <a:pt x="1485" y="4299"/>
                  </a:lnTo>
                  <a:lnTo>
                    <a:pt x="1145" y="4083"/>
                  </a:lnTo>
                  <a:lnTo>
                    <a:pt x="835" y="3804"/>
                  </a:lnTo>
                  <a:lnTo>
                    <a:pt x="712" y="3650"/>
                  </a:lnTo>
                  <a:lnTo>
                    <a:pt x="588" y="3464"/>
                  </a:lnTo>
                  <a:lnTo>
                    <a:pt x="495" y="3279"/>
                  </a:lnTo>
                  <a:lnTo>
                    <a:pt x="402" y="3093"/>
                  </a:lnTo>
                  <a:lnTo>
                    <a:pt x="310" y="2877"/>
                  </a:lnTo>
                  <a:lnTo>
                    <a:pt x="279" y="2691"/>
                  </a:lnTo>
                  <a:lnTo>
                    <a:pt x="217" y="2289"/>
                  </a:lnTo>
                  <a:lnTo>
                    <a:pt x="248" y="1856"/>
                  </a:lnTo>
                  <a:lnTo>
                    <a:pt x="341" y="1485"/>
                  </a:lnTo>
                  <a:lnTo>
                    <a:pt x="495" y="1114"/>
                  </a:lnTo>
                  <a:lnTo>
                    <a:pt x="681" y="774"/>
                  </a:lnTo>
                  <a:lnTo>
                    <a:pt x="959" y="465"/>
                  </a:lnTo>
                  <a:lnTo>
                    <a:pt x="1299" y="186"/>
                  </a:lnTo>
                  <a:lnTo>
                    <a:pt x="117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9" name="Google Shape;5769;p3"/>
            <p:cNvSpPr/>
            <p:nvPr/>
          </p:nvSpPr>
          <p:spPr>
            <a:xfrm>
              <a:off x="5542175" y="4755525"/>
              <a:ext cx="91250" cy="126050"/>
            </a:xfrm>
            <a:custGeom>
              <a:rect b="b" l="l" r="r" t="t"/>
              <a:pathLst>
                <a:path extrusionOk="0" h="5042" w="3650">
                  <a:moveTo>
                    <a:pt x="1021" y="1"/>
                  </a:moveTo>
                  <a:lnTo>
                    <a:pt x="774" y="32"/>
                  </a:lnTo>
                  <a:lnTo>
                    <a:pt x="526" y="63"/>
                  </a:lnTo>
                  <a:lnTo>
                    <a:pt x="279" y="124"/>
                  </a:lnTo>
                  <a:lnTo>
                    <a:pt x="32" y="217"/>
                  </a:lnTo>
                  <a:lnTo>
                    <a:pt x="1" y="217"/>
                  </a:lnTo>
                  <a:lnTo>
                    <a:pt x="124" y="403"/>
                  </a:lnTo>
                  <a:lnTo>
                    <a:pt x="341" y="341"/>
                  </a:lnTo>
                  <a:lnTo>
                    <a:pt x="588" y="279"/>
                  </a:lnTo>
                  <a:lnTo>
                    <a:pt x="805" y="248"/>
                  </a:lnTo>
                  <a:lnTo>
                    <a:pt x="1269" y="248"/>
                  </a:lnTo>
                  <a:lnTo>
                    <a:pt x="1516" y="279"/>
                  </a:lnTo>
                  <a:lnTo>
                    <a:pt x="1732" y="341"/>
                  </a:lnTo>
                  <a:lnTo>
                    <a:pt x="1949" y="434"/>
                  </a:lnTo>
                  <a:lnTo>
                    <a:pt x="2134" y="526"/>
                  </a:lnTo>
                  <a:lnTo>
                    <a:pt x="2351" y="650"/>
                  </a:lnTo>
                  <a:lnTo>
                    <a:pt x="2536" y="774"/>
                  </a:lnTo>
                  <a:lnTo>
                    <a:pt x="2691" y="928"/>
                  </a:lnTo>
                  <a:lnTo>
                    <a:pt x="2846" y="1114"/>
                  </a:lnTo>
                  <a:lnTo>
                    <a:pt x="3000" y="1300"/>
                  </a:lnTo>
                  <a:lnTo>
                    <a:pt x="3124" y="1485"/>
                  </a:lnTo>
                  <a:lnTo>
                    <a:pt x="3217" y="1702"/>
                  </a:lnTo>
                  <a:lnTo>
                    <a:pt x="3310" y="1949"/>
                  </a:lnTo>
                  <a:lnTo>
                    <a:pt x="3371" y="2165"/>
                  </a:lnTo>
                  <a:lnTo>
                    <a:pt x="3402" y="2413"/>
                  </a:lnTo>
                  <a:lnTo>
                    <a:pt x="3402" y="2629"/>
                  </a:lnTo>
                  <a:lnTo>
                    <a:pt x="3402" y="2877"/>
                  </a:lnTo>
                  <a:lnTo>
                    <a:pt x="3371" y="3093"/>
                  </a:lnTo>
                  <a:lnTo>
                    <a:pt x="3310" y="3310"/>
                  </a:lnTo>
                  <a:lnTo>
                    <a:pt x="3217" y="3526"/>
                  </a:lnTo>
                  <a:lnTo>
                    <a:pt x="3124" y="3743"/>
                  </a:lnTo>
                  <a:lnTo>
                    <a:pt x="3000" y="3928"/>
                  </a:lnTo>
                  <a:lnTo>
                    <a:pt x="2877" y="4114"/>
                  </a:lnTo>
                  <a:lnTo>
                    <a:pt x="2722" y="4299"/>
                  </a:lnTo>
                  <a:lnTo>
                    <a:pt x="2567" y="4454"/>
                  </a:lnTo>
                  <a:lnTo>
                    <a:pt x="2382" y="4578"/>
                  </a:lnTo>
                  <a:lnTo>
                    <a:pt x="2165" y="4701"/>
                  </a:lnTo>
                  <a:lnTo>
                    <a:pt x="1949" y="4825"/>
                  </a:lnTo>
                  <a:lnTo>
                    <a:pt x="2011" y="5042"/>
                  </a:lnTo>
                  <a:lnTo>
                    <a:pt x="2258" y="4918"/>
                  </a:lnTo>
                  <a:lnTo>
                    <a:pt x="2475" y="4794"/>
                  </a:lnTo>
                  <a:lnTo>
                    <a:pt x="2691" y="4639"/>
                  </a:lnTo>
                  <a:lnTo>
                    <a:pt x="2877" y="4485"/>
                  </a:lnTo>
                  <a:lnTo>
                    <a:pt x="3031" y="4299"/>
                  </a:lnTo>
                  <a:lnTo>
                    <a:pt x="3186" y="4083"/>
                  </a:lnTo>
                  <a:lnTo>
                    <a:pt x="3310" y="3866"/>
                  </a:lnTo>
                  <a:lnTo>
                    <a:pt x="3433" y="3619"/>
                  </a:lnTo>
                  <a:lnTo>
                    <a:pt x="3526" y="3372"/>
                  </a:lnTo>
                  <a:lnTo>
                    <a:pt x="3588" y="3124"/>
                  </a:lnTo>
                  <a:lnTo>
                    <a:pt x="3619" y="2877"/>
                  </a:lnTo>
                  <a:lnTo>
                    <a:pt x="3650" y="2629"/>
                  </a:lnTo>
                  <a:lnTo>
                    <a:pt x="3619" y="2382"/>
                  </a:lnTo>
                  <a:lnTo>
                    <a:pt x="3588" y="2135"/>
                  </a:lnTo>
                  <a:lnTo>
                    <a:pt x="3526" y="1887"/>
                  </a:lnTo>
                  <a:lnTo>
                    <a:pt x="3433" y="1640"/>
                  </a:lnTo>
                  <a:lnTo>
                    <a:pt x="3341" y="1392"/>
                  </a:lnTo>
                  <a:lnTo>
                    <a:pt x="3186" y="1176"/>
                  </a:lnTo>
                  <a:lnTo>
                    <a:pt x="3062" y="959"/>
                  </a:lnTo>
                  <a:lnTo>
                    <a:pt x="2877" y="774"/>
                  </a:lnTo>
                  <a:lnTo>
                    <a:pt x="2691" y="619"/>
                  </a:lnTo>
                  <a:lnTo>
                    <a:pt x="2475" y="465"/>
                  </a:lnTo>
                  <a:lnTo>
                    <a:pt x="2258" y="310"/>
                  </a:lnTo>
                  <a:lnTo>
                    <a:pt x="2042" y="217"/>
                  </a:lnTo>
                  <a:lnTo>
                    <a:pt x="1794" y="124"/>
                  </a:lnTo>
                  <a:lnTo>
                    <a:pt x="1547" y="63"/>
                  </a:lnTo>
                  <a:lnTo>
                    <a:pt x="1299" y="32"/>
                  </a:lnTo>
                  <a:lnTo>
                    <a:pt x="102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0" name="Google Shape;5770;p3"/>
            <p:cNvSpPr/>
            <p:nvPr/>
          </p:nvSpPr>
          <p:spPr>
            <a:xfrm>
              <a:off x="5532125" y="4760950"/>
              <a:ext cx="13175" cy="10075"/>
            </a:xfrm>
            <a:custGeom>
              <a:rect b="b" l="l" r="r" t="t"/>
              <a:pathLst>
                <a:path extrusionOk="0" h="403" w="527">
                  <a:moveTo>
                    <a:pt x="403" y="0"/>
                  </a:moveTo>
                  <a:lnTo>
                    <a:pt x="186" y="93"/>
                  </a:lnTo>
                  <a:lnTo>
                    <a:pt x="1" y="217"/>
                  </a:lnTo>
                  <a:lnTo>
                    <a:pt x="124" y="402"/>
                  </a:lnTo>
                  <a:lnTo>
                    <a:pt x="310" y="309"/>
                  </a:lnTo>
                  <a:lnTo>
                    <a:pt x="526" y="186"/>
                  </a:lnTo>
                  <a:lnTo>
                    <a:pt x="40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1" name="Google Shape;5771;p3"/>
            <p:cNvSpPr/>
            <p:nvPr/>
          </p:nvSpPr>
          <p:spPr>
            <a:xfrm>
              <a:off x="5580050" y="4876150"/>
              <a:ext cx="12400" cy="8525"/>
            </a:xfrm>
            <a:custGeom>
              <a:rect b="b" l="l" r="r" t="t"/>
              <a:pathLst>
                <a:path extrusionOk="0" h="341" w="496">
                  <a:moveTo>
                    <a:pt x="403" y="0"/>
                  </a:moveTo>
                  <a:lnTo>
                    <a:pt x="217" y="62"/>
                  </a:lnTo>
                  <a:lnTo>
                    <a:pt x="1" y="124"/>
                  </a:lnTo>
                  <a:lnTo>
                    <a:pt x="32" y="340"/>
                  </a:lnTo>
                  <a:lnTo>
                    <a:pt x="279" y="309"/>
                  </a:lnTo>
                  <a:lnTo>
                    <a:pt x="496" y="217"/>
                  </a:lnTo>
                  <a:lnTo>
                    <a:pt x="43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2" name="Google Shape;5772;p3"/>
            <p:cNvSpPr/>
            <p:nvPr/>
          </p:nvSpPr>
          <p:spPr>
            <a:xfrm>
              <a:off x="5508150" y="4771000"/>
              <a:ext cx="71925" cy="109800"/>
            </a:xfrm>
            <a:custGeom>
              <a:rect b="b" l="l" r="r" t="t"/>
              <a:pathLst>
                <a:path extrusionOk="0" h="4392" w="2877">
                  <a:moveTo>
                    <a:pt x="1083" y="0"/>
                  </a:moveTo>
                  <a:lnTo>
                    <a:pt x="743" y="279"/>
                  </a:lnTo>
                  <a:lnTo>
                    <a:pt x="465" y="588"/>
                  </a:lnTo>
                  <a:lnTo>
                    <a:pt x="279" y="928"/>
                  </a:lnTo>
                  <a:lnTo>
                    <a:pt x="125" y="1299"/>
                  </a:lnTo>
                  <a:lnTo>
                    <a:pt x="32" y="1670"/>
                  </a:lnTo>
                  <a:lnTo>
                    <a:pt x="1" y="2103"/>
                  </a:lnTo>
                  <a:lnTo>
                    <a:pt x="63" y="2505"/>
                  </a:lnTo>
                  <a:lnTo>
                    <a:pt x="94" y="2691"/>
                  </a:lnTo>
                  <a:lnTo>
                    <a:pt x="186" y="2907"/>
                  </a:lnTo>
                  <a:lnTo>
                    <a:pt x="279" y="3093"/>
                  </a:lnTo>
                  <a:lnTo>
                    <a:pt x="372" y="3278"/>
                  </a:lnTo>
                  <a:lnTo>
                    <a:pt x="496" y="3464"/>
                  </a:lnTo>
                  <a:lnTo>
                    <a:pt x="619" y="3618"/>
                  </a:lnTo>
                  <a:lnTo>
                    <a:pt x="929" y="3897"/>
                  </a:lnTo>
                  <a:lnTo>
                    <a:pt x="1269" y="4113"/>
                  </a:lnTo>
                  <a:lnTo>
                    <a:pt x="1640" y="4268"/>
                  </a:lnTo>
                  <a:lnTo>
                    <a:pt x="2042" y="4361"/>
                  </a:lnTo>
                  <a:lnTo>
                    <a:pt x="2444" y="4392"/>
                  </a:lnTo>
                  <a:lnTo>
                    <a:pt x="2877" y="4330"/>
                  </a:lnTo>
                  <a:lnTo>
                    <a:pt x="2815" y="4113"/>
                  </a:lnTo>
                  <a:lnTo>
                    <a:pt x="2506" y="4144"/>
                  </a:lnTo>
                  <a:lnTo>
                    <a:pt x="2166" y="4144"/>
                  </a:lnTo>
                  <a:lnTo>
                    <a:pt x="1856" y="4082"/>
                  </a:lnTo>
                  <a:lnTo>
                    <a:pt x="1547" y="3990"/>
                  </a:lnTo>
                  <a:lnTo>
                    <a:pt x="1362" y="3897"/>
                  </a:lnTo>
                  <a:lnTo>
                    <a:pt x="1176" y="3773"/>
                  </a:lnTo>
                  <a:lnTo>
                    <a:pt x="1021" y="3649"/>
                  </a:lnTo>
                  <a:lnTo>
                    <a:pt x="867" y="3526"/>
                  </a:lnTo>
                  <a:lnTo>
                    <a:pt x="712" y="3371"/>
                  </a:lnTo>
                  <a:lnTo>
                    <a:pt x="588" y="3185"/>
                  </a:lnTo>
                  <a:lnTo>
                    <a:pt x="496" y="3000"/>
                  </a:lnTo>
                  <a:lnTo>
                    <a:pt x="403" y="2814"/>
                  </a:lnTo>
                  <a:lnTo>
                    <a:pt x="279" y="2443"/>
                  </a:lnTo>
                  <a:lnTo>
                    <a:pt x="248" y="2072"/>
                  </a:lnTo>
                  <a:lnTo>
                    <a:pt x="248" y="1732"/>
                  </a:lnTo>
                  <a:lnTo>
                    <a:pt x="341" y="1361"/>
                  </a:lnTo>
                  <a:lnTo>
                    <a:pt x="465" y="1021"/>
                  </a:lnTo>
                  <a:lnTo>
                    <a:pt x="650" y="711"/>
                  </a:lnTo>
                  <a:lnTo>
                    <a:pt x="898" y="433"/>
                  </a:lnTo>
                  <a:lnTo>
                    <a:pt x="1176" y="217"/>
                  </a:lnTo>
                  <a:lnTo>
                    <a:pt x="108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3" name="Google Shape;5773;p3"/>
            <p:cNvSpPr/>
            <p:nvPr/>
          </p:nvSpPr>
          <p:spPr>
            <a:xfrm>
              <a:off x="5545275" y="4761725"/>
              <a:ext cx="81975" cy="114450"/>
            </a:xfrm>
            <a:custGeom>
              <a:rect b="b" l="l" r="r" t="t"/>
              <a:pathLst>
                <a:path extrusionOk="0" h="4578" w="3279">
                  <a:moveTo>
                    <a:pt x="681" y="0"/>
                  </a:moveTo>
                  <a:lnTo>
                    <a:pt x="464" y="31"/>
                  </a:lnTo>
                  <a:lnTo>
                    <a:pt x="217" y="93"/>
                  </a:lnTo>
                  <a:lnTo>
                    <a:pt x="0" y="155"/>
                  </a:lnTo>
                  <a:lnTo>
                    <a:pt x="124" y="371"/>
                  </a:lnTo>
                  <a:lnTo>
                    <a:pt x="310" y="309"/>
                  </a:lnTo>
                  <a:lnTo>
                    <a:pt x="495" y="247"/>
                  </a:lnTo>
                  <a:lnTo>
                    <a:pt x="712" y="217"/>
                  </a:lnTo>
                  <a:lnTo>
                    <a:pt x="1114" y="217"/>
                  </a:lnTo>
                  <a:lnTo>
                    <a:pt x="1330" y="247"/>
                  </a:lnTo>
                  <a:lnTo>
                    <a:pt x="1516" y="309"/>
                  </a:lnTo>
                  <a:lnTo>
                    <a:pt x="1732" y="402"/>
                  </a:lnTo>
                  <a:lnTo>
                    <a:pt x="1918" y="464"/>
                  </a:lnTo>
                  <a:lnTo>
                    <a:pt x="2103" y="588"/>
                  </a:lnTo>
                  <a:lnTo>
                    <a:pt x="2258" y="711"/>
                  </a:lnTo>
                  <a:lnTo>
                    <a:pt x="2412" y="866"/>
                  </a:lnTo>
                  <a:lnTo>
                    <a:pt x="2567" y="1021"/>
                  </a:lnTo>
                  <a:lnTo>
                    <a:pt x="2691" y="1175"/>
                  </a:lnTo>
                  <a:lnTo>
                    <a:pt x="2784" y="1361"/>
                  </a:lnTo>
                  <a:lnTo>
                    <a:pt x="2876" y="1546"/>
                  </a:lnTo>
                  <a:lnTo>
                    <a:pt x="2969" y="1763"/>
                  </a:lnTo>
                  <a:lnTo>
                    <a:pt x="3000" y="1948"/>
                  </a:lnTo>
                  <a:lnTo>
                    <a:pt x="3031" y="2165"/>
                  </a:lnTo>
                  <a:lnTo>
                    <a:pt x="3062" y="2381"/>
                  </a:lnTo>
                  <a:lnTo>
                    <a:pt x="3031" y="2598"/>
                  </a:lnTo>
                  <a:lnTo>
                    <a:pt x="3000" y="2783"/>
                  </a:lnTo>
                  <a:lnTo>
                    <a:pt x="2969" y="3000"/>
                  </a:lnTo>
                  <a:lnTo>
                    <a:pt x="2876" y="3216"/>
                  </a:lnTo>
                  <a:lnTo>
                    <a:pt x="2784" y="3402"/>
                  </a:lnTo>
                  <a:lnTo>
                    <a:pt x="2691" y="3556"/>
                  </a:lnTo>
                  <a:lnTo>
                    <a:pt x="2567" y="3742"/>
                  </a:lnTo>
                  <a:lnTo>
                    <a:pt x="2443" y="3866"/>
                  </a:lnTo>
                  <a:lnTo>
                    <a:pt x="2289" y="4020"/>
                  </a:lnTo>
                  <a:lnTo>
                    <a:pt x="2134" y="4144"/>
                  </a:lnTo>
                  <a:lnTo>
                    <a:pt x="1949" y="4237"/>
                  </a:lnTo>
                  <a:lnTo>
                    <a:pt x="1763" y="4330"/>
                  </a:lnTo>
                  <a:lnTo>
                    <a:pt x="1825" y="4577"/>
                  </a:lnTo>
                  <a:lnTo>
                    <a:pt x="2041" y="4453"/>
                  </a:lnTo>
                  <a:lnTo>
                    <a:pt x="2258" y="4330"/>
                  </a:lnTo>
                  <a:lnTo>
                    <a:pt x="2443" y="4206"/>
                  </a:lnTo>
                  <a:lnTo>
                    <a:pt x="2598" y="4051"/>
                  </a:lnTo>
                  <a:lnTo>
                    <a:pt x="2753" y="3866"/>
                  </a:lnTo>
                  <a:lnTo>
                    <a:pt x="2876" y="3680"/>
                  </a:lnTo>
                  <a:lnTo>
                    <a:pt x="3000" y="3495"/>
                  </a:lnTo>
                  <a:lnTo>
                    <a:pt x="3093" y="3278"/>
                  </a:lnTo>
                  <a:lnTo>
                    <a:pt x="3186" y="3062"/>
                  </a:lnTo>
                  <a:lnTo>
                    <a:pt x="3247" y="2845"/>
                  </a:lnTo>
                  <a:lnTo>
                    <a:pt x="3278" y="2629"/>
                  </a:lnTo>
                  <a:lnTo>
                    <a:pt x="3278" y="2381"/>
                  </a:lnTo>
                  <a:lnTo>
                    <a:pt x="3278" y="2165"/>
                  </a:lnTo>
                  <a:lnTo>
                    <a:pt x="3247" y="1917"/>
                  </a:lnTo>
                  <a:lnTo>
                    <a:pt x="3186" y="1701"/>
                  </a:lnTo>
                  <a:lnTo>
                    <a:pt x="3093" y="1454"/>
                  </a:lnTo>
                  <a:lnTo>
                    <a:pt x="3000" y="1237"/>
                  </a:lnTo>
                  <a:lnTo>
                    <a:pt x="2876" y="1052"/>
                  </a:lnTo>
                  <a:lnTo>
                    <a:pt x="2722" y="866"/>
                  </a:lnTo>
                  <a:lnTo>
                    <a:pt x="2567" y="680"/>
                  </a:lnTo>
                  <a:lnTo>
                    <a:pt x="2412" y="526"/>
                  </a:lnTo>
                  <a:lnTo>
                    <a:pt x="2227" y="402"/>
                  </a:lnTo>
                  <a:lnTo>
                    <a:pt x="2010" y="278"/>
                  </a:lnTo>
                  <a:lnTo>
                    <a:pt x="1825" y="186"/>
                  </a:lnTo>
                  <a:lnTo>
                    <a:pt x="1608" y="93"/>
                  </a:lnTo>
                  <a:lnTo>
                    <a:pt x="1392" y="31"/>
                  </a:lnTo>
                  <a:lnTo>
                    <a:pt x="114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4" name="Google Shape;5774;p3"/>
            <p:cNvSpPr/>
            <p:nvPr/>
          </p:nvSpPr>
          <p:spPr>
            <a:xfrm>
              <a:off x="5535225" y="4765575"/>
              <a:ext cx="13150" cy="10850"/>
            </a:xfrm>
            <a:custGeom>
              <a:rect b="b" l="l" r="r" t="t"/>
              <a:pathLst>
                <a:path extrusionOk="0" h="434" w="526">
                  <a:moveTo>
                    <a:pt x="402" y="1"/>
                  </a:moveTo>
                  <a:lnTo>
                    <a:pt x="186" y="124"/>
                  </a:lnTo>
                  <a:lnTo>
                    <a:pt x="0" y="217"/>
                  </a:lnTo>
                  <a:lnTo>
                    <a:pt x="93" y="434"/>
                  </a:lnTo>
                  <a:lnTo>
                    <a:pt x="279" y="310"/>
                  </a:lnTo>
                  <a:lnTo>
                    <a:pt x="495" y="217"/>
                  </a:lnTo>
                  <a:lnTo>
                    <a:pt x="526" y="217"/>
                  </a:lnTo>
                  <a:lnTo>
                    <a:pt x="40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5" name="Google Shape;5775;p3"/>
            <p:cNvSpPr/>
            <p:nvPr/>
          </p:nvSpPr>
          <p:spPr>
            <a:xfrm>
              <a:off x="5578525" y="4869950"/>
              <a:ext cx="12375" cy="9300"/>
            </a:xfrm>
            <a:custGeom>
              <a:rect b="b" l="l" r="r" t="t"/>
              <a:pathLst>
                <a:path extrusionOk="0" h="372" w="495">
                  <a:moveTo>
                    <a:pt x="433" y="1"/>
                  </a:moveTo>
                  <a:lnTo>
                    <a:pt x="402" y="32"/>
                  </a:lnTo>
                  <a:lnTo>
                    <a:pt x="186" y="93"/>
                  </a:lnTo>
                  <a:lnTo>
                    <a:pt x="0" y="155"/>
                  </a:lnTo>
                  <a:lnTo>
                    <a:pt x="62" y="372"/>
                  </a:lnTo>
                  <a:lnTo>
                    <a:pt x="278" y="310"/>
                  </a:lnTo>
                  <a:lnTo>
                    <a:pt x="464" y="248"/>
                  </a:lnTo>
                  <a:lnTo>
                    <a:pt x="495" y="248"/>
                  </a:lnTo>
                  <a:lnTo>
                    <a:pt x="43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6" name="Google Shape;5776;p3"/>
            <p:cNvSpPr/>
            <p:nvPr/>
          </p:nvSpPr>
          <p:spPr>
            <a:xfrm>
              <a:off x="4798425" y="5066325"/>
              <a:ext cx="79650" cy="120625"/>
            </a:xfrm>
            <a:custGeom>
              <a:rect b="b" l="l" r="r" t="t"/>
              <a:pathLst>
                <a:path extrusionOk="0" h="4825" w="3186">
                  <a:moveTo>
                    <a:pt x="464" y="1"/>
                  </a:moveTo>
                  <a:lnTo>
                    <a:pt x="248" y="32"/>
                  </a:lnTo>
                  <a:lnTo>
                    <a:pt x="0" y="63"/>
                  </a:lnTo>
                  <a:lnTo>
                    <a:pt x="62" y="279"/>
                  </a:lnTo>
                  <a:lnTo>
                    <a:pt x="279" y="248"/>
                  </a:lnTo>
                  <a:lnTo>
                    <a:pt x="495" y="217"/>
                  </a:lnTo>
                  <a:lnTo>
                    <a:pt x="897" y="248"/>
                  </a:lnTo>
                  <a:lnTo>
                    <a:pt x="1299" y="341"/>
                  </a:lnTo>
                  <a:lnTo>
                    <a:pt x="1670" y="495"/>
                  </a:lnTo>
                  <a:lnTo>
                    <a:pt x="2011" y="712"/>
                  </a:lnTo>
                  <a:lnTo>
                    <a:pt x="2320" y="990"/>
                  </a:lnTo>
                  <a:lnTo>
                    <a:pt x="2444" y="1145"/>
                  </a:lnTo>
                  <a:lnTo>
                    <a:pt x="2567" y="1330"/>
                  </a:lnTo>
                  <a:lnTo>
                    <a:pt x="2691" y="1516"/>
                  </a:lnTo>
                  <a:lnTo>
                    <a:pt x="2784" y="1702"/>
                  </a:lnTo>
                  <a:lnTo>
                    <a:pt x="2846" y="1918"/>
                  </a:lnTo>
                  <a:lnTo>
                    <a:pt x="2907" y="2104"/>
                  </a:lnTo>
                  <a:lnTo>
                    <a:pt x="2938" y="2320"/>
                  </a:lnTo>
                  <a:lnTo>
                    <a:pt x="2938" y="2537"/>
                  </a:lnTo>
                  <a:lnTo>
                    <a:pt x="2938" y="2939"/>
                  </a:lnTo>
                  <a:lnTo>
                    <a:pt x="2846" y="3341"/>
                  </a:lnTo>
                  <a:lnTo>
                    <a:pt x="2691" y="3712"/>
                  </a:lnTo>
                  <a:lnTo>
                    <a:pt x="2444" y="4052"/>
                  </a:lnTo>
                  <a:lnTo>
                    <a:pt x="2165" y="4361"/>
                  </a:lnTo>
                  <a:lnTo>
                    <a:pt x="2011" y="4485"/>
                  </a:lnTo>
                  <a:lnTo>
                    <a:pt x="1856" y="4609"/>
                  </a:lnTo>
                  <a:lnTo>
                    <a:pt x="1980" y="4825"/>
                  </a:lnTo>
                  <a:lnTo>
                    <a:pt x="2289" y="4578"/>
                  </a:lnTo>
                  <a:lnTo>
                    <a:pt x="2567" y="4299"/>
                  </a:lnTo>
                  <a:lnTo>
                    <a:pt x="2784" y="3959"/>
                  </a:lnTo>
                  <a:lnTo>
                    <a:pt x="2969" y="3619"/>
                  </a:lnTo>
                  <a:lnTo>
                    <a:pt x="3062" y="3372"/>
                  </a:lnTo>
                  <a:lnTo>
                    <a:pt x="3124" y="3124"/>
                  </a:lnTo>
                  <a:lnTo>
                    <a:pt x="3186" y="2877"/>
                  </a:lnTo>
                  <a:lnTo>
                    <a:pt x="3186" y="2629"/>
                  </a:lnTo>
                  <a:lnTo>
                    <a:pt x="3186" y="2351"/>
                  </a:lnTo>
                  <a:lnTo>
                    <a:pt x="3124" y="2104"/>
                  </a:lnTo>
                  <a:lnTo>
                    <a:pt x="3062" y="1856"/>
                  </a:lnTo>
                  <a:lnTo>
                    <a:pt x="3000" y="1609"/>
                  </a:lnTo>
                  <a:lnTo>
                    <a:pt x="2877" y="1392"/>
                  </a:lnTo>
                  <a:lnTo>
                    <a:pt x="2784" y="1207"/>
                  </a:lnTo>
                  <a:lnTo>
                    <a:pt x="2629" y="1021"/>
                  </a:lnTo>
                  <a:lnTo>
                    <a:pt x="2474" y="836"/>
                  </a:lnTo>
                  <a:lnTo>
                    <a:pt x="2320" y="681"/>
                  </a:lnTo>
                  <a:lnTo>
                    <a:pt x="2165" y="526"/>
                  </a:lnTo>
                  <a:lnTo>
                    <a:pt x="1980" y="403"/>
                  </a:lnTo>
                  <a:lnTo>
                    <a:pt x="1763" y="279"/>
                  </a:lnTo>
                  <a:lnTo>
                    <a:pt x="1578" y="186"/>
                  </a:lnTo>
                  <a:lnTo>
                    <a:pt x="1361" y="124"/>
                  </a:lnTo>
                  <a:lnTo>
                    <a:pt x="1145" y="63"/>
                  </a:lnTo>
                  <a:lnTo>
                    <a:pt x="928" y="32"/>
                  </a:lnTo>
                  <a:lnTo>
                    <a:pt x="71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7" name="Google Shape;5777;p3"/>
            <p:cNvSpPr/>
            <p:nvPr/>
          </p:nvSpPr>
          <p:spPr>
            <a:xfrm>
              <a:off x="4747400" y="5070975"/>
              <a:ext cx="89700" cy="126050"/>
            </a:xfrm>
            <a:custGeom>
              <a:rect b="b" l="l" r="r" t="t"/>
              <a:pathLst>
                <a:path extrusionOk="0" h="5042" w="3588">
                  <a:moveTo>
                    <a:pt x="1609" y="0"/>
                  </a:moveTo>
                  <a:lnTo>
                    <a:pt x="1361" y="124"/>
                  </a:lnTo>
                  <a:lnTo>
                    <a:pt x="1145" y="248"/>
                  </a:lnTo>
                  <a:lnTo>
                    <a:pt x="959" y="402"/>
                  </a:lnTo>
                  <a:lnTo>
                    <a:pt x="743" y="588"/>
                  </a:lnTo>
                  <a:lnTo>
                    <a:pt x="588" y="773"/>
                  </a:lnTo>
                  <a:lnTo>
                    <a:pt x="433" y="990"/>
                  </a:lnTo>
                  <a:lnTo>
                    <a:pt x="310" y="1206"/>
                  </a:lnTo>
                  <a:lnTo>
                    <a:pt x="217" y="1423"/>
                  </a:lnTo>
                  <a:lnTo>
                    <a:pt x="124" y="1639"/>
                  </a:lnTo>
                  <a:lnTo>
                    <a:pt x="62" y="1887"/>
                  </a:lnTo>
                  <a:lnTo>
                    <a:pt x="0" y="2134"/>
                  </a:lnTo>
                  <a:lnTo>
                    <a:pt x="0" y="2412"/>
                  </a:lnTo>
                  <a:lnTo>
                    <a:pt x="0" y="2660"/>
                  </a:lnTo>
                  <a:lnTo>
                    <a:pt x="31" y="2907"/>
                  </a:lnTo>
                  <a:lnTo>
                    <a:pt x="93" y="3155"/>
                  </a:lnTo>
                  <a:lnTo>
                    <a:pt x="186" y="3402"/>
                  </a:lnTo>
                  <a:lnTo>
                    <a:pt x="310" y="3649"/>
                  </a:lnTo>
                  <a:lnTo>
                    <a:pt x="433" y="3866"/>
                  </a:lnTo>
                  <a:lnTo>
                    <a:pt x="588" y="4082"/>
                  </a:lnTo>
                  <a:lnTo>
                    <a:pt x="774" y="4268"/>
                  </a:lnTo>
                  <a:lnTo>
                    <a:pt x="959" y="4423"/>
                  </a:lnTo>
                  <a:lnTo>
                    <a:pt x="1145" y="4577"/>
                  </a:lnTo>
                  <a:lnTo>
                    <a:pt x="1361" y="4732"/>
                  </a:lnTo>
                  <a:lnTo>
                    <a:pt x="1609" y="4825"/>
                  </a:lnTo>
                  <a:lnTo>
                    <a:pt x="1856" y="4917"/>
                  </a:lnTo>
                  <a:lnTo>
                    <a:pt x="2103" y="4979"/>
                  </a:lnTo>
                  <a:lnTo>
                    <a:pt x="2351" y="5010"/>
                  </a:lnTo>
                  <a:lnTo>
                    <a:pt x="2598" y="5041"/>
                  </a:lnTo>
                  <a:lnTo>
                    <a:pt x="2876" y="5010"/>
                  </a:lnTo>
                  <a:lnTo>
                    <a:pt x="3124" y="4979"/>
                  </a:lnTo>
                  <a:lnTo>
                    <a:pt x="3340" y="4917"/>
                  </a:lnTo>
                  <a:lnTo>
                    <a:pt x="3588" y="4855"/>
                  </a:lnTo>
                  <a:lnTo>
                    <a:pt x="3464" y="4639"/>
                  </a:lnTo>
                  <a:lnTo>
                    <a:pt x="3248" y="4701"/>
                  </a:lnTo>
                  <a:lnTo>
                    <a:pt x="3031" y="4763"/>
                  </a:lnTo>
                  <a:lnTo>
                    <a:pt x="2784" y="4794"/>
                  </a:lnTo>
                  <a:lnTo>
                    <a:pt x="2320" y="4794"/>
                  </a:lnTo>
                  <a:lnTo>
                    <a:pt x="2103" y="4763"/>
                  </a:lnTo>
                  <a:lnTo>
                    <a:pt x="1887" y="4701"/>
                  </a:lnTo>
                  <a:lnTo>
                    <a:pt x="1670" y="4608"/>
                  </a:lnTo>
                  <a:lnTo>
                    <a:pt x="1485" y="4515"/>
                  </a:lnTo>
                  <a:lnTo>
                    <a:pt x="1268" y="4392"/>
                  </a:lnTo>
                  <a:lnTo>
                    <a:pt x="1083" y="4268"/>
                  </a:lnTo>
                  <a:lnTo>
                    <a:pt x="928" y="4113"/>
                  </a:lnTo>
                  <a:lnTo>
                    <a:pt x="774" y="3928"/>
                  </a:lnTo>
                  <a:lnTo>
                    <a:pt x="619" y="3742"/>
                  </a:lnTo>
                  <a:lnTo>
                    <a:pt x="526" y="3557"/>
                  </a:lnTo>
                  <a:lnTo>
                    <a:pt x="402" y="3340"/>
                  </a:lnTo>
                  <a:lnTo>
                    <a:pt x="341" y="3093"/>
                  </a:lnTo>
                  <a:lnTo>
                    <a:pt x="279" y="2876"/>
                  </a:lnTo>
                  <a:lnTo>
                    <a:pt x="248" y="2629"/>
                  </a:lnTo>
                  <a:lnTo>
                    <a:pt x="217" y="2412"/>
                  </a:lnTo>
                  <a:lnTo>
                    <a:pt x="248" y="2165"/>
                  </a:lnTo>
                  <a:lnTo>
                    <a:pt x="279" y="1949"/>
                  </a:lnTo>
                  <a:lnTo>
                    <a:pt x="341" y="1732"/>
                  </a:lnTo>
                  <a:lnTo>
                    <a:pt x="402" y="1516"/>
                  </a:lnTo>
                  <a:lnTo>
                    <a:pt x="495" y="1330"/>
                  </a:lnTo>
                  <a:lnTo>
                    <a:pt x="619" y="1114"/>
                  </a:lnTo>
                  <a:lnTo>
                    <a:pt x="743" y="928"/>
                  </a:lnTo>
                  <a:lnTo>
                    <a:pt x="897" y="773"/>
                  </a:lnTo>
                  <a:lnTo>
                    <a:pt x="1083" y="619"/>
                  </a:lnTo>
                  <a:lnTo>
                    <a:pt x="1268" y="464"/>
                  </a:lnTo>
                  <a:lnTo>
                    <a:pt x="1454" y="340"/>
                  </a:lnTo>
                  <a:lnTo>
                    <a:pt x="1670" y="248"/>
                  </a:lnTo>
                  <a:lnTo>
                    <a:pt x="160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8" name="Google Shape;5778;p3"/>
            <p:cNvSpPr/>
            <p:nvPr/>
          </p:nvSpPr>
          <p:spPr>
            <a:xfrm>
              <a:off x="4834000" y="5181525"/>
              <a:ext cx="13925" cy="10850"/>
            </a:xfrm>
            <a:custGeom>
              <a:rect b="b" l="l" r="r" t="t"/>
              <a:pathLst>
                <a:path extrusionOk="0" h="434" w="557">
                  <a:moveTo>
                    <a:pt x="433" y="1"/>
                  </a:moveTo>
                  <a:lnTo>
                    <a:pt x="247" y="124"/>
                  </a:lnTo>
                  <a:lnTo>
                    <a:pt x="62" y="217"/>
                  </a:lnTo>
                  <a:lnTo>
                    <a:pt x="0" y="217"/>
                  </a:lnTo>
                  <a:lnTo>
                    <a:pt x="124" y="433"/>
                  </a:lnTo>
                  <a:lnTo>
                    <a:pt x="155" y="403"/>
                  </a:lnTo>
                  <a:lnTo>
                    <a:pt x="340" y="310"/>
                  </a:lnTo>
                  <a:lnTo>
                    <a:pt x="557" y="217"/>
                  </a:lnTo>
                  <a:lnTo>
                    <a:pt x="43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9" name="Google Shape;5779;p3"/>
            <p:cNvSpPr/>
            <p:nvPr/>
          </p:nvSpPr>
          <p:spPr>
            <a:xfrm>
              <a:off x="4787600" y="5067875"/>
              <a:ext cx="12400" cy="9300"/>
            </a:xfrm>
            <a:custGeom>
              <a:rect b="b" l="l" r="r" t="t"/>
              <a:pathLst>
                <a:path extrusionOk="0" h="372" w="496">
                  <a:moveTo>
                    <a:pt x="433" y="1"/>
                  </a:moveTo>
                  <a:lnTo>
                    <a:pt x="217" y="62"/>
                  </a:lnTo>
                  <a:lnTo>
                    <a:pt x="1" y="124"/>
                  </a:lnTo>
                  <a:lnTo>
                    <a:pt x="62" y="372"/>
                  </a:lnTo>
                  <a:lnTo>
                    <a:pt x="93" y="341"/>
                  </a:lnTo>
                  <a:lnTo>
                    <a:pt x="310" y="279"/>
                  </a:lnTo>
                  <a:lnTo>
                    <a:pt x="495" y="217"/>
                  </a:lnTo>
                  <a:lnTo>
                    <a:pt x="43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0" name="Google Shape;5780;p3"/>
            <p:cNvSpPr/>
            <p:nvPr/>
          </p:nvSpPr>
          <p:spPr>
            <a:xfrm>
              <a:off x="4752800" y="5077150"/>
              <a:ext cx="81225" cy="113675"/>
            </a:xfrm>
            <a:custGeom>
              <a:rect b="b" l="l" r="r" t="t"/>
              <a:pathLst>
                <a:path extrusionOk="0" h="4547" w="3249">
                  <a:moveTo>
                    <a:pt x="1454" y="1"/>
                  </a:moveTo>
                  <a:lnTo>
                    <a:pt x="1238" y="93"/>
                  </a:lnTo>
                  <a:lnTo>
                    <a:pt x="1052" y="217"/>
                  </a:lnTo>
                  <a:lnTo>
                    <a:pt x="867" y="372"/>
                  </a:lnTo>
                  <a:lnTo>
                    <a:pt x="681" y="526"/>
                  </a:lnTo>
                  <a:lnTo>
                    <a:pt x="527" y="681"/>
                  </a:lnTo>
                  <a:lnTo>
                    <a:pt x="403" y="867"/>
                  </a:lnTo>
                  <a:lnTo>
                    <a:pt x="279" y="1083"/>
                  </a:lnTo>
                  <a:lnTo>
                    <a:pt x="186" y="1269"/>
                  </a:lnTo>
                  <a:lnTo>
                    <a:pt x="125" y="1485"/>
                  </a:lnTo>
                  <a:lnTo>
                    <a:pt x="63" y="1702"/>
                  </a:lnTo>
                  <a:lnTo>
                    <a:pt x="32" y="1918"/>
                  </a:lnTo>
                  <a:lnTo>
                    <a:pt x="1" y="2165"/>
                  </a:lnTo>
                  <a:lnTo>
                    <a:pt x="32" y="2382"/>
                  </a:lnTo>
                  <a:lnTo>
                    <a:pt x="63" y="2629"/>
                  </a:lnTo>
                  <a:lnTo>
                    <a:pt x="125" y="2846"/>
                  </a:lnTo>
                  <a:lnTo>
                    <a:pt x="186" y="3093"/>
                  </a:lnTo>
                  <a:lnTo>
                    <a:pt x="310" y="3310"/>
                  </a:lnTo>
                  <a:lnTo>
                    <a:pt x="403" y="3495"/>
                  </a:lnTo>
                  <a:lnTo>
                    <a:pt x="558" y="3681"/>
                  </a:lnTo>
                  <a:lnTo>
                    <a:pt x="712" y="3866"/>
                  </a:lnTo>
                  <a:lnTo>
                    <a:pt x="867" y="4021"/>
                  </a:lnTo>
                  <a:lnTo>
                    <a:pt x="1052" y="4145"/>
                  </a:lnTo>
                  <a:lnTo>
                    <a:pt x="1269" y="4268"/>
                  </a:lnTo>
                  <a:lnTo>
                    <a:pt x="1454" y="4361"/>
                  </a:lnTo>
                  <a:lnTo>
                    <a:pt x="1671" y="4454"/>
                  </a:lnTo>
                  <a:lnTo>
                    <a:pt x="1887" y="4516"/>
                  </a:lnTo>
                  <a:lnTo>
                    <a:pt x="2104" y="4547"/>
                  </a:lnTo>
                  <a:lnTo>
                    <a:pt x="2568" y="4547"/>
                  </a:lnTo>
                  <a:lnTo>
                    <a:pt x="2815" y="4516"/>
                  </a:lnTo>
                  <a:lnTo>
                    <a:pt x="3032" y="4454"/>
                  </a:lnTo>
                  <a:lnTo>
                    <a:pt x="3248" y="4392"/>
                  </a:lnTo>
                  <a:lnTo>
                    <a:pt x="3155" y="4176"/>
                  </a:lnTo>
                  <a:lnTo>
                    <a:pt x="2939" y="4237"/>
                  </a:lnTo>
                  <a:lnTo>
                    <a:pt x="2753" y="4299"/>
                  </a:lnTo>
                  <a:lnTo>
                    <a:pt x="2537" y="4330"/>
                  </a:lnTo>
                  <a:lnTo>
                    <a:pt x="2351" y="4330"/>
                  </a:lnTo>
                  <a:lnTo>
                    <a:pt x="2166" y="4299"/>
                  </a:lnTo>
                  <a:lnTo>
                    <a:pt x="1949" y="4268"/>
                  </a:lnTo>
                  <a:lnTo>
                    <a:pt x="1764" y="4237"/>
                  </a:lnTo>
                  <a:lnTo>
                    <a:pt x="1578" y="4145"/>
                  </a:lnTo>
                  <a:lnTo>
                    <a:pt x="1362" y="4083"/>
                  </a:lnTo>
                  <a:lnTo>
                    <a:pt x="1207" y="3959"/>
                  </a:lnTo>
                  <a:lnTo>
                    <a:pt x="1021" y="3835"/>
                  </a:lnTo>
                  <a:lnTo>
                    <a:pt x="867" y="3681"/>
                  </a:lnTo>
                  <a:lnTo>
                    <a:pt x="743" y="3526"/>
                  </a:lnTo>
                  <a:lnTo>
                    <a:pt x="619" y="3371"/>
                  </a:lnTo>
                  <a:lnTo>
                    <a:pt x="496" y="3186"/>
                  </a:lnTo>
                  <a:lnTo>
                    <a:pt x="403" y="3000"/>
                  </a:lnTo>
                  <a:lnTo>
                    <a:pt x="341" y="2784"/>
                  </a:lnTo>
                  <a:lnTo>
                    <a:pt x="279" y="2598"/>
                  </a:lnTo>
                  <a:lnTo>
                    <a:pt x="248" y="2382"/>
                  </a:lnTo>
                  <a:lnTo>
                    <a:pt x="248" y="2165"/>
                  </a:lnTo>
                  <a:lnTo>
                    <a:pt x="248" y="1980"/>
                  </a:lnTo>
                  <a:lnTo>
                    <a:pt x="279" y="1763"/>
                  </a:lnTo>
                  <a:lnTo>
                    <a:pt x="341" y="1578"/>
                  </a:lnTo>
                  <a:lnTo>
                    <a:pt x="403" y="1392"/>
                  </a:lnTo>
                  <a:lnTo>
                    <a:pt x="496" y="1207"/>
                  </a:lnTo>
                  <a:lnTo>
                    <a:pt x="588" y="1021"/>
                  </a:lnTo>
                  <a:lnTo>
                    <a:pt x="712" y="867"/>
                  </a:lnTo>
                  <a:lnTo>
                    <a:pt x="836" y="712"/>
                  </a:lnTo>
                  <a:lnTo>
                    <a:pt x="990" y="557"/>
                  </a:lnTo>
                  <a:lnTo>
                    <a:pt x="1145" y="434"/>
                  </a:lnTo>
                  <a:lnTo>
                    <a:pt x="1331" y="310"/>
                  </a:lnTo>
                  <a:lnTo>
                    <a:pt x="1516" y="217"/>
                  </a:lnTo>
                  <a:lnTo>
                    <a:pt x="145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1" name="Google Shape;5781;p3"/>
            <p:cNvSpPr/>
            <p:nvPr/>
          </p:nvSpPr>
          <p:spPr>
            <a:xfrm>
              <a:off x="4799975" y="5071750"/>
              <a:ext cx="71925" cy="109800"/>
            </a:xfrm>
            <a:custGeom>
              <a:rect b="b" l="l" r="r" t="t"/>
              <a:pathLst>
                <a:path extrusionOk="0" h="4392" w="2877">
                  <a:moveTo>
                    <a:pt x="433" y="0"/>
                  </a:moveTo>
                  <a:lnTo>
                    <a:pt x="217" y="31"/>
                  </a:lnTo>
                  <a:lnTo>
                    <a:pt x="0" y="62"/>
                  </a:lnTo>
                  <a:lnTo>
                    <a:pt x="62" y="278"/>
                  </a:lnTo>
                  <a:lnTo>
                    <a:pt x="279" y="248"/>
                  </a:lnTo>
                  <a:lnTo>
                    <a:pt x="835" y="248"/>
                  </a:lnTo>
                  <a:lnTo>
                    <a:pt x="1114" y="340"/>
                  </a:lnTo>
                  <a:lnTo>
                    <a:pt x="1423" y="433"/>
                  </a:lnTo>
                  <a:lnTo>
                    <a:pt x="1701" y="588"/>
                  </a:lnTo>
                  <a:lnTo>
                    <a:pt x="1949" y="773"/>
                  </a:lnTo>
                  <a:lnTo>
                    <a:pt x="2165" y="1021"/>
                  </a:lnTo>
                  <a:lnTo>
                    <a:pt x="2351" y="1268"/>
                  </a:lnTo>
                  <a:lnTo>
                    <a:pt x="2505" y="1577"/>
                  </a:lnTo>
                  <a:lnTo>
                    <a:pt x="2567" y="1763"/>
                  </a:lnTo>
                  <a:lnTo>
                    <a:pt x="2629" y="1979"/>
                  </a:lnTo>
                  <a:lnTo>
                    <a:pt x="2660" y="2196"/>
                  </a:lnTo>
                  <a:lnTo>
                    <a:pt x="2660" y="2381"/>
                  </a:lnTo>
                  <a:lnTo>
                    <a:pt x="2660" y="2598"/>
                  </a:lnTo>
                  <a:lnTo>
                    <a:pt x="2629" y="2814"/>
                  </a:lnTo>
                  <a:lnTo>
                    <a:pt x="2567" y="3031"/>
                  </a:lnTo>
                  <a:lnTo>
                    <a:pt x="2505" y="3216"/>
                  </a:lnTo>
                  <a:lnTo>
                    <a:pt x="2351" y="3526"/>
                  </a:lnTo>
                  <a:lnTo>
                    <a:pt x="2165" y="3773"/>
                  </a:lnTo>
                  <a:lnTo>
                    <a:pt x="1918" y="4020"/>
                  </a:lnTo>
                  <a:lnTo>
                    <a:pt x="1670" y="4206"/>
                  </a:lnTo>
                  <a:lnTo>
                    <a:pt x="1794" y="4392"/>
                  </a:lnTo>
                  <a:lnTo>
                    <a:pt x="1949" y="4268"/>
                  </a:lnTo>
                  <a:lnTo>
                    <a:pt x="2103" y="4144"/>
                  </a:lnTo>
                  <a:lnTo>
                    <a:pt x="2382" y="3835"/>
                  </a:lnTo>
                  <a:lnTo>
                    <a:pt x="2629" y="3495"/>
                  </a:lnTo>
                  <a:lnTo>
                    <a:pt x="2784" y="3124"/>
                  </a:lnTo>
                  <a:lnTo>
                    <a:pt x="2876" y="2722"/>
                  </a:lnTo>
                  <a:lnTo>
                    <a:pt x="2876" y="2320"/>
                  </a:lnTo>
                  <a:lnTo>
                    <a:pt x="2876" y="2103"/>
                  </a:lnTo>
                  <a:lnTo>
                    <a:pt x="2845" y="1887"/>
                  </a:lnTo>
                  <a:lnTo>
                    <a:pt x="2784" y="1701"/>
                  </a:lnTo>
                  <a:lnTo>
                    <a:pt x="2722" y="1485"/>
                  </a:lnTo>
                  <a:lnTo>
                    <a:pt x="2629" y="1299"/>
                  </a:lnTo>
                  <a:lnTo>
                    <a:pt x="2505" y="1113"/>
                  </a:lnTo>
                  <a:lnTo>
                    <a:pt x="2382" y="928"/>
                  </a:lnTo>
                  <a:lnTo>
                    <a:pt x="2258" y="773"/>
                  </a:lnTo>
                  <a:lnTo>
                    <a:pt x="1949" y="495"/>
                  </a:lnTo>
                  <a:lnTo>
                    <a:pt x="1608" y="278"/>
                  </a:lnTo>
                  <a:lnTo>
                    <a:pt x="1237" y="124"/>
                  </a:lnTo>
                  <a:lnTo>
                    <a:pt x="835" y="31"/>
                  </a:lnTo>
                  <a:lnTo>
                    <a:pt x="43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2" name="Google Shape;5782;p3"/>
            <p:cNvSpPr/>
            <p:nvPr/>
          </p:nvSpPr>
          <p:spPr>
            <a:xfrm>
              <a:off x="4831675" y="5176875"/>
              <a:ext cx="13150" cy="10075"/>
            </a:xfrm>
            <a:custGeom>
              <a:rect b="b" l="l" r="r" t="t"/>
              <a:pathLst>
                <a:path extrusionOk="0" h="403" w="526">
                  <a:moveTo>
                    <a:pt x="402" y="1"/>
                  </a:moveTo>
                  <a:lnTo>
                    <a:pt x="62" y="187"/>
                  </a:lnTo>
                  <a:lnTo>
                    <a:pt x="0" y="187"/>
                  </a:lnTo>
                  <a:lnTo>
                    <a:pt x="93" y="403"/>
                  </a:lnTo>
                  <a:lnTo>
                    <a:pt x="155" y="403"/>
                  </a:lnTo>
                  <a:lnTo>
                    <a:pt x="340" y="310"/>
                  </a:lnTo>
                  <a:lnTo>
                    <a:pt x="526" y="187"/>
                  </a:lnTo>
                  <a:lnTo>
                    <a:pt x="40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3" name="Google Shape;5783;p3"/>
            <p:cNvSpPr/>
            <p:nvPr/>
          </p:nvSpPr>
          <p:spPr>
            <a:xfrm>
              <a:off x="4789150" y="5073275"/>
              <a:ext cx="12400" cy="9325"/>
            </a:xfrm>
            <a:custGeom>
              <a:rect b="b" l="l" r="r" t="t"/>
              <a:pathLst>
                <a:path extrusionOk="0" h="373" w="496">
                  <a:moveTo>
                    <a:pt x="433" y="1"/>
                  </a:moveTo>
                  <a:lnTo>
                    <a:pt x="248" y="63"/>
                  </a:lnTo>
                  <a:lnTo>
                    <a:pt x="31" y="125"/>
                  </a:lnTo>
                  <a:lnTo>
                    <a:pt x="0" y="156"/>
                  </a:lnTo>
                  <a:lnTo>
                    <a:pt x="62" y="372"/>
                  </a:lnTo>
                  <a:lnTo>
                    <a:pt x="124" y="341"/>
                  </a:lnTo>
                  <a:lnTo>
                    <a:pt x="310" y="279"/>
                  </a:lnTo>
                  <a:lnTo>
                    <a:pt x="495" y="217"/>
                  </a:lnTo>
                  <a:lnTo>
                    <a:pt x="43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4" name="Google Shape;5784;p3"/>
            <p:cNvSpPr/>
            <p:nvPr/>
          </p:nvSpPr>
          <p:spPr>
            <a:xfrm>
              <a:off x="5485750" y="5102675"/>
              <a:ext cx="85050" cy="116750"/>
            </a:xfrm>
            <a:custGeom>
              <a:rect b="b" l="l" r="r" t="t"/>
              <a:pathLst>
                <a:path extrusionOk="0" h="4670" w="3402">
                  <a:moveTo>
                    <a:pt x="2629" y="0"/>
                  </a:moveTo>
                  <a:lnTo>
                    <a:pt x="2227" y="31"/>
                  </a:lnTo>
                  <a:lnTo>
                    <a:pt x="1825" y="93"/>
                  </a:lnTo>
                  <a:lnTo>
                    <a:pt x="1577" y="186"/>
                  </a:lnTo>
                  <a:lnTo>
                    <a:pt x="1361" y="309"/>
                  </a:lnTo>
                  <a:lnTo>
                    <a:pt x="1144" y="433"/>
                  </a:lnTo>
                  <a:lnTo>
                    <a:pt x="928" y="588"/>
                  </a:lnTo>
                  <a:lnTo>
                    <a:pt x="742" y="773"/>
                  </a:lnTo>
                  <a:lnTo>
                    <a:pt x="588" y="959"/>
                  </a:lnTo>
                  <a:lnTo>
                    <a:pt x="433" y="1144"/>
                  </a:lnTo>
                  <a:lnTo>
                    <a:pt x="278" y="1392"/>
                  </a:lnTo>
                  <a:lnTo>
                    <a:pt x="186" y="1608"/>
                  </a:lnTo>
                  <a:lnTo>
                    <a:pt x="124" y="1825"/>
                  </a:lnTo>
                  <a:lnTo>
                    <a:pt x="62" y="2041"/>
                  </a:lnTo>
                  <a:lnTo>
                    <a:pt x="0" y="2258"/>
                  </a:lnTo>
                  <a:lnTo>
                    <a:pt x="0" y="2505"/>
                  </a:lnTo>
                  <a:lnTo>
                    <a:pt x="0" y="2722"/>
                  </a:lnTo>
                  <a:lnTo>
                    <a:pt x="0" y="2938"/>
                  </a:lnTo>
                  <a:lnTo>
                    <a:pt x="62" y="3155"/>
                  </a:lnTo>
                  <a:lnTo>
                    <a:pt x="93" y="3371"/>
                  </a:lnTo>
                  <a:lnTo>
                    <a:pt x="186" y="3587"/>
                  </a:lnTo>
                  <a:lnTo>
                    <a:pt x="278" y="3804"/>
                  </a:lnTo>
                  <a:lnTo>
                    <a:pt x="402" y="3990"/>
                  </a:lnTo>
                  <a:lnTo>
                    <a:pt x="526" y="4175"/>
                  </a:lnTo>
                  <a:lnTo>
                    <a:pt x="649" y="4361"/>
                  </a:lnTo>
                  <a:lnTo>
                    <a:pt x="835" y="4515"/>
                  </a:lnTo>
                  <a:lnTo>
                    <a:pt x="990" y="4670"/>
                  </a:lnTo>
                  <a:lnTo>
                    <a:pt x="1144" y="4484"/>
                  </a:lnTo>
                  <a:lnTo>
                    <a:pt x="990" y="4361"/>
                  </a:lnTo>
                  <a:lnTo>
                    <a:pt x="835" y="4206"/>
                  </a:lnTo>
                  <a:lnTo>
                    <a:pt x="588" y="3866"/>
                  </a:lnTo>
                  <a:lnTo>
                    <a:pt x="402" y="3495"/>
                  </a:lnTo>
                  <a:lnTo>
                    <a:pt x="278" y="3124"/>
                  </a:lnTo>
                  <a:lnTo>
                    <a:pt x="217" y="2722"/>
                  </a:lnTo>
                  <a:lnTo>
                    <a:pt x="247" y="2289"/>
                  </a:lnTo>
                  <a:lnTo>
                    <a:pt x="278" y="2103"/>
                  </a:lnTo>
                  <a:lnTo>
                    <a:pt x="340" y="1887"/>
                  </a:lnTo>
                  <a:lnTo>
                    <a:pt x="402" y="1670"/>
                  </a:lnTo>
                  <a:lnTo>
                    <a:pt x="495" y="1485"/>
                  </a:lnTo>
                  <a:lnTo>
                    <a:pt x="619" y="1299"/>
                  </a:lnTo>
                  <a:lnTo>
                    <a:pt x="742" y="1113"/>
                  </a:lnTo>
                  <a:lnTo>
                    <a:pt x="866" y="959"/>
                  </a:lnTo>
                  <a:lnTo>
                    <a:pt x="1021" y="835"/>
                  </a:lnTo>
                  <a:lnTo>
                    <a:pt x="1361" y="588"/>
                  </a:lnTo>
                  <a:lnTo>
                    <a:pt x="1701" y="402"/>
                  </a:lnTo>
                  <a:lnTo>
                    <a:pt x="2103" y="278"/>
                  </a:lnTo>
                  <a:lnTo>
                    <a:pt x="2505" y="217"/>
                  </a:lnTo>
                  <a:lnTo>
                    <a:pt x="2907" y="248"/>
                  </a:lnTo>
                  <a:lnTo>
                    <a:pt x="3124" y="278"/>
                  </a:lnTo>
                  <a:lnTo>
                    <a:pt x="3340" y="340"/>
                  </a:lnTo>
                  <a:lnTo>
                    <a:pt x="3402" y="124"/>
                  </a:lnTo>
                  <a:lnTo>
                    <a:pt x="3031" y="31"/>
                  </a:lnTo>
                  <a:lnTo>
                    <a:pt x="262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5" name="Google Shape;5785;p3"/>
            <p:cNvSpPr/>
            <p:nvPr/>
          </p:nvSpPr>
          <p:spPr>
            <a:xfrm>
              <a:off x="5520525" y="5110400"/>
              <a:ext cx="95900" cy="122950"/>
            </a:xfrm>
            <a:custGeom>
              <a:rect b="b" l="l" r="r" t="t"/>
              <a:pathLst>
                <a:path extrusionOk="0" h="4918" w="3836">
                  <a:moveTo>
                    <a:pt x="2444" y="0"/>
                  </a:moveTo>
                  <a:lnTo>
                    <a:pt x="2351" y="217"/>
                  </a:lnTo>
                  <a:lnTo>
                    <a:pt x="2567" y="341"/>
                  </a:lnTo>
                  <a:lnTo>
                    <a:pt x="2753" y="495"/>
                  </a:lnTo>
                  <a:lnTo>
                    <a:pt x="2939" y="650"/>
                  </a:lnTo>
                  <a:lnTo>
                    <a:pt x="3062" y="804"/>
                  </a:lnTo>
                  <a:lnTo>
                    <a:pt x="3217" y="990"/>
                  </a:lnTo>
                  <a:lnTo>
                    <a:pt x="3310" y="1206"/>
                  </a:lnTo>
                  <a:lnTo>
                    <a:pt x="3402" y="1392"/>
                  </a:lnTo>
                  <a:lnTo>
                    <a:pt x="3495" y="1609"/>
                  </a:lnTo>
                  <a:lnTo>
                    <a:pt x="3557" y="1825"/>
                  </a:lnTo>
                  <a:lnTo>
                    <a:pt x="3588" y="2072"/>
                  </a:lnTo>
                  <a:lnTo>
                    <a:pt x="3588" y="2289"/>
                  </a:lnTo>
                  <a:lnTo>
                    <a:pt x="3588" y="2505"/>
                  </a:lnTo>
                  <a:lnTo>
                    <a:pt x="3557" y="2753"/>
                  </a:lnTo>
                  <a:lnTo>
                    <a:pt x="3495" y="2969"/>
                  </a:lnTo>
                  <a:lnTo>
                    <a:pt x="3402" y="3186"/>
                  </a:lnTo>
                  <a:lnTo>
                    <a:pt x="3310" y="3402"/>
                  </a:lnTo>
                  <a:lnTo>
                    <a:pt x="3186" y="3619"/>
                  </a:lnTo>
                  <a:lnTo>
                    <a:pt x="3062" y="3804"/>
                  </a:lnTo>
                  <a:lnTo>
                    <a:pt x="2877" y="3990"/>
                  </a:lnTo>
                  <a:lnTo>
                    <a:pt x="2722" y="4144"/>
                  </a:lnTo>
                  <a:lnTo>
                    <a:pt x="2537" y="4268"/>
                  </a:lnTo>
                  <a:lnTo>
                    <a:pt x="2351" y="4392"/>
                  </a:lnTo>
                  <a:lnTo>
                    <a:pt x="2135" y="4485"/>
                  </a:lnTo>
                  <a:lnTo>
                    <a:pt x="1918" y="4577"/>
                  </a:lnTo>
                  <a:lnTo>
                    <a:pt x="1702" y="4608"/>
                  </a:lnTo>
                  <a:lnTo>
                    <a:pt x="1485" y="4670"/>
                  </a:lnTo>
                  <a:lnTo>
                    <a:pt x="1021" y="4670"/>
                  </a:lnTo>
                  <a:lnTo>
                    <a:pt x="805" y="4639"/>
                  </a:lnTo>
                  <a:lnTo>
                    <a:pt x="588" y="4577"/>
                  </a:lnTo>
                  <a:lnTo>
                    <a:pt x="372" y="4516"/>
                  </a:lnTo>
                  <a:lnTo>
                    <a:pt x="124" y="4423"/>
                  </a:lnTo>
                  <a:lnTo>
                    <a:pt x="1" y="4608"/>
                  </a:lnTo>
                  <a:lnTo>
                    <a:pt x="279" y="4732"/>
                  </a:lnTo>
                  <a:lnTo>
                    <a:pt x="588" y="4825"/>
                  </a:lnTo>
                  <a:lnTo>
                    <a:pt x="898" y="4887"/>
                  </a:lnTo>
                  <a:lnTo>
                    <a:pt x="1207" y="4918"/>
                  </a:lnTo>
                  <a:lnTo>
                    <a:pt x="1547" y="4887"/>
                  </a:lnTo>
                  <a:lnTo>
                    <a:pt x="1887" y="4825"/>
                  </a:lnTo>
                  <a:lnTo>
                    <a:pt x="2227" y="4701"/>
                  </a:lnTo>
                  <a:lnTo>
                    <a:pt x="2537" y="4546"/>
                  </a:lnTo>
                  <a:lnTo>
                    <a:pt x="2815" y="4361"/>
                  </a:lnTo>
                  <a:lnTo>
                    <a:pt x="3093" y="4113"/>
                  </a:lnTo>
                  <a:lnTo>
                    <a:pt x="3310" y="3835"/>
                  </a:lnTo>
                  <a:lnTo>
                    <a:pt x="3526" y="3526"/>
                  </a:lnTo>
                  <a:lnTo>
                    <a:pt x="3619" y="3278"/>
                  </a:lnTo>
                  <a:lnTo>
                    <a:pt x="3712" y="3031"/>
                  </a:lnTo>
                  <a:lnTo>
                    <a:pt x="3774" y="2784"/>
                  </a:lnTo>
                  <a:lnTo>
                    <a:pt x="3804" y="2536"/>
                  </a:lnTo>
                  <a:lnTo>
                    <a:pt x="3835" y="2289"/>
                  </a:lnTo>
                  <a:lnTo>
                    <a:pt x="3804" y="2041"/>
                  </a:lnTo>
                  <a:lnTo>
                    <a:pt x="3774" y="1794"/>
                  </a:lnTo>
                  <a:lnTo>
                    <a:pt x="3712" y="1516"/>
                  </a:lnTo>
                  <a:lnTo>
                    <a:pt x="3619" y="1299"/>
                  </a:lnTo>
                  <a:lnTo>
                    <a:pt x="3495" y="1052"/>
                  </a:lnTo>
                  <a:lnTo>
                    <a:pt x="3372" y="835"/>
                  </a:lnTo>
                  <a:lnTo>
                    <a:pt x="3217" y="650"/>
                  </a:lnTo>
                  <a:lnTo>
                    <a:pt x="3062" y="433"/>
                  </a:lnTo>
                  <a:lnTo>
                    <a:pt x="2877" y="279"/>
                  </a:lnTo>
                  <a:lnTo>
                    <a:pt x="2660" y="124"/>
                  </a:lnTo>
                  <a:lnTo>
                    <a:pt x="244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6" name="Google Shape;5786;p3"/>
            <p:cNvSpPr/>
            <p:nvPr/>
          </p:nvSpPr>
          <p:spPr>
            <a:xfrm>
              <a:off x="5569225" y="5105750"/>
              <a:ext cx="12400" cy="10075"/>
            </a:xfrm>
            <a:custGeom>
              <a:rect b="b" l="l" r="r" t="t"/>
              <a:pathLst>
                <a:path extrusionOk="0" h="403" w="496">
                  <a:moveTo>
                    <a:pt x="63" y="1"/>
                  </a:moveTo>
                  <a:lnTo>
                    <a:pt x="1" y="217"/>
                  </a:lnTo>
                  <a:lnTo>
                    <a:pt x="187" y="279"/>
                  </a:lnTo>
                  <a:lnTo>
                    <a:pt x="372" y="372"/>
                  </a:lnTo>
                  <a:lnTo>
                    <a:pt x="403" y="403"/>
                  </a:lnTo>
                  <a:lnTo>
                    <a:pt x="496" y="186"/>
                  </a:lnTo>
                  <a:lnTo>
                    <a:pt x="279" y="63"/>
                  </a:lnTo>
                  <a:lnTo>
                    <a:pt x="6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7" name="Google Shape;5787;p3"/>
            <p:cNvSpPr/>
            <p:nvPr/>
          </p:nvSpPr>
          <p:spPr>
            <a:xfrm>
              <a:off x="5510475" y="5214775"/>
              <a:ext cx="13175" cy="10850"/>
            </a:xfrm>
            <a:custGeom>
              <a:rect b="b" l="l" r="r" t="t"/>
              <a:pathLst>
                <a:path extrusionOk="0" h="434" w="527">
                  <a:moveTo>
                    <a:pt x="155" y="0"/>
                  </a:moveTo>
                  <a:lnTo>
                    <a:pt x="1" y="186"/>
                  </a:lnTo>
                  <a:lnTo>
                    <a:pt x="186" y="310"/>
                  </a:lnTo>
                  <a:lnTo>
                    <a:pt x="372" y="433"/>
                  </a:lnTo>
                  <a:lnTo>
                    <a:pt x="403" y="433"/>
                  </a:lnTo>
                  <a:lnTo>
                    <a:pt x="526" y="248"/>
                  </a:lnTo>
                  <a:lnTo>
                    <a:pt x="495" y="217"/>
                  </a:lnTo>
                  <a:lnTo>
                    <a:pt x="310" y="124"/>
                  </a:lnTo>
                  <a:lnTo>
                    <a:pt x="1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8" name="Google Shape;5788;p3"/>
            <p:cNvSpPr/>
            <p:nvPr/>
          </p:nvSpPr>
          <p:spPr>
            <a:xfrm>
              <a:off x="5491150" y="5108075"/>
              <a:ext cx="78100" cy="106725"/>
            </a:xfrm>
            <a:custGeom>
              <a:rect b="b" l="l" r="r" t="t"/>
              <a:pathLst>
                <a:path extrusionOk="0" h="4269" w="3124">
                  <a:moveTo>
                    <a:pt x="2289" y="1"/>
                  </a:moveTo>
                  <a:lnTo>
                    <a:pt x="1887" y="62"/>
                  </a:lnTo>
                  <a:lnTo>
                    <a:pt x="1485" y="186"/>
                  </a:lnTo>
                  <a:lnTo>
                    <a:pt x="1145" y="372"/>
                  </a:lnTo>
                  <a:lnTo>
                    <a:pt x="805" y="619"/>
                  </a:lnTo>
                  <a:lnTo>
                    <a:pt x="650" y="743"/>
                  </a:lnTo>
                  <a:lnTo>
                    <a:pt x="526" y="897"/>
                  </a:lnTo>
                  <a:lnTo>
                    <a:pt x="403" y="1083"/>
                  </a:lnTo>
                  <a:lnTo>
                    <a:pt x="279" y="1269"/>
                  </a:lnTo>
                  <a:lnTo>
                    <a:pt x="186" y="1454"/>
                  </a:lnTo>
                  <a:lnTo>
                    <a:pt x="124" y="1671"/>
                  </a:lnTo>
                  <a:lnTo>
                    <a:pt x="62" y="1887"/>
                  </a:lnTo>
                  <a:lnTo>
                    <a:pt x="31" y="2073"/>
                  </a:lnTo>
                  <a:lnTo>
                    <a:pt x="1" y="2506"/>
                  </a:lnTo>
                  <a:lnTo>
                    <a:pt x="62" y="2908"/>
                  </a:lnTo>
                  <a:lnTo>
                    <a:pt x="186" y="3279"/>
                  </a:lnTo>
                  <a:lnTo>
                    <a:pt x="372" y="3650"/>
                  </a:lnTo>
                  <a:lnTo>
                    <a:pt x="619" y="3990"/>
                  </a:lnTo>
                  <a:lnTo>
                    <a:pt x="774" y="4145"/>
                  </a:lnTo>
                  <a:lnTo>
                    <a:pt x="928" y="4268"/>
                  </a:lnTo>
                  <a:lnTo>
                    <a:pt x="1052" y="4083"/>
                  </a:lnTo>
                  <a:lnTo>
                    <a:pt x="774" y="3835"/>
                  </a:lnTo>
                  <a:lnTo>
                    <a:pt x="557" y="3526"/>
                  </a:lnTo>
                  <a:lnTo>
                    <a:pt x="403" y="3186"/>
                  </a:lnTo>
                  <a:lnTo>
                    <a:pt x="279" y="2846"/>
                  </a:lnTo>
                  <a:lnTo>
                    <a:pt x="248" y="2475"/>
                  </a:lnTo>
                  <a:lnTo>
                    <a:pt x="248" y="2104"/>
                  </a:lnTo>
                  <a:lnTo>
                    <a:pt x="341" y="1732"/>
                  </a:lnTo>
                  <a:lnTo>
                    <a:pt x="495" y="1392"/>
                  </a:lnTo>
                  <a:lnTo>
                    <a:pt x="681" y="1052"/>
                  </a:lnTo>
                  <a:lnTo>
                    <a:pt x="959" y="774"/>
                  </a:lnTo>
                  <a:lnTo>
                    <a:pt x="1238" y="557"/>
                  </a:lnTo>
                  <a:lnTo>
                    <a:pt x="1578" y="403"/>
                  </a:lnTo>
                  <a:lnTo>
                    <a:pt x="1918" y="279"/>
                  </a:lnTo>
                  <a:lnTo>
                    <a:pt x="2289" y="248"/>
                  </a:lnTo>
                  <a:lnTo>
                    <a:pt x="2660" y="248"/>
                  </a:lnTo>
                  <a:lnTo>
                    <a:pt x="3031" y="341"/>
                  </a:lnTo>
                  <a:lnTo>
                    <a:pt x="3124" y="124"/>
                  </a:lnTo>
                  <a:lnTo>
                    <a:pt x="2908" y="62"/>
                  </a:lnTo>
                  <a:lnTo>
                    <a:pt x="2691" y="32"/>
                  </a:lnTo>
                  <a:lnTo>
                    <a:pt x="228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9" name="Google Shape;5789;p3"/>
            <p:cNvSpPr/>
            <p:nvPr/>
          </p:nvSpPr>
          <p:spPr>
            <a:xfrm>
              <a:off x="5523625" y="5115800"/>
              <a:ext cx="86625" cy="111375"/>
            </a:xfrm>
            <a:custGeom>
              <a:rect b="b" l="l" r="r" t="t"/>
              <a:pathLst>
                <a:path extrusionOk="0" h="4455" w="3465">
                  <a:moveTo>
                    <a:pt x="2227" y="1"/>
                  </a:moveTo>
                  <a:lnTo>
                    <a:pt x="2165" y="217"/>
                  </a:lnTo>
                  <a:lnTo>
                    <a:pt x="2351" y="341"/>
                  </a:lnTo>
                  <a:lnTo>
                    <a:pt x="2505" y="465"/>
                  </a:lnTo>
                  <a:lnTo>
                    <a:pt x="2660" y="619"/>
                  </a:lnTo>
                  <a:lnTo>
                    <a:pt x="2784" y="774"/>
                  </a:lnTo>
                  <a:lnTo>
                    <a:pt x="2907" y="929"/>
                  </a:lnTo>
                  <a:lnTo>
                    <a:pt x="3000" y="1114"/>
                  </a:lnTo>
                  <a:lnTo>
                    <a:pt x="3093" y="1300"/>
                  </a:lnTo>
                  <a:lnTo>
                    <a:pt x="3155" y="1485"/>
                  </a:lnTo>
                  <a:lnTo>
                    <a:pt x="3186" y="1671"/>
                  </a:lnTo>
                  <a:lnTo>
                    <a:pt x="3217" y="1887"/>
                  </a:lnTo>
                  <a:lnTo>
                    <a:pt x="3248" y="2073"/>
                  </a:lnTo>
                  <a:lnTo>
                    <a:pt x="3217" y="2289"/>
                  </a:lnTo>
                  <a:lnTo>
                    <a:pt x="3186" y="2506"/>
                  </a:lnTo>
                  <a:lnTo>
                    <a:pt x="3155" y="2691"/>
                  </a:lnTo>
                  <a:lnTo>
                    <a:pt x="3062" y="2908"/>
                  </a:lnTo>
                  <a:lnTo>
                    <a:pt x="2969" y="3093"/>
                  </a:lnTo>
                  <a:lnTo>
                    <a:pt x="2876" y="3279"/>
                  </a:lnTo>
                  <a:lnTo>
                    <a:pt x="2753" y="3434"/>
                  </a:lnTo>
                  <a:lnTo>
                    <a:pt x="2598" y="3588"/>
                  </a:lnTo>
                  <a:lnTo>
                    <a:pt x="2443" y="3743"/>
                  </a:lnTo>
                  <a:lnTo>
                    <a:pt x="2289" y="3867"/>
                  </a:lnTo>
                  <a:lnTo>
                    <a:pt x="2134" y="3959"/>
                  </a:lnTo>
                  <a:lnTo>
                    <a:pt x="1949" y="4052"/>
                  </a:lnTo>
                  <a:lnTo>
                    <a:pt x="1763" y="4114"/>
                  </a:lnTo>
                  <a:lnTo>
                    <a:pt x="1547" y="4176"/>
                  </a:lnTo>
                  <a:lnTo>
                    <a:pt x="1361" y="4207"/>
                  </a:lnTo>
                  <a:lnTo>
                    <a:pt x="1145" y="4238"/>
                  </a:lnTo>
                  <a:lnTo>
                    <a:pt x="959" y="4238"/>
                  </a:lnTo>
                  <a:lnTo>
                    <a:pt x="743" y="4207"/>
                  </a:lnTo>
                  <a:lnTo>
                    <a:pt x="557" y="4176"/>
                  </a:lnTo>
                  <a:lnTo>
                    <a:pt x="341" y="4114"/>
                  </a:lnTo>
                  <a:lnTo>
                    <a:pt x="155" y="4021"/>
                  </a:lnTo>
                  <a:lnTo>
                    <a:pt x="0" y="4207"/>
                  </a:lnTo>
                  <a:lnTo>
                    <a:pt x="248" y="4300"/>
                  </a:lnTo>
                  <a:lnTo>
                    <a:pt x="464" y="4361"/>
                  </a:lnTo>
                  <a:lnTo>
                    <a:pt x="681" y="4423"/>
                  </a:lnTo>
                  <a:lnTo>
                    <a:pt x="897" y="4454"/>
                  </a:lnTo>
                  <a:lnTo>
                    <a:pt x="1361" y="4454"/>
                  </a:lnTo>
                  <a:lnTo>
                    <a:pt x="1578" y="4392"/>
                  </a:lnTo>
                  <a:lnTo>
                    <a:pt x="1794" y="4361"/>
                  </a:lnTo>
                  <a:lnTo>
                    <a:pt x="2011" y="4269"/>
                  </a:lnTo>
                  <a:lnTo>
                    <a:pt x="2227" y="4176"/>
                  </a:lnTo>
                  <a:lnTo>
                    <a:pt x="2413" y="4052"/>
                  </a:lnTo>
                  <a:lnTo>
                    <a:pt x="2598" y="3928"/>
                  </a:lnTo>
                  <a:lnTo>
                    <a:pt x="2753" y="3774"/>
                  </a:lnTo>
                  <a:lnTo>
                    <a:pt x="2938" y="3588"/>
                  </a:lnTo>
                  <a:lnTo>
                    <a:pt x="3062" y="3403"/>
                  </a:lnTo>
                  <a:lnTo>
                    <a:pt x="3186" y="3186"/>
                  </a:lnTo>
                  <a:lnTo>
                    <a:pt x="3278" y="2970"/>
                  </a:lnTo>
                  <a:lnTo>
                    <a:pt x="3371" y="2753"/>
                  </a:lnTo>
                  <a:lnTo>
                    <a:pt x="3433" y="2537"/>
                  </a:lnTo>
                  <a:lnTo>
                    <a:pt x="3464" y="2289"/>
                  </a:lnTo>
                  <a:lnTo>
                    <a:pt x="3464" y="2073"/>
                  </a:lnTo>
                  <a:lnTo>
                    <a:pt x="3464" y="1856"/>
                  </a:lnTo>
                  <a:lnTo>
                    <a:pt x="3433" y="1609"/>
                  </a:lnTo>
                  <a:lnTo>
                    <a:pt x="3371" y="1393"/>
                  </a:lnTo>
                  <a:lnTo>
                    <a:pt x="3278" y="1176"/>
                  </a:lnTo>
                  <a:lnTo>
                    <a:pt x="3186" y="990"/>
                  </a:lnTo>
                  <a:lnTo>
                    <a:pt x="3093" y="774"/>
                  </a:lnTo>
                  <a:lnTo>
                    <a:pt x="2938" y="588"/>
                  </a:lnTo>
                  <a:lnTo>
                    <a:pt x="2815" y="434"/>
                  </a:lnTo>
                  <a:lnTo>
                    <a:pt x="2629" y="279"/>
                  </a:lnTo>
                  <a:lnTo>
                    <a:pt x="2443" y="125"/>
                  </a:lnTo>
                  <a:lnTo>
                    <a:pt x="222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0" name="Google Shape;5790;p3"/>
            <p:cNvSpPr/>
            <p:nvPr/>
          </p:nvSpPr>
          <p:spPr>
            <a:xfrm>
              <a:off x="5566925" y="5111175"/>
              <a:ext cx="12375" cy="10075"/>
            </a:xfrm>
            <a:custGeom>
              <a:rect b="b" l="l" r="r" t="t"/>
              <a:pathLst>
                <a:path extrusionOk="0" h="403" w="495">
                  <a:moveTo>
                    <a:pt x="93" y="0"/>
                  </a:moveTo>
                  <a:lnTo>
                    <a:pt x="0" y="217"/>
                  </a:lnTo>
                  <a:lnTo>
                    <a:pt x="371" y="371"/>
                  </a:lnTo>
                  <a:lnTo>
                    <a:pt x="433" y="402"/>
                  </a:lnTo>
                  <a:lnTo>
                    <a:pt x="495" y="186"/>
                  </a:lnTo>
                  <a:lnTo>
                    <a:pt x="464" y="155"/>
                  </a:lnTo>
                  <a:lnTo>
                    <a:pt x="279" y="62"/>
                  </a:lnTo>
                  <a:lnTo>
                    <a:pt x="9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1" name="Google Shape;5791;p3"/>
            <p:cNvSpPr/>
            <p:nvPr/>
          </p:nvSpPr>
          <p:spPr>
            <a:xfrm>
              <a:off x="5514350" y="5210125"/>
              <a:ext cx="13150" cy="10850"/>
            </a:xfrm>
            <a:custGeom>
              <a:rect b="b" l="l" r="r" t="t"/>
              <a:pathLst>
                <a:path extrusionOk="0" h="434" w="526">
                  <a:moveTo>
                    <a:pt x="124" y="1"/>
                  </a:moveTo>
                  <a:lnTo>
                    <a:pt x="0" y="186"/>
                  </a:lnTo>
                  <a:lnTo>
                    <a:pt x="155" y="310"/>
                  </a:lnTo>
                  <a:lnTo>
                    <a:pt x="340" y="403"/>
                  </a:lnTo>
                  <a:lnTo>
                    <a:pt x="371" y="434"/>
                  </a:lnTo>
                  <a:lnTo>
                    <a:pt x="526" y="248"/>
                  </a:lnTo>
                  <a:lnTo>
                    <a:pt x="433" y="217"/>
                  </a:lnTo>
                  <a:lnTo>
                    <a:pt x="1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2" name="Google Shape;5792;p3"/>
            <p:cNvSpPr/>
            <p:nvPr/>
          </p:nvSpPr>
          <p:spPr>
            <a:xfrm>
              <a:off x="4764400" y="4719200"/>
              <a:ext cx="96675" cy="123725"/>
            </a:xfrm>
            <a:custGeom>
              <a:rect b="b" l="l" r="r" t="t"/>
              <a:pathLst>
                <a:path extrusionOk="0" h="4949" w="3867">
                  <a:moveTo>
                    <a:pt x="2598" y="0"/>
                  </a:moveTo>
                  <a:lnTo>
                    <a:pt x="2351" y="31"/>
                  </a:lnTo>
                  <a:lnTo>
                    <a:pt x="2104" y="62"/>
                  </a:lnTo>
                  <a:lnTo>
                    <a:pt x="1856" y="124"/>
                  </a:lnTo>
                  <a:lnTo>
                    <a:pt x="1609" y="217"/>
                  </a:lnTo>
                  <a:lnTo>
                    <a:pt x="1361" y="309"/>
                  </a:lnTo>
                  <a:lnTo>
                    <a:pt x="1145" y="464"/>
                  </a:lnTo>
                  <a:lnTo>
                    <a:pt x="959" y="619"/>
                  </a:lnTo>
                  <a:lnTo>
                    <a:pt x="774" y="773"/>
                  </a:lnTo>
                  <a:lnTo>
                    <a:pt x="588" y="959"/>
                  </a:lnTo>
                  <a:lnTo>
                    <a:pt x="434" y="1175"/>
                  </a:lnTo>
                  <a:lnTo>
                    <a:pt x="310" y="1392"/>
                  </a:lnTo>
                  <a:lnTo>
                    <a:pt x="186" y="1639"/>
                  </a:lnTo>
                  <a:lnTo>
                    <a:pt x="124" y="1887"/>
                  </a:lnTo>
                  <a:lnTo>
                    <a:pt x="63" y="2134"/>
                  </a:lnTo>
                  <a:lnTo>
                    <a:pt x="1" y="2381"/>
                  </a:lnTo>
                  <a:lnTo>
                    <a:pt x="1" y="2629"/>
                  </a:lnTo>
                  <a:lnTo>
                    <a:pt x="1" y="2876"/>
                  </a:lnTo>
                  <a:lnTo>
                    <a:pt x="63" y="3124"/>
                  </a:lnTo>
                  <a:lnTo>
                    <a:pt x="124" y="3402"/>
                  </a:lnTo>
                  <a:lnTo>
                    <a:pt x="217" y="3618"/>
                  </a:lnTo>
                  <a:lnTo>
                    <a:pt x="310" y="3866"/>
                  </a:lnTo>
                  <a:lnTo>
                    <a:pt x="434" y="4082"/>
                  </a:lnTo>
                  <a:lnTo>
                    <a:pt x="588" y="4299"/>
                  </a:lnTo>
                  <a:lnTo>
                    <a:pt x="774" y="4484"/>
                  </a:lnTo>
                  <a:lnTo>
                    <a:pt x="959" y="4639"/>
                  </a:lnTo>
                  <a:lnTo>
                    <a:pt x="1176" y="4794"/>
                  </a:lnTo>
                  <a:lnTo>
                    <a:pt x="1392" y="4917"/>
                  </a:lnTo>
                  <a:lnTo>
                    <a:pt x="1392" y="4948"/>
                  </a:lnTo>
                  <a:lnTo>
                    <a:pt x="1485" y="4701"/>
                  </a:lnTo>
                  <a:lnTo>
                    <a:pt x="1269" y="4577"/>
                  </a:lnTo>
                  <a:lnTo>
                    <a:pt x="1083" y="4453"/>
                  </a:lnTo>
                  <a:lnTo>
                    <a:pt x="898" y="4299"/>
                  </a:lnTo>
                  <a:lnTo>
                    <a:pt x="743" y="4113"/>
                  </a:lnTo>
                  <a:lnTo>
                    <a:pt x="619" y="3928"/>
                  </a:lnTo>
                  <a:lnTo>
                    <a:pt x="496" y="3742"/>
                  </a:lnTo>
                  <a:lnTo>
                    <a:pt x="403" y="3526"/>
                  </a:lnTo>
                  <a:lnTo>
                    <a:pt x="341" y="3309"/>
                  </a:lnTo>
                  <a:lnTo>
                    <a:pt x="279" y="3093"/>
                  </a:lnTo>
                  <a:lnTo>
                    <a:pt x="248" y="2876"/>
                  </a:lnTo>
                  <a:lnTo>
                    <a:pt x="217" y="2629"/>
                  </a:lnTo>
                  <a:lnTo>
                    <a:pt x="248" y="2412"/>
                  </a:lnTo>
                  <a:lnTo>
                    <a:pt x="279" y="2165"/>
                  </a:lnTo>
                  <a:lnTo>
                    <a:pt x="341" y="1948"/>
                  </a:lnTo>
                  <a:lnTo>
                    <a:pt x="403" y="1732"/>
                  </a:lnTo>
                  <a:lnTo>
                    <a:pt x="526" y="1516"/>
                  </a:lnTo>
                  <a:lnTo>
                    <a:pt x="650" y="1299"/>
                  </a:lnTo>
                  <a:lnTo>
                    <a:pt x="774" y="1114"/>
                  </a:lnTo>
                  <a:lnTo>
                    <a:pt x="929" y="928"/>
                  </a:lnTo>
                  <a:lnTo>
                    <a:pt x="1114" y="773"/>
                  </a:lnTo>
                  <a:lnTo>
                    <a:pt x="1300" y="650"/>
                  </a:lnTo>
                  <a:lnTo>
                    <a:pt x="1485" y="526"/>
                  </a:lnTo>
                  <a:lnTo>
                    <a:pt x="1702" y="433"/>
                  </a:lnTo>
                  <a:lnTo>
                    <a:pt x="1918" y="340"/>
                  </a:lnTo>
                  <a:lnTo>
                    <a:pt x="2135" y="279"/>
                  </a:lnTo>
                  <a:lnTo>
                    <a:pt x="2351" y="248"/>
                  </a:lnTo>
                  <a:lnTo>
                    <a:pt x="2815" y="248"/>
                  </a:lnTo>
                  <a:lnTo>
                    <a:pt x="3062" y="279"/>
                  </a:lnTo>
                  <a:lnTo>
                    <a:pt x="3279" y="340"/>
                  </a:lnTo>
                  <a:lnTo>
                    <a:pt x="3495" y="402"/>
                  </a:lnTo>
                  <a:lnTo>
                    <a:pt x="3712" y="526"/>
                  </a:lnTo>
                  <a:lnTo>
                    <a:pt x="3866" y="340"/>
                  </a:lnTo>
                  <a:lnTo>
                    <a:pt x="3835" y="309"/>
                  </a:lnTo>
                  <a:lnTo>
                    <a:pt x="3619" y="217"/>
                  </a:lnTo>
                  <a:lnTo>
                    <a:pt x="3372" y="124"/>
                  </a:lnTo>
                  <a:lnTo>
                    <a:pt x="3124" y="62"/>
                  </a:lnTo>
                  <a:lnTo>
                    <a:pt x="2877" y="31"/>
                  </a:lnTo>
                  <a:lnTo>
                    <a:pt x="259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3" name="Google Shape;5793;p3"/>
            <p:cNvSpPr/>
            <p:nvPr/>
          </p:nvSpPr>
          <p:spPr>
            <a:xfrm>
              <a:off x="4810025" y="4733875"/>
              <a:ext cx="85075" cy="116000"/>
            </a:xfrm>
            <a:custGeom>
              <a:rect b="b" l="l" r="r" t="t"/>
              <a:pathLst>
                <a:path extrusionOk="0" h="4640" w="3403">
                  <a:moveTo>
                    <a:pt x="2443" y="1"/>
                  </a:moveTo>
                  <a:lnTo>
                    <a:pt x="2289" y="186"/>
                  </a:lnTo>
                  <a:lnTo>
                    <a:pt x="2598" y="465"/>
                  </a:lnTo>
                  <a:lnTo>
                    <a:pt x="2815" y="805"/>
                  </a:lnTo>
                  <a:lnTo>
                    <a:pt x="3000" y="1176"/>
                  </a:lnTo>
                  <a:lnTo>
                    <a:pt x="3124" y="1547"/>
                  </a:lnTo>
                  <a:lnTo>
                    <a:pt x="3186" y="1949"/>
                  </a:lnTo>
                  <a:lnTo>
                    <a:pt x="3155" y="2351"/>
                  </a:lnTo>
                  <a:lnTo>
                    <a:pt x="3062" y="2753"/>
                  </a:lnTo>
                  <a:lnTo>
                    <a:pt x="3000" y="2970"/>
                  </a:lnTo>
                  <a:lnTo>
                    <a:pt x="2907" y="3155"/>
                  </a:lnTo>
                  <a:lnTo>
                    <a:pt x="2784" y="3341"/>
                  </a:lnTo>
                  <a:lnTo>
                    <a:pt x="2660" y="3526"/>
                  </a:lnTo>
                  <a:lnTo>
                    <a:pt x="2382" y="3805"/>
                  </a:lnTo>
                  <a:lnTo>
                    <a:pt x="2041" y="4052"/>
                  </a:lnTo>
                  <a:lnTo>
                    <a:pt x="1701" y="4238"/>
                  </a:lnTo>
                  <a:lnTo>
                    <a:pt x="1299" y="4361"/>
                  </a:lnTo>
                  <a:lnTo>
                    <a:pt x="897" y="4423"/>
                  </a:lnTo>
                  <a:lnTo>
                    <a:pt x="495" y="4392"/>
                  </a:lnTo>
                  <a:lnTo>
                    <a:pt x="93" y="4299"/>
                  </a:lnTo>
                  <a:lnTo>
                    <a:pt x="0" y="4516"/>
                  </a:lnTo>
                  <a:lnTo>
                    <a:pt x="402" y="4609"/>
                  </a:lnTo>
                  <a:lnTo>
                    <a:pt x="773" y="4640"/>
                  </a:lnTo>
                  <a:lnTo>
                    <a:pt x="1145" y="4609"/>
                  </a:lnTo>
                  <a:lnTo>
                    <a:pt x="1485" y="4547"/>
                  </a:lnTo>
                  <a:lnTo>
                    <a:pt x="1794" y="4454"/>
                  </a:lnTo>
                  <a:lnTo>
                    <a:pt x="2103" y="4299"/>
                  </a:lnTo>
                  <a:lnTo>
                    <a:pt x="2413" y="4083"/>
                  </a:lnTo>
                  <a:lnTo>
                    <a:pt x="2660" y="3836"/>
                  </a:lnTo>
                  <a:lnTo>
                    <a:pt x="2907" y="3588"/>
                  </a:lnTo>
                  <a:lnTo>
                    <a:pt x="3093" y="3248"/>
                  </a:lnTo>
                  <a:lnTo>
                    <a:pt x="3186" y="3062"/>
                  </a:lnTo>
                  <a:lnTo>
                    <a:pt x="3278" y="2815"/>
                  </a:lnTo>
                  <a:lnTo>
                    <a:pt x="3340" y="2598"/>
                  </a:lnTo>
                  <a:lnTo>
                    <a:pt x="3371" y="2382"/>
                  </a:lnTo>
                  <a:lnTo>
                    <a:pt x="3402" y="2166"/>
                  </a:lnTo>
                  <a:lnTo>
                    <a:pt x="3402" y="1949"/>
                  </a:lnTo>
                  <a:lnTo>
                    <a:pt x="3371" y="1733"/>
                  </a:lnTo>
                  <a:lnTo>
                    <a:pt x="3340" y="1485"/>
                  </a:lnTo>
                  <a:lnTo>
                    <a:pt x="3278" y="1300"/>
                  </a:lnTo>
                  <a:lnTo>
                    <a:pt x="3217" y="1083"/>
                  </a:lnTo>
                  <a:lnTo>
                    <a:pt x="3124" y="867"/>
                  </a:lnTo>
                  <a:lnTo>
                    <a:pt x="3031" y="681"/>
                  </a:lnTo>
                  <a:lnTo>
                    <a:pt x="2907" y="496"/>
                  </a:lnTo>
                  <a:lnTo>
                    <a:pt x="2753" y="310"/>
                  </a:lnTo>
                  <a:lnTo>
                    <a:pt x="2598" y="155"/>
                  </a:lnTo>
                  <a:lnTo>
                    <a:pt x="244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4" name="Google Shape;5794;p3"/>
            <p:cNvSpPr/>
            <p:nvPr/>
          </p:nvSpPr>
          <p:spPr>
            <a:xfrm>
              <a:off x="4799200" y="4836700"/>
              <a:ext cx="13175" cy="10075"/>
            </a:xfrm>
            <a:custGeom>
              <a:rect b="b" l="l" r="r" t="t"/>
              <a:pathLst>
                <a:path extrusionOk="0" h="403" w="527">
                  <a:moveTo>
                    <a:pt x="93" y="1"/>
                  </a:moveTo>
                  <a:lnTo>
                    <a:pt x="0" y="248"/>
                  </a:lnTo>
                  <a:lnTo>
                    <a:pt x="217" y="341"/>
                  </a:lnTo>
                  <a:lnTo>
                    <a:pt x="433" y="403"/>
                  </a:lnTo>
                  <a:lnTo>
                    <a:pt x="526" y="186"/>
                  </a:lnTo>
                  <a:lnTo>
                    <a:pt x="310" y="125"/>
                  </a:lnTo>
                  <a:lnTo>
                    <a:pt x="93" y="32"/>
                  </a:lnTo>
                  <a:lnTo>
                    <a:pt x="9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5" name="Google Shape;5795;p3"/>
            <p:cNvSpPr/>
            <p:nvPr/>
          </p:nvSpPr>
          <p:spPr>
            <a:xfrm>
              <a:off x="4857175" y="4727700"/>
              <a:ext cx="13950" cy="10850"/>
            </a:xfrm>
            <a:custGeom>
              <a:rect b="b" l="l" r="r" t="t"/>
              <a:pathLst>
                <a:path extrusionOk="0" h="434" w="558">
                  <a:moveTo>
                    <a:pt x="155" y="0"/>
                  </a:moveTo>
                  <a:lnTo>
                    <a:pt x="1" y="186"/>
                  </a:lnTo>
                  <a:lnTo>
                    <a:pt x="32" y="186"/>
                  </a:lnTo>
                  <a:lnTo>
                    <a:pt x="217" y="310"/>
                  </a:lnTo>
                  <a:lnTo>
                    <a:pt x="403" y="433"/>
                  </a:lnTo>
                  <a:lnTo>
                    <a:pt x="557" y="248"/>
                  </a:lnTo>
                  <a:lnTo>
                    <a:pt x="341" y="124"/>
                  </a:lnTo>
                  <a:lnTo>
                    <a:pt x="1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6" name="Google Shape;5796;p3"/>
            <p:cNvSpPr/>
            <p:nvPr/>
          </p:nvSpPr>
          <p:spPr>
            <a:xfrm>
              <a:off x="4812350" y="4738525"/>
              <a:ext cx="77325" cy="105950"/>
            </a:xfrm>
            <a:custGeom>
              <a:rect b="b" l="l" r="r" t="t"/>
              <a:pathLst>
                <a:path extrusionOk="0" h="4238" w="3093">
                  <a:moveTo>
                    <a:pt x="2196" y="0"/>
                  </a:moveTo>
                  <a:lnTo>
                    <a:pt x="2072" y="186"/>
                  </a:lnTo>
                  <a:lnTo>
                    <a:pt x="2320" y="433"/>
                  </a:lnTo>
                  <a:lnTo>
                    <a:pt x="2536" y="743"/>
                  </a:lnTo>
                  <a:lnTo>
                    <a:pt x="2691" y="1083"/>
                  </a:lnTo>
                  <a:lnTo>
                    <a:pt x="2814" y="1423"/>
                  </a:lnTo>
                  <a:lnTo>
                    <a:pt x="2845" y="1763"/>
                  </a:lnTo>
                  <a:lnTo>
                    <a:pt x="2814" y="2134"/>
                  </a:lnTo>
                  <a:lnTo>
                    <a:pt x="2752" y="2505"/>
                  </a:lnTo>
                  <a:lnTo>
                    <a:pt x="2598" y="2845"/>
                  </a:lnTo>
                  <a:lnTo>
                    <a:pt x="2381" y="3186"/>
                  </a:lnTo>
                  <a:lnTo>
                    <a:pt x="2134" y="3464"/>
                  </a:lnTo>
                  <a:lnTo>
                    <a:pt x="1825" y="3680"/>
                  </a:lnTo>
                  <a:lnTo>
                    <a:pt x="1515" y="3835"/>
                  </a:lnTo>
                  <a:lnTo>
                    <a:pt x="1175" y="3959"/>
                  </a:lnTo>
                  <a:lnTo>
                    <a:pt x="804" y="3990"/>
                  </a:lnTo>
                  <a:lnTo>
                    <a:pt x="433" y="3990"/>
                  </a:lnTo>
                  <a:lnTo>
                    <a:pt x="62" y="3897"/>
                  </a:lnTo>
                  <a:lnTo>
                    <a:pt x="0" y="4113"/>
                  </a:lnTo>
                  <a:lnTo>
                    <a:pt x="402" y="4206"/>
                  </a:lnTo>
                  <a:lnTo>
                    <a:pt x="804" y="4237"/>
                  </a:lnTo>
                  <a:lnTo>
                    <a:pt x="1206" y="4175"/>
                  </a:lnTo>
                  <a:lnTo>
                    <a:pt x="1608" y="4052"/>
                  </a:lnTo>
                  <a:lnTo>
                    <a:pt x="1948" y="3866"/>
                  </a:lnTo>
                  <a:lnTo>
                    <a:pt x="2289" y="3619"/>
                  </a:lnTo>
                  <a:lnTo>
                    <a:pt x="2567" y="3340"/>
                  </a:lnTo>
                  <a:lnTo>
                    <a:pt x="2691" y="3155"/>
                  </a:lnTo>
                  <a:lnTo>
                    <a:pt x="2814" y="2969"/>
                  </a:lnTo>
                  <a:lnTo>
                    <a:pt x="2907" y="2784"/>
                  </a:lnTo>
                  <a:lnTo>
                    <a:pt x="2969" y="2567"/>
                  </a:lnTo>
                  <a:lnTo>
                    <a:pt x="3062" y="2165"/>
                  </a:lnTo>
                  <a:lnTo>
                    <a:pt x="3093" y="1763"/>
                  </a:lnTo>
                  <a:lnTo>
                    <a:pt x="3031" y="1361"/>
                  </a:lnTo>
                  <a:lnTo>
                    <a:pt x="2907" y="990"/>
                  </a:lnTo>
                  <a:lnTo>
                    <a:pt x="2722" y="619"/>
                  </a:lnTo>
                  <a:lnTo>
                    <a:pt x="2505" y="279"/>
                  </a:lnTo>
                  <a:lnTo>
                    <a:pt x="219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7" name="Google Shape;5797;p3"/>
            <p:cNvSpPr/>
            <p:nvPr/>
          </p:nvSpPr>
          <p:spPr>
            <a:xfrm>
              <a:off x="4769825" y="4725375"/>
              <a:ext cx="87375" cy="111350"/>
            </a:xfrm>
            <a:custGeom>
              <a:rect b="b" l="l" r="r" t="t"/>
              <a:pathLst>
                <a:path extrusionOk="0" h="4454" w="3495">
                  <a:moveTo>
                    <a:pt x="2134" y="1"/>
                  </a:moveTo>
                  <a:lnTo>
                    <a:pt x="1918" y="32"/>
                  </a:lnTo>
                  <a:lnTo>
                    <a:pt x="1701" y="93"/>
                  </a:lnTo>
                  <a:lnTo>
                    <a:pt x="1485" y="186"/>
                  </a:lnTo>
                  <a:lnTo>
                    <a:pt x="1268" y="279"/>
                  </a:lnTo>
                  <a:lnTo>
                    <a:pt x="1083" y="403"/>
                  </a:lnTo>
                  <a:lnTo>
                    <a:pt x="897" y="526"/>
                  </a:lnTo>
                  <a:lnTo>
                    <a:pt x="712" y="681"/>
                  </a:lnTo>
                  <a:lnTo>
                    <a:pt x="557" y="867"/>
                  </a:lnTo>
                  <a:lnTo>
                    <a:pt x="433" y="1052"/>
                  </a:lnTo>
                  <a:lnTo>
                    <a:pt x="309" y="1269"/>
                  </a:lnTo>
                  <a:lnTo>
                    <a:pt x="186" y="1485"/>
                  </a:lnTo>
                  <a:lnTo>
                    <a:pt x="124" y="1701"/>
                  </a:lnTo>
                  <a:lnTo>
                    <a:pt x="62" y="1918"/>
                  </a:lnTo>
                  <a:lnTo>
                    <a:pt x="31" y="2165"/>
                  </a:lnTo>
                  <a:lnTo>
                    <a:pt x="0" y="2382"/>
                  </a:lnTo>
                  <a:lnTo>
                    <a:pt x="31" y="2629"/>
                  </a:lnTo>
                  <a:lnTo>
                    <a:pt x="62" y="2846"/>
                  </a:lnTo>
                  <a:lnTo>
                    <a:pt x="124" y="3062"/>
                  </a:lnTo>
                  <a:lnTo>
                    <a:pt x="186" y="3279"/>
                  </a:lnTo>
                  <a:lnTo>
                    <a:pt x="279" y="3495"/>
                  </a:lnTo>
                  <a:lnTo>
                    <a:pt x="402" y="3681"/>
                  </a:lnTo>
                  <a:lnTo>
                    <a:pt x="526" y="3866"/>
                  </a:lnTo>
                  <a:lnTo>
                    <a:pt x="681" y="4052"/>
                  </a:lnTo>
                  <a:lnTo>
                    <a:pt x="866" y="4206"/>
                  </a:lnTo>
                  <a:lnTo>
                    <a:pt x="1052" y="4330"/>
                  </a:lnTo>
                  <a:lnTo>
                    <a:pt x="1268" y="4454"/>
                  </a:lnTo>
                  <a:lnTo>
                    <a:pt x="1330" y="4237"/>
                  </a:lnTo>
                  <a:lnTo>
                    <a:pt x="1175" y="4145"/>
                  </a:lnTo>
                  <a:lnTo>
                    <a:pt x="990" y="3990"/>
                  </a:lnTo>
                  <a:lnTo>
                    <a:pt x="835" y="3866"/>
                  </a:lnTo>
                  <a:lnTo>
                    <a:pt x="712" y="3712"/>
                  </a:lnTo>
                  <a:lnTo>
                    <a:pt x="588" y="3526"/>
                  </a:lnTo>
                  <a:lnTo>
                    <a:pt x="495" y="3371"/>
                  </a:lnTo>
                  <a:lnTo>
                    <a:pt x="402" y="3186"/>
                  </a:lnTo>
                  <a:lnTo>
                    <a:pt x="340" y="2969"/>
                  </a:lnTo>
                  <a:lnTo>
                    <a:pt x="279" y="2784"/>
                  </a:lnTo>
                  <a:lnTo>
                    <a:pt x="248" y="2567"/>
                  </a:lnTo>
                  <a:lnTo>
                    <a:pt x="248" y="2382"/>
                  </a:lnTo>
                  <a:lnTo>
                    <a:pt x="248" y="2165"/>
                  </a:lnTo>
                  <a:lnTo>
                    <a:pt x="279" y="1980"/>
                  </a:lnTo>
                  <a:lnTo>
                    <a:pt x="340" y="1763"/>
                  </a:lnTo>
                  <a:lnTo>
                    <a:pt x="402" y="1547"/>
                  </a:lnTo>
                  <a:lnTo>
                    <a:pt x="495" y="1361"/>
                  </a:lnTo>
                  <a:lnTo>
                    <a:pt x="619" y="1176"/>
                  </a:lnTo>
                  <a:lnTo>
                    <a:pt x="742" y="1021"/>
                  </a:lnTo>
                  <a:lnTo>
                    <a:pt x="866" y="867"/>
                  </a:lnTo>
                  <a:lnTo>
                    <a:pt x="1021" y="712"/>
                  </a:lnTo>
                  <a:lnTo>
                    <a:pt x="1206" y="588"/>
                  </a:lnTo>
                  <a:lnTo>
                    <a:pt x="1361" y="495"/>
                  </a:lnTo>
                  <a:lnTo>
                    <a:pt x="1577" y="403"/>
                  </a:lnTo>
                  <a:lnTo>
                    <a:pt x="1763" y="310"/>
                  </a:lnTo>
                  <a:lnTo>
                    <a:pt x="1979" y="279"/>
                  </a:lnTo>
                  <a:lnTo>
                    <a:pt x="2165" y="248"/>
                  </a:lnTo>
                  <a:lnTo>
                    <a:pt x="2381" y="217"/>
                  </a:lnTo>
                  <a:lnTo>
                    <a:pt x="2598" y="217"/>
                  </a:lnTo>
                  <a:lnTo>
                    <a:pt x="2784" y="248"/>
                  </a:lnTo>
                  <a:lnTo>
                    <a:pt x="2969" y="310"/>
                  </a:lnTo>
                  <a:lnTo>
                    <a:pt x="3186" y="372"/>
                  </a:lnTo>
                  <a:lnTo>
                    <a:pt x="3371" y="464"/>
                  </a:lnTo>
                  <a:lnTo>
                    <a:pt x="3495" y="279"/>
                  </a:lnTo>
                  <a:lnTo>
                    <a:pt x="3278" y="155"/>
                  </a:lnTo>
                  <a:lnTo>
                    <a:pt x="3062" y="93"/>
                  </a:lnTo>
                  <a:lnTo>
                    <a:pt x="2845" y="32"/>
                  </a:lnTo>
                  <a:lnTo>
                    <a:pt x="259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8" name="Google Shape;5798;p3"/>
            <p:cNvSpPr/>
            <p:nvPr/>
          </p:nvSpPr>
          <p:spPr>
            <a:xfrm>
              <a:off x="4854100" y="4732325"/>
              <a:ext cx="13150" cy="10850"/>
            </a:xfrm>
            <a:custGeom>
              <a:rect b="b" l="l" r="r" t="t"/>
              <a:pathLst>
                <a:path extrusionOk="0" h="434" w="526">
                  <a:moveTo>
                    <a:pt x="124" y="1"/>
                  </a:moveTo>
                  <a:lnTo>
                    <a:pt x="0" y="186"/>
                  </a:lnTo>
                  <a:lnTo>
                    <a:pt x="31" y="186"/>
                  </a:lnTo>
                  <a:lnTo>
                    <a:pt x="217" y="310"/>
                  </a:lnTo>
                  <a:lnTo>
                    <a:pt x="402" y="434"/>
                  </a:lnTo>
                  <a:lnTo>
                    <a:pt x="526" y="248"/>
                  </a:lnTo>
                  <a:lnTo>
                    <a:pt x="340" y="125"/>
                  </a:lnTo>
                  <a:lnTo>
                    <a:pt x="1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9" name="Google Shape;5799;p3"/>
            <p:cNvSpPr/>
            <p:nvPr/>
          </p:nvSpPr>
          <p:spPr>
            <a:xfrm>
              <a:off x="4801525" y="4831300"/>
              <a:ext cx="12375" cy="10075"/>
            </a:xfrm>
            <a:custGeom>
              <a:rect b="b" l="l" r="r" t="t"/>
              <a:pathLst>
                <a:path extrusionOk="0" h="403" w="495">
                  <a:moveTo>
                    <a:pt x="62" y="0"/>
                  </a:moveTo>
                  <a:lnTo>
                    <a:pt x="0" y="217"/>
                  </a:lnTo>
                  <a:lnTo>
                    <a:pt x="0" y="248"/>
                  </a:lnTo>
                  <a:lnTo>
                    <a:pt x="217" y="341"/>
                  </a:lnTo>
                  <a:lnTo>
                    <a:pt x="433" y="402"/>
                  </a:lnTo>
                  <a:lnTo>
                    <a:pt x="495" y="186"/>
                  </a:lnTo>
                  <a:lnTo>
                    <a:pt x="309" y="124"/>
                  </a:lnTo>
                  <a:lnTo>
                    <a:pt x="124" y="31"/>
                  </a:lnTo>
                  <a:lnTo>
                    <a:pt x="6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0" name="Google Shape;5800;p3"/>
            <p:cNvSpPr/>
            <p:nvPr/>
          </p:nvSpPr>
          <p:spPr>
            <a:xfrm>
              <a:off x="5102275" y="4745475"/>
              <a:ext cx="35575" cy="41000"/>
            </a:xfrm>
            <a:custGeom>
              <a:rect b="b" l="l" r="r" t="t"/>
              <a:pathLst>
                <a:path extrusionOk="0" h="1640" w="1423">
                  <a:moveTo>
                    <a:pt x="155" y="1"/>
                  </a:moveTo>
                  <a:lnTo>
                    <a:pt x="93" y="32"/>
                  </a:lnTo>
                  <a:lnTo>
                    <a:pt x="31" y="124"/>
                  </a:lnTo>
                  <a:lnTo>
                    <a:pt x="0" y="186"/>
                  </a:lnTo>
                  <a:lnTo>
                    <a:pt x="0" y="279"/>
                  </a:lnTo>
                  <a:lnTo>
                    <a:pt x="62" y="372"/>
                  </a:lnTo>
                  <a:lnTo>
                    <a:pt x="1021" y="1547"/>
                  </a:lnTo>
                  <a:lnTo>
                    <a:pt x="1082" y="1609"/>
                  </a:lnTo>
                  <a:lnTo>
                    <a:pt x="1175" y="1640"/>
                  </a:lnTo>
                  <a:lnTo>
                    <a:pt x="1268" y="1609"/>
                  </a:lnTo>
                  <a:lnTo>
                    <a:pt x="1330" y="1578"/>
                  </a:lnTo>
                  <a:lnTo>
                    <a:pt x="1392" y="1516"/>
                  </a:lnTo>
                  <a:lnTo>
                    <a:pt x="1423" y="1423"/>
                  </a:lnTo>
                  <a:lnTo>
                    <a:pt x="1423" y="1330"/>
                  </a:lnTo>
                  <a:lnTo>
                    <a:pt x="1361" y="1269"/>
                  </a:lnTo>
                  <a:lnTo>
                    <a:pt x="402" y="63"/>
                  </a:lnTo>
                  <a:lnTo>
                    <a:pt x="34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1" name="Google Shape;5801;p3"/>
            <p:cNvSpPr/>
            <p:nvPr/>
          </p:nvSpPr>
          <p:spPr>
            <a:xfrm>
              <a:off x="5052775" y="4906300"/>
              <a:ext cx="55700" cy="28625"/>
            </a:xfrm>
            <a:custGeom>
              <a:rect b="b" l="l" r="r" t="t"/>
              <a:pathLst>
                <a:path extrusionOk="0" h="1145" w="2228">
                  <a:moveTo>
                    <a:pt x="1980" y="0"/>
                  </a:moveTo>
                  <a:lnTo>
                    <a:pt x="1918" y="31"/>
                  </a:lnTo>
                  <a:lnTo>
                    <a:pt x="156" y="680"/>
                  </a:lnTo>
                  <a:lnTo>
                    <a:pt x="63" y="742"/>
                  </a:lnTo>
                  <a:lnTo>
                    <a:pt x="32" y="804"/>
                  </a:lnTo>
                  <a:lnTo>
                    <a:pt x="1" y="897"/>
                  </a:lnTo>
                  <a:lnTo>
                    <a:pt x="32" y="990"/>
                  </a:lnTo>
                  <a:lnTo>
                    <a:pt x="63" y="1052"/>
                  </a:lnTo>
                  <a:lnTo>
                    <a:pt x="94" y="1113"/>
                  </a:lnTo>
                  <a:lnTo>
                    <a:pt x="156" y="1113"/>
                  </a:lnTo>
                  <a:lnTo>
                    <a:pt x="248" y="1144"/>
                  </a:lnTo>
                  <a:lnTo>
                    <a:pt x="310" y="1113"/>
                  </a:lnTo>
                  <a:lnTo>
                    <a:pt x="2073" y="464"/>
                  </a:lnTo>
                  <a:lnTo>
                    <a:pt x="2135" y="402"/>
                  </a:lnTo>
                  <a:lnTo>
                    <a:pt x="2197" y="340"/>
                  </a:lnTo>
                  <a:lnTo>
                    <a:pt x="2228" y="248"/>
                  </a:lnTo>
                  <a:lnTo>
                    <a:pt x="2197" y="155"/>
                  </a:lnTo>
                  <a:lnTo>
                    <a:pt x="2166" y="93"/>
                  </a:lnTo>
                  <a:lnTo>
                    <a:pt x="2073" y="31"/>
                  </a:lnTo>
                  <a:lnTo>
                    <a:pt x="198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2" name="Google Shape;5802;p3"/>
            <p:cNvSpPr/>
            <p:nvPr/>
          </p:nvSpPr>
          <p:spPr>
            <a:xfrm>
              <a:off x="5264625" y="4736975"/>
              <a:ext cx="35575" cy="45650"/>
            </a:xfrm>
            <a:custGeom>
              <a:rect b="b" l="l" r="r" t="t"/>
              <a:pathLst>
                <a:path extrusionOk="0" h="1826" w="1423">
                  <a:moveTo>
                    <a:pt x="1145" y="0"/>
                  </a:moveTo>
                  <a:lnTo>
                    <a:pt x="1083" y="31"/>
                  </a:lnTo>
                  <a:lnTo>
                    <a:pt x="990" y="93"/>
                  </a:lnTo>
                  <a:lnTo>
                    <a:pt x="31" y="1485"/>
                  </a:lnTo>
                  <a:lnTo>
                    <a:pt x="0" y="1547"/>
                  </a:lnTo>
                  <a:lnTo>
                    <a:pt x="0" y="1640"/>
                  </a:lnTo>
                  <a:lnTo>
                    <a:pt x="31" y="1732"/>
                  </a:lnTo>
                  <a:lnTo>
                    <a:pt x="93" y="1794"/>
                  </a:lnTo>
                  <a:lnTo>
                    <a:pt x="155" y="1825"/>
                  </a:lnTo>
                  <a:lnTo>
                    <a:pt x="217" y="1825"/>
                  </a:lnTo>
                  <a:lnTo>
                    <a:pt x="341" y="1794"/>
                  </a:lnTo>
                  <a:lnTo>
                    <a:pt x="402" y="1732"/>
                  </a:lnTo>
                  <a:lnTo>
                    <a:pt x="1392" y="341"/>
                  </a:lnTo>
                  <a:lnTo>
                    <a:pt x="1423" y="279"/>
                  </a:lnTo>
                  <a:lnTo>
                    <a:pt x="1423" y="186"/>
                  </a:lnTo>
                  <a:lnTo>
                    <a:pt x="1392" y="93"/>
                  </a:lnTo>
                  <a:lnTo>
                    <a:pt x="1330" y="31"/>
                  </a:lnTo>
                  <a:lnTo>
                    <a:pt x="123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3" name="Google Shape;5803;p3"/>
            <p:cNvSpPr/>
            <p:nvPr/>
          </p:nvSpPr>
          <p:spPr>
            <a:xfrm>
              <a:off x="5298650" y="4892375"/>
              <a:ext cx="57225" cy="22450"/>
            </a:xfrm>
            <a:custGeom>
              <a:rect b="b" l="l" r="r" t="t"/>
              <a:pathLst>
                <a:path extrusionOk="0" h="898" w="2289">
                  <a:moveTo>
                    <a:pt x="186" y="0"/>
                  </a:moveTo>
                  <a:lnTo>
                    <a:pt x="93" y="31"/>
                  </a:lnTo>
                  <a:lnTo>
                    <a:pt x="31" y="93"/>
                  </a:lnTo>
                  <a:lnTo>
                    <a:pt x="0" y="186"/>
                  </a:lnTo>
                  <a:lnTo>
                    <a:pt x="0" y="279"/>
                  </a:lnTo>
                  <a:lnTo>
                    <a:pt x="31" y="372"/>
                  </a:lnTo>
                  <a:lnTo>
                    <a:pt x="93" y="433"/>
                  </a:lnTo>
                  <a:lnTo>
                    <a:pt x="186" y="464"/>
                  </a:lnTo>
                  <a:lnTo>
                    <a:pt x="2010" y="897"/>
                  </a:lnTo>
                  <a:lnTo>
                    <a:pt x="2072" y="897"/>
                  </a:lnTo>
                  <a:lnTo>
                    <a:pt x="2165" y="866"/>
                  </a:lnTo>
                  <a:lnTo>
                    <a:pt x="2227" y="835"/>
                  </a:lnTo>
                  <a:lnTo>
                    <a:pt x="2258" y="774"/>
                  </a:lnTo>
                  <a:lnTo>
                    <a:pt x="2289" y="712"/>
                  </a:lnTo>
                  <a:lnTo>
                    <a:pt x="2289" y="619"/>
                  </a:lnTo>
                  <a:lnTo>
                    <a:pt x="2258" y="526"/>
                  </a:lnTo>
                  <a:lnTo>
                    <a:pt x="2227" y="464"/>
                  </a:lnTo>
                  <a:lnTo>
                    <a:pt x="2134" y="433"/>
                  </a:lnTo>
                  <a:lnTo>
                    <a:pt x="27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04" name="Google Shape;5804;p3"/>
          <p:cNvGrpSpPr/>
          <p:nvPr/>
        </p:nvGrpSpPr>
        <p:grpSpPr>
          <a:xfrm>
            <a:off x="2834139" y="2982449"/>
            <a:ext cx="560913" cy="470719"/>
            <a:chOff x="716300" y="4480300"/>
            <a:chExt cx="966425" cy="811025"/>
          </a:xfrm>
        </p:grpSpPr>
        <p:sp>
          <p:nvSpPr>
            <p:cNvPr id="5805" name="Google Shape;5805;p3"/>
            <p:cNvSpPr/>
            <p:nvPr/>
          </p:nvSpPr>
          <p:spPr>
            <a:xfrm>
              <a:off x="716300" y="4480300"/>
              <a:ext cx="812575" cy="638625"/>
            </a:xfrm>
            <a:custGeom>
              <a:rect b="b" l="l" r="r" t="t"/>
              <a:pathLst>
                <a:path extrusionOk="0" h="25545" w="32503">
                  <a:moveTo>
                    <a:pt x="3773" y="0"/>
                  </a:moveTo>
                  <a:lnTo>
                    <a:pt x="3402" y="31"/>
                  </a:lnTo>
                  <a:lnTo>
                    <a:pt x="3000" y="93"/>
                  </a:lnTo>
                  <a:lnTo>
                    <a:pt x="2660" y="186"/>
                  </a:lnTo>
                  <a:lnTo>
                    <a:pt x="2319" y="310"/>
                  </a:lnTo>
                  <a:lnTo>
                    <a:pt x="1979" y="464"/>
                  </a:lnTo>
                  <a:lnTo>
                    <a:pt x="1670" y="650"/>
                  </a:lnTo>
                  <a:lnTo>
                    <a:pt x="1361" y="866"/>
                  </a:lnTo>
                  <a:lnTo>
                    <a:pt x="1113" y="1114"/>
                  </a:lnTo>
                  <a:lnTo>
                    <a:pt x="866" y="1392"/>
                  </a:lnTo>
                  <a:lnTo>
                    <a:pt x="649" y="1670"/>
                  </a:lnTo>
                  <a:lnTo>
                    <a:pt x="464" y="1979"/>
                  </a:lnTo>
                  <a:lnTo>
                    <a:pt x="309" y="2320"/>
                  </a:lnTo>
                  <a:lnTo>
                    <a:pt x="155" y="2660"/>
                  </a:lnTo>
                  <a:lnTo>
                    <a:pt x="62" y="3031"/>
                  </a:lnTo>
                  <a:lnTo>
                    <a:pt x="31" y="3402"/>
                  </a:lnTo>
                  <a:lnTo>
                    <a:pt x="0" y="3773"/>
                  </a:lnTo>
                  <a:lnTo>
                    <a:pt x="0" y="21772"/>
                  </a:lnTo>
                  <a:lnTo>
                    <a:pt x="31" y="22143"/>
                  </a:lnTo>
                  <a:lnTo>
                    <a:pt x="62" y="22514"/>
                  </a:lnTo>
                  <a:lnTo>
                    <a:pt x="155" y="22885"/>
                  </a:lnTo>
                  <a:lnTo>
                    <a:pt x="309" y="23225"/>
                  </a:lnTo>
                  <a:lnTo>
                    <a:pt x="464" y="23565"/>
                  </a:lnTo>
                  <a:lnTo>
                    <a:pt x="649" y="23875"/>
                  </a:lnTo>
                  <a:lnTo>
                    <a:pt x="866" y="24153"/>
                  </a:lnTo>
                  <a:lnTo>
                    <a:pt x="1113" y="24431"/>
                  </a:lnTo>
                  <a:lnTo>
                    <a:pt x="1361" y="24679"/>
                  </a:lnTo>
                  <a:lnTo>
                    <a:pt x="1670" y="24895"/>
                  </a:lnTo>
                  <a:lnTo>
                    <a:pt x="1979" y="25081"/>
                  </a:lnTo>
                  <a:lnTo>
                    <a:pt x="2319" y="25235"/>
                  </a:lnTo>
                  <a:lnTo>
                    <a:pt x="2660" y="25359"/>
                  </a:lnTo>
                  <a:lnTo>
                    <a:pt x="3000" y="25452"/>
                  </a:lnTo>
                  <a:lnTo>
                    <a:pt x="3402" y="25514"/>
                  </a:lnTo>
                  <a:lnTo>
                    <a:pt x="3773" y="25545"/>
                  </a:lnTo>
                  <a:lnTo>
                    <a:pt x="28730" y="25545"/>
                  </a:lnTo>
                  <a:lnTo>
                    <a:pt x="29101" y="25514"/>
                  </a:lnTo>
                  <a:lnTo>
                    <a:pt x="29472" y="25452"/>
                  </a:lnTo>
                  <a:lnTo>
                    <a:pt x="29843" y="25359"/>
                  </a:lnTo>
                  <a:lnTo>
                    <a:pt x="30183" y="25235"/>
                  </a:lnTo>
                  <a:lnTo>
                    <a:pt x="30523" y="25081"/>
                  </a:lnTo>
                  <a:lnTo>
                    <a:pt x="30833" y="24895"/>
                  </a:lnTo>
                  <a:lnTo>
                    <a:pt x="31111" y="24679"/>
                  </a:lnTo>
                  <a:lnTo>
                    <a:pt x="31389" y="24431"/>
                  </a:lnTo>
                  <a:lnTo>
                    <a:pt x="31637" y="24153"/>
                  </a:lnTo>
                  <a:lnTo>
                    <a:pt x="31853" y="23875"/>
                  </a:lnTo>
                  <a:lnTo>
                    <a:pt x="32039" y="23565"/>
                  </a:lnTo>
                  <a:lnTo>
                    <a:pt x="32193" y="23225"/>
                  </a:lnTo>
                  <a:lnTo>
                    <a:pt x="32317" y="22885"/>
                  </a:lnTo>
                  <a:lnTo>
                    <a:pt x="32410" y="22514"/>
                  </a:lnTo>
                  <a:lnTo>
                    <a:pt x="32472" y="22143"/>
                  </a:lnTo>
                  <a:lnTo>
                    <a:pt x="32502" y="21772"/>
                  </a:lnTo>
                  <a:lnTo>
                    <a:pt x="32502" y="21462"/>
                  </a:lnTo>
                  <a:lnTo>
                    <a:pt x="32472" y="21370"/>
                  </a:lnTo>
                  <a:lnTo>
                    <a:pt x="32441" y="21277"/>
                  </a:lnTo>
                  <a:lnTo>
                    <a:pt x="32348" y="21246"/>
                  </a:lnTo>
                  <a:lnTo>
                    <a:pt x="32255" y="21215"/>
                  </a:lnTo>
                  <a:lnTo>
                    <a:pt x="32162" y="21246"/>
                  </a:lnTo>
                  <a:lnTo>
                    <a:pt x="32100" y="21277"/>
                  </a:lnTo>
                  <a:lnTo>
                    <a:pt x="32039" y="21370"/>
                  </a:lnTo>
                  <a:lnTo>
                    <a:pt x="32039" y="21462"/>
                  </a:lnTo>
                  <a:lnTo>
                    <a:pt x="32039" y="21772"/>
                  </a:lnTo>
                  <a:lnTo>
                    <a:pt x="32008" y="22112"/>
                  </a:lnTo>
                  <a:lnTo>
                    <a:pt x="31977" y="22421"/>
                  </a:lnTo>
                  <a:lnTo>
                    <a:pt x="31884" y="22730"/>
                  </a:lnTo>
                  <a:lnTo>
                    <a:pt x="31760" y="23040"/>
                  </a:lnTo>
                  <a:lnTo>
                    <a:pt x="31637" y="23349"/>
                  </a:lnTo>
                  <a:lnTo>
                    <a:pt x="31482" y="23596"/>
                  </a:lnTo>
                  <a:lnTo>
                    <a:pt x="31265" y="23875"/>
                  </a:lnTo>
                  <a:lnTo>
                    <a:pt x="31049" y="24091"/>
                  </a:lnTo>
                  <a:lnTo>
                    <a:pt x="30833" y="24308"/>
                  </a:lnTo>
                  <a:lnTo>
                    <a:pt x="30585" y="24493"/>
                  </a:lnTo>
                  <a:lnTo>
                    <a:pt x="30307" y="24679"/>
                  </a:lnTo>
                  <a:lnTo>
                    <a:pt x="29998" y="24802"/>
                  </a:lnTo>
                  <a:lnTo>
                    <a:pt x="29719" y="24926"/>
                  </a:lnTo>
                  <a:lnTo>
                    <a:pt x="29379" y="25019"/>
                  </a:lnTo>
                  <a:lnTo>
                    <a:pt x="29070" y="25050"/>
                  </a:lnTo>
                  <a:lnTo>
                    <a:pt x="28730" y="25081"/>
                  </a:lnTo>
                  <a:lnTo>
                    <a:pt x="3773" y="25081"/>
                  </a:lnTo>
                  <a:lnTo>
                    <a:pt x="3433" y="25050"/>
                  </a:lnTo>
                  <a:lnTo>
                    <a:pt x="3093" y="25019"/>
                  </a:lnTo>
                  <a:lnTo>
                    <a:pt x="2783" y="24926"/>
                  </a:lnTo>
                  <a:lnTo>
                    <a:pt x="2474" y="24802"/>
                  </a:lnTo>
                  <a:lnTo>
                    <a:pt x="2196" y="24679"/>
                  </a:lnTo>
                  <a:lnTo>
                    <a:pt x="1917" y="24493"/>
                  </a:lnTo>
                  <a:lnTo>
                    <a:pt x="1670" y="24308"/>
                  </a:lnTo>
                  <a:lnTo>
                    <a:pt x="1423" y="24091"/>
                  </a:lnTo>
                  <a:lnTo>
                    <a:pt x="1206" y="23875"/>
                  </a:lnTo>
                  <a:lnTo>
                    <a:pt x="1021" y="23596"/>
                  </a:lnTo>
                  <a:lnTo>
                    <a:pt x="866" y="23349"/>
                  </a:lnTo>
                  <a:lnTo>
                    <a:pt x="711" y="23040"/>
                  </a:lnTo>
                  <a:lnTo>
                    <a:pt x="619" y="22730"/>
                  </a:lnTo>
                  <a:lnTo>
                    <a:pt x="526" y="22421"/>
                  </a:lnTo>
                  <a:lnTo>
                    <a:pt x="464" y="22112"/>
                  </a:lnTo>
                  <a:lnTo>
                    <a:pt x="464" y="21772"/>
                  </a:lnTo>
                  <a:lnTo>
                    <a:pt x="464" y="3773"/>
                  </a:lnTo>
                  <a:lnTo>
                    <a:pt x="464" y="3433"/>
                  </a:lnTo>
                  <a:lnTo>
                    <a:pt x="526" y="3124"/>
                  </a:lnTo>
                  <a:lnTo>
                    <a:pt x="619" y="2784"/>
                  </a:lnTo>
                  <a:lnTo>
                    <a:pt x="711" y="2474"/>
                  </a:lnTo>
                  <a:lnTo>
                    <a:pt x="866" y="2196"/>
                  </a:lnTo>
                  <a:lnTo>
                    <a:pt x="1021" y="1918"/>
                  </a:lnTo>
                  <a:lnTo>
                    <a:pt x="1206" y="1670"/>
                  </a:lnTo>
                  <a:lnTo>
                    <a:pt x="1423" y="1423"/>
                  </a:lnTo>
                  <a:lnTo>
                    <a:pt x="1670" y="1206"/>
                  </a:lnTo>
                  <a:lnTo>
                    <a:pt x="1917" y="1021"/>
                  </a:lnTo>
                  <a:lnTo>
                    <a:pt x="2196" y="866"/>
                  </a:lnTo>
                  <a:lnTo>
                    <a:pt x="2474" y="712"/>
                  </a:lnTo>
                  <a:lnTo>
                    <a:pt x="2783" y="619"/>
                  </a:lnTo>
                  <a:lnTo>
                    <a:pt x="3093" y="526"/>
                  </a:lnTo>
                  <a:lnTo>
                    <a:pt x="3433" y="495"/>
                  </a:lnTo>
                  <a:lnTo>
                    <a:pt x="3773" y="464"/>
                  </a:lnTo>
                  <a:lnTo>
                    <a:pt x="28730" y="464"/>
                  </a:lnTo>
                  <a:lnTo>
                    <a:pt x="29070" y="495"/>
                  </a:lnTo>
                  <a:lnTo>
                    <a:pt x="29379" y="526"/>
                  </a:lnTo>
                  <a:lnTo>
                    <a:pt x="29719" y="619"/>
                  </a:lnTo>
                  <a:lnTo>
                    <a:pt x="29998" y="712"/>
                  </a:lnTo>
                  <a:lnTo>
                    <a:pt x="30307" y="866"/>
                  </a:lnTo>
                  <a:lnTo>
                    <a:pt x="30585" y="1021"/>
                  </a:lnTo>
                  <a:lnTo>
                    <a:pt x="30833" y="1206"/>
                  </a:lnTo>
                  <a:lnTo>
                    <a:pt x="31049" y="1423"/>
                  </a:lnTo>
                  <a:lnTo>
                    <a:pt x="31265" y="1670"/>
                  </a:lnTo>
                  <a:lnTo>
                    <a:pt x="31482" y="1918"/>
                  </a:lnTo>
                  <a:lnTo>
                    <a:pt x="31637" y="2196"/>
                  </a:lnTo>
                  <a:lnTo>
                    <a:pt x="31760" y="2474"/>
                  </a:lnTo>
                  <a:lnTo>
                    <a:pt x="31884" y="2784"/>
                  </a:lnTo>
                  <a:lnTo>
                    <a:pt x="31977" y="3124"/>
                  </a:lnTo>
                  <a:lnTo>
                    <a:pt x="32008" y="3433"/>
                  </a:lnTo>
                  <a:lnTo>
                    <a:pt x="32039" y="3773"/>
                  </a:lnTo>
                  <a:lnTo>
                    <a:pt x="32039" y="7391"/>
                  </a:lnTo>
                  <a:lnTo>
                    <a:pt x="32039" y="7484"/>
                  </a:lnTo>
                  <a:lnTo>
                    <a:pt x="32100" y="7546"/>
                  </a:lnTo>
                  <a:lnTo>
                    <a:pt x="32162" y="7608"/>
                  </a:lnTo>
                  <a:lnTo>
                    <a:pt x="32348" y="7608"/>
                  </a:lnTo>
                  <a:lnTo>
                    <a:pt x="32441" y="7546"/>
                  </a:lnTo>
                  <a:lnTo>
                    <a:pt x="32472" y="7484"/>
                  </a:lnTo>
                  <a:lnTo>
                    <a:pt x="32502" y="7391"/>
                  </a:lnTo>
                  <a:lnTo>
                    <a:pt x="32502" y="3773"/>
                  </a:lnTo>
                  <a:lnTo>
                    <a:pt x="32472" y="3402"/>
                  </a:lnTo>
                  <a:lnTo>
                    <a:pt x="32410" y="3031"/>
                  </a:lnTo>
                  <a:lnTo>
                    <a:pt x="32317" y="2660"/>
                  </a:lnTo>
                  <a:lnTo>
                    <a:pt x="32193" y="2320"/>
                  </a:lnTo>
                  <a:lnTo>
                    <a:pt x="32039" y="1979"/>
                  </a:lnTo>
                  <a:lnTo>
                    <a:pt x="31853" y="1670"/>
                  </a:lnTo>
                  <a:lnTo>
                    <a:pt x="31637" y="1392"/>
                  </a:lnTo>
                  <a:lnTo>
                    <a:pt x="31389" y="1114"/>
                  </a:lnTo>
                  <a:lnTo>
                    <a:pt x="31111" y="866"/>
                  </a:lnTo>
                  <a:lnTo>
                    <a:pt x="30833" y="650"/>
                  </a:lnTo>
                  <a:lnTo>
                    <a:pt x="30523" y="464"/>
                  </a:lnTo>
                  <a:lnTo>
                    <a:pt x="30183" y="310"/>
                  </a:lnTo>
                  <a:lnTo>
                    <a:pt x="29843" y="186"/>
                  </a:lnTo>
                  <a:lnTo>
                    <a:pt x="29472" y="93"/>
                  </a:lnTo>
                  <a:lnTo>
                    <a:pt x="29101" y="31"/>
                  </a:lnTo>
                  <a:lnTo>
                    <a:pt x="2873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6" name="Google Shape;5806;p3"/>
            <p:cNvSpPr/>
            <p:nvPr/>
          </p:nvSpPr>
          <p:spPr>
            <a:xfrm>
              <a:off x="894875" y="4755525"/>
              <a:ext cx="470875" cy="298450"/>
            </a:xfrm>
            <a:custGeom>
              <a:rect b="b" l="l" r="r" t="t"/>
              <a:pathLst>
                <a:path extrusionOk="0" h="11938" w="18835">
                  <a:moveTo>
                    <a:pt x="18370" y="1"/>
                  </a:moveTo>
                  <a:lnTo>
                    <a:pt x="18278" y="63"/>
                  </a:lnTo>
                  <a:lnTo>
                    <a:pt x="18216" y="124"/>
                  </a:lnTo>
                  <a:lnTo>
                    <a:pt x="18185" y="186"/>
                  </a:lnTo>
                  <a:lnTo>
                    <a:pt x="18185" y="279"/>
                  </a:lnTo>
                  <a:lnTo>
                    <a:pt x="18278" y="743"/>
                  </a:lnTo>
                  <a:lnTo>
                    <a:pt x="18339" y="1238"/>
                  </a:lnTo>
                  <a:lnTo>
                    <a:pt x="18370" y="1702"/>
                  </a:lnTo>
                  <a:lnTo>
                    <a:pt x="18370" y="2196"/>
                  </a:lnTo>
                  <a:lnTo>
                    <a:pt x="18370" y="2660"/>
                  </a:lnTo>
                  <a:lnTo>
                    <a:pt x="18339" y="3124"/>
                  </a:lnTo>
                  <a:lnTo>
                    <a:pt x="18278" y="3588"/>
                  </a:lnTo>
                  <a:lnTo>
                    <a:pt x="18185" y="4052"/>
                  </a:lnTo>
                  <a:lnTo>
                    <a:pt x="18092" y="4516"/>
                  </a:lnTo>
                  <a:lnTo>
                    <a:pt x="17968" y="4949"/>
                  </a:lnTo>
                  <a:lnTo>
                    <a:pt x="17814" y="5382"/>
                  </a:lnTo>
                  <a:lnTo>
                    <a:pt x="17659" y="5784"/>
                  </a:lnTo>
                  <a:lnTo>
                    <a:pt x="17474" y="6217"/>
                  </a:lnTo>
                  <a:lnTo>
                    <a:pt x="17257" y="6619"/>
                  </a:lnTo>
                  <a:lnTo>
                    <a:pt x="17041" y="6990"/>
                  </a:lnTo>
                  <a:lnTo>
                    <a:pt x="16793" y="7361"/>
                  </a:lnTo>
                  <a:lnTo>
                    <a:pt x="16546" y="7732"/>
                  </a:lnTo>
                  <a:lnTo>
                    <a:pt x="16267" y="8072"/>
                  </a:lnTo>
                  <a:lnTo>
                    <a:pt x="15958" y="8412"/>
                  </a:lnTo>
                  <a:lnTo>
                    <a:pt x="15649" y="8753"/>
                  </a:lnTo>
                  <a:lnTo>
                    <a:pt x="15340" y="9062"/>
                  </a:lnTo>
                  <a:lnTo>
                    <a:pt x="15000" y="9340"/>
                  </a:lnTo>
                  <a:lnTo>
                    <a:pt x="14659" y="9618"/>
                  </a:lnTo>
                  <a:lnTo>
                    <a:pt x="14288" y="9866"/>
                  </a:lnTo>
                  <a:lnTo>
                    <a:pt x="13917" y="10113"/>
                  </a:lnTo>
                  <a:lnTo>
                    <a:pt x="13515" y="10330"/>
                  </a:lnTo>
                  <a:lnTo>
                    <a:pt x="13113" y="10546"/>
                  </a:lnTo>
                  <a:lnTo>
                    <a:pt x="12711" y="10732"/>
                  </a:lnTo>
                  <a:lnTo>
                    <a:pt x="12278" y="10886"/>
                  </a:lnTo>
                  <a:lnTo>
                    <a:pt x="11845" y="11041"/>
                  </a:lnTo>
                  <a:lnTo>
                    <a:pt x="11412" y="11165"/>
                  </a:lnTo>
                  <a:lnTo>
                    <a:pt x="10979" y="11288"/>
                  </a:lnTo>
                  <a:lnTo>
                    <a:pt x="10515" y="11350"/>
                  </a:lnTo>
                  <a:lnTo>
                    <a:pt x="10051" y="11412"/>
                  </a:lnTo>
                  <a:lnTo>
                    <a:pt x="9588" y="11443"/>
                  </a:lnTo>
                  <a:lnTo>
                    <a:pt x="9093" y="11474"/>
                  </a:lnTo>
                  <a:lnTo>
                    <a:pt x="8381" y="11443"/>
                  </a:lnTo>
                  <a:lnTo>
                    <a:pt x="7701" y="11350"/>
                  </a:lnTo>
                  <a:lnTo>
                    <a:pt x="6990" y="11227"/>
                  </a:lnTo>
                  <a:lnTo>
                    <a:pt x="6340" y="11041"/>
                  </a:lnTo>
                  <a:lnTo>
                    <a:pt x="5691" y="10794"/>
                  </a:lnTo>
                  <a:lnTo>
                    <a:pt x="5042" y="10515"/>
                  </a:lnTo>
                  <a:lnTo>
                    <a:pt x="4423" y="10206"/>
                  </a:lnTo>
                  <a:lnTo>
                    <a:pt x="3866" y="9835"/>
                  </a:lnTo>
                  <a:lnTo>
                    <a:pt x="3310" y="9402"/>
                  </a:lnTo>
                  <a:lnTo>
                    <a:pt x="2784" y="8969"/>
                  </a:lnTo>
                  <a:lnTo>
                    <a:pt x="2289" y="8474"/>
                  </a:lnTo>
                  <a:lnTo>
                    <a:pt x="1825" y="7948"/>
                  </a:lnTo>
                  <a:lnTo>
                    <a:pt x="1423" y="7392"/>
                  </a:lnTo>
                  <a:lnTo>
                    <a:pt x="1052" y="6773"/>
                  </a:lnTo>
                  <a:lnTo>
                    <a:pt x="712" y="6155"/>
                  </a:lnTo>
                  <a:lnTo>
                    <a:pt x="434" y="5505"/>
                  </a:lnTo>
                  <a:lnTo>
                    <a:pt x="403" y="5413"/>
                  </a:lnTo>
                  <a:lnTo>
                    <a:pt x="310" y="5382"/>
                  </a:lnTo>
                  <a:lnTo>
                    <a:pt x="217" y="5351"/>
                  </a:lnTo>
                  <a:lnTo>
                    <a:pt x="155" y="5382"/>
                  </a:lnTo>
                  <a:lnTo>
                    <a:pt x="63" y="5413"/>
                  </a:lnTo>
                  <a:lnTo>
                    <a:pt x="1" y="5505"/>
                  </a:lnTo>
                  <a:lnTo>
                    <a:pt x="1" y="5567"/>
                  </a:lnTo>
                  <a:lnTo>
                    <a:pt x="1" y="5660"/>
                  </a:lnTo>
                  <a:lnTo>
                    <a:pt x="310" y="6371"/>
                  </a:lnTo>
                  <a:lnTo>
                    <a:pt x="650" y="7021"/>
                  </a:lnTo>
                  <a:lnTo>
                    <a:pt x="1021" y="7639"/>
                  </a:lnTo>
                  <a:lnTo>
                    <a:pt x="1485" y="8227"/>
                  </a:lnTo>
                  <a:lnTo>
                    <a:pt x="1949" y="8783"/>
                  </a:lnTo>
                  <a:lnTo>
                    <a:pt x="2444" y="9278"/>
                  </a:lnTo>
                  <a:lnTo>
                    <a:pt x="3000" y="9773"/>
                  </a:lnTo>
                  <a:lnTo>
                    <a:pt x="3588" y="10206"/>
                  </a:lnTo>
                  <a:lnTo>
                    <a:pt x="4207" y="10577"/>
                  </a:lnTo>
                  <a:lnTo>
                    <a:pt x="4856" y="10948"/>
                  </a:lnTo>
                  <a:lnTo>
                    <a:pt x="5505" y="11227"/>
                  </a:lnTo>
                  <a:lnTo>
                    <a:pt x="6186" y="11474"/>
                  </a:lnTo>
                  <a:lnTo>
                    <a:pt x="6897" y="11660"/>
                  </a:lnTo>
                  <a:lnTo>
                    <a:pt x="7608" y="11814"/>
                  </a:lnTo>
                  <a:lnTo>
                    <a:pt x="8351" y="11907"/>
                  </a:lnTo>
                  <a:lnTo>
                    <a:pt x="9093" y="11938"/>
                  </a:lnTo>
                  <a:lnTo>
                    <a:pt x="9619" y="11907"/>
                  </a:lnTo>
                  <a:lnTo>
                    <a:pt x="10113" y="11876"/>
                  </a:lnTo>
                  <a:lnTo>
                    <a:pt x="10577" y="11814"/>
                  </a:lnTo>
                  <a:lnTo>
                    <a:pt x="11072" y="11721"/>
                  </a:lnTo>
                  <a:lnTo>
                    <a:pt x="11536" y="11629"/>
                  </a:lnTo>
                  <a:lnTo>
                    <a:pt x="12000" y="11474"/>
                  </a:lnTo>
                  <a:lnTo>
                    <a:pt x="12464" y="11319"/>
                  </a:lnTo>
                  <a:lnTo>
                    <a:pt x="12897" y="11165"/>
                  </a:lnTo>
                  <a:lnTo>
                    <a:pt x="13330" y="10979"/>
                  </a:lnTo>
                  <a:lnTo>
                    <a:pt x="13732" y="10763"/>
                  </a:lnTo>
                  <a:lnTo>
                    <a:pt x="14165" y="10515"/>
                  </a:lnTo>
                  <a:lnTo>
                    <a:pt x="14536" y="10268"/>
                  </a:lnTo>
                  <a:lnTo>
                    <a:pt x="14938" y="9990"/>
                  </a:lnTo>
                  <a:lnTo>
                    <a:pt x="15309" y="9711"/>
                  </a:lnTo>
                  <a:lnTo>
                    <a:pt x="15649" y="9402"/>
                  </a:lnTo>
                  <a:lnTo>
                    <a:pt x="15989" y="9062"/>
                  </a:lnTo>
                  <a:lnTo>
                    <a:pt x="16298" y="8722"/>
                  </a:lnTo>
                  <a:lnTo>
                    <a:pt x="16608" y="8381"/>
                  </a:lnTo>
                  <a:lnTo>
                    <a:pt x="16917" y="8010"/>
                  </a:lnTo>
                  <a:lnTo>
                    <a:pt x="17164" y="7639"/>
                  </a:lnTo>
                  <a:lnTo>
                    <a:pt x="17443" y="7237"/>
                  </a:lnTo>
                  <a:lnTo>
                    <a:pt x="17659" y="6835"/>
                  </a:lnTo>
                  <a:lnTo>
                    <a:pt x="17876" y="6402"/>
                  </a:lnTo>
                  <a:lnTo>
                    <a:pt x="18061" y="5969"/>
                  </a:lnTo>
                  <a:lnTo>
                    <a:pt x="18247" y="5536"/>
                  </a:lnTo>
                  <a:lnTo>
                    <a:pt x="18401" y="5072"/>
                  </a:lnTo>
                  <a:lnTo>
                    <a:pt x="18525" y="4609"/>
                  </a:lnTo>
                  <a:lnTo>
                    <a:pt x="18649" y="4145"/>
                  </a:lnTo>
                  <a:lnTo>
                    <a:pt x="18741" y="3681"/>
                  </a:lnTo>
                  <a:lnTo>
                    <a:pt x="18803" y="3186"/>
                  </a:lnTo>
                  <a:lnTo>
                    <a:pt x="18834" y="2691"/>
                  </a:lnTo>
                  <a:lnTo>
                    <a:pt x="18834" y="2196"/>
                  </a:lnTo>
                  <a:lnTo>
                    <a:pt x="18834" y="1671"/>
                  </a:lnTo>
                  <a:lnTo>
                    <a:pt x="18803" y="1176"/>
                  </a:lnTo>
                  <a:lnTo>
                    <a:pt x="18741" y="681"/>
                  </a:lnTo>
                  <a:lnTo>
                    <a:pt x="18649" y="186"/>
                  </a:lnTo>
                  <a:lnTo>
                    <a:pt x="18587" y="93"/>
                  </a:lnTo>
                  <a:lnTo>
                    <a:pt x="18525" y="32"/>
                  </a:lnTo>
                  <a:lnTo>
                    <a:pt x="1846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7" name="Google Shape;5807;p3"/>
            <p:cNvSpPr/>
            <p:nvPr/>
          </p:nvSpPr>
          <p:spPr>
            <a:xfrm>
              <a:off x="878650" y="4566875"/>
              <a:ext cx="452300" cy="248975"/>
            </a:xfrm>
            <a:custGeom>
              <a:rect b="b" l="l" r="r" t="t"/>
              <a:pathLst>
                <a:path extrusionOk="0" h="9959" w="18092">
                  <a:moveTo>
                    <a:pt x="9247" y="1"/>
                  </a:moveTo>
                  <a:lnTo>
                    <a:pt x="8752" y="32"/>
                  </a:lnTo>
                  <a:lnTo>
                    <a:pt x="8257" y="94"/>
                  </a:lnTo>
                  <a:lnTo>
                    <a:pt x="7793" y="186"/>
                  </a:lnTo>
                  <a:lnTo>
                    <a:pt x="7330" y="310"/>
                  </a:lnTo>
                  <a:lnTo>
                    <a:pt x="6866" y="434"/>
                  </a:lnTo>
                  <a:lnTo>
                    <a:pt x="6402" y="588"/>
                  </a:lnTo>
                  <a:lnTo>
                    <a:pt x="5969" y="774"/>
                  </a:lnTo>
                  <a:lnTo>
                    <a:pt x="5536" y="960"/>
                  </a:lnTo>
                  <a:lnTo>
                    <a:pt x="5103" y="1176"/>
                  </a:lnTo>
                  <a:lnTo>
                    <a:pt x="4701" y="1423"/>
                  </a:lnTo>
                  <a:lnTo>
                    <a:pt x="4299" y="1671"/>
                  </a:lnTo>
                  <a:lnTo>
                    <a:pt x="3928" y="1918"/>
                  </a:lnTo>
                  <a:lnTo>
                    <a:pt x="3557" y="2228"/>
                  </a:lnTo>
                  <a:lnTo>
                    <a:pt x="3217" y="2537"/>
                  </a:lnTo>
                  <a:lnTo>
                    <a:pt x="2876" y="2846"/>
                  </a:lnTo>
                  <a:lnTo>
                    <a:pt x="2536" y="3186"/>
                  </a:lnTo>
                  <a:lnTo>
                    <a:pt x="2227" y="3557"/>
                  </a:lnTo>
                  <a:lnTo>
                    <a:pt x="1949" y="3897"/>
                  </a:lnTo>
                  <a:lnTo>
                    <a:pt x="1670" y="4300"/>
                  </a:lnTo>
                  <a:lnTo>
                    <a:pt x="1423" y="4702"/>
                  </a:lnTo>
                  <a:lnTo>
                    <a:pt x="1206" y="5104"/>
                  </a:lnTo>
                  <a:lnTo>
                    <a:pt x="990" y="5506"/>
                  </a:lnTo>
                  <a:lnTo>
                    <a:pt x="773" y="5939"/>
                  </a:lnTo>
                  <a:lnTo>
                    <a:pt x="619" y="6402"/>
                  </a:lnTo>
                  <a:lnTo>
                    <a:pt x="464" y="6835"/>
                  </a:lnTo>
                  <a:lnTo>
                    <a:pt x="310" y="7299"/>
                  </a:lnTo>
                  <a:lnTo>
                    <a:pt x="217" y="7763"/>
                  </a:lnTo>
                  <a:lnTo>
                    <a:pt x="124" y="8258"/>
                  </a:lnTo>
                  <a:lnTo>
                    <a:pt x="62" y="8753"/>
                  </a:lnTo>
                  <a:lnTo>
                    <a:pt x="31" y="9248"/>
                  </a:lnTo>
                  <a:lnTo>
                    <a:pt x="0" y="9742"/>
                  </a:lnTo>
                  <a:lnTo>
                    <a:pt x="31" y="9835"/>
                  </a:lnTo>
                  <a:lnTo>
                    <a:pt x="93" y="9897"/>
                  </a:lnTo>
                  <a:lnTo>
                    <a:pt x="155" y="9959"/>
                  </a:lnTo>
                  <a:lnTo>
                    <a:pt x="340" y="9959"/>
                  </a:lnTo>
                  <a:lnTo>
                    <a:pt x="402" y="9897"/>
                  </a:lnTo>
                  <a:lnTo>
                    <a:pt x="464" y="9835"/>
                  </a:lnTo>
                  <a:lnTo>
                    <a:pt x="464" y="9742"/>
                  </a:lnTo>
                  <a:lnTo>
                    <a:pt x="495" y="9248"/>
                  </a:lnTo>
                  <a:lnTo>
                    <a:pt x="526" y="8784"/>
                  </a:lnTo>
                  <a:lnTo>
                    <a:pt x="588" y="8320"/>
                  </a:lnTo>
                  <a:lnTo>
                    <a:pt x="681" y="7856"/>
                  </a:lnTo>
                  <a:lnTo>
                    <a:pt x="773" y="7423"/>
                  </a:lnTo>
                  <a:lnTo>
                    <a:pt x="897" y="6990"/>
                  </a:lnTo>
                  <a:lnTo>
                    <a:pt x="1052" y="6557"/>
                  </a:lnTo>
                  <a:lnTo>
                    <a:pt x="1206" y="6124"/>
                  </a:lnTo>
                  <a:lnTo>
                    <a:pt x="1392" y="5722"/>
                  </a:lnTo>
                  <a:lnTo>
                    <a:pt x="1608" y="5320"/>
                  </a:lnTo>
                  <a:lnTo>
                    <a:pt x="1825" y="4918"/>
                  </a:lnTo>
                  <a:lnTo>
                    <a:pt x="2072" y="4547"/>
                  </a:lnTo>
                  <a:lnTo>
                    <a:pt x="2320" y="4176"/>
                  </a:lnTo>
                  <a:lnTo>
                    <a:pt x="2598" y="3836"/>
                  </a:lnTo>
                  <a:lnTo>
                    <a:pt x="2876" y="3495"/>
                  </a:lnTo>
                  <a:lnTo>
                    <a:pt x="3186" y="3186"/>
                  </a:lnTo>
                  <a:lnTo>
                    <a:pt x="3526" y="2877"/>
                  </a:lnTo>
                  <a:lnTo>
                    <a:pt x="3866" y="2568"/>
                  </a:lnTo>
                  <a:lnTo>
                    <a:pt x="4206" y="2289"/>
                  </a:lnTo>
                  <a:lnTo>
                    <a:pt x="4577" y="2042"/>
                  </a:lnTo>
                  <a:lnTo>
                    <a:pt x="4948" y="1795"/>
                  </a:lnTo>
                  <a:lnTo>
                    <a:pt x="5350" y="1578"/>
                  </a:lnTo>
                  <a:lnTo>
                    <a:pt x="5721" y="1362"/>
                  </a:lnTo>
                  <a:lnTo>
                    <a:pt x="6154" y="1176"/>
                  </a:lnTo>
                  <a:lnTo>
                    <a:pt x="6556" y="1021"/>
                  </a:lnTo>
                  <a:lnTo>
                    <a:pt x="6989" y="867"/>
                  </a:lnTo>
                  <a:lnTo>
                    <a:pt x="7422" y="743"/>
                  </a:lnTo>
                  <a:lnTo>
                    <a:pt x="7886" y="650"/>
                  </a:lnTo>
                  <a:lnTo>
                    <a:pt x="8350" y="558"/>
                  </a:lnTo>
                  <a:lnTo>
                    <a:pt x="8814" y="496"/>
                  </a:lnTo>
                  <a:lnTo>
                    <a:pt x="9278" y="465"/>
                  </a:lnTo>
                  <a:lnTo>
                    <a:pt x="10360" y="465"/>
                  </a:lnTo>
                  <a:lnTo>
                    <a:pt x="10948" y="527"/>
                  </a:lnTo>
                  <a:lnTo>
                    <a:pt x="11535" y="619"/>
                  </a:lnTo>
                  <a:lnTo>
                    <a:pt x="12123" y="774"/>
                  </a:lnTo>
                  <a:lnTo>
                    <a:pt x="12680" y="929"/>
                  </a:lnTo>
                  <a:lnTo>
                    <a:pt x="13236" y="1145"/>
                  </a:lnTo>
                  <a:lnTo>
                    <a:pt x="13793" y="1362"/>
                  </a:lnTo>
                  <a:lnTo>
                    <a:pt x="14288" y="1640"/>
                  </a:lnTo>
                  <a:lnTo>
                    <a:pt x="14814" y="1949"/>
                  </a:lnTo>
                  <a:lnTo>
                    <a:pt x="15277" y="2258"/>
                  </a:lnTo>
                  <a:lnTo>
                    <a:pt x="15741" y="2630"/>
                  </a:lnTo>
                  <a:lnTo>
                    <a:pt x="16174" y="3032"/>
                  </a:lnTo>
                  <a:lnTo>
                    <a:pt x="16576" y="3465"/>
                  </a:lnTo>
                  <a:lnTo>
                    <a:pt x="16978" y="3928"/>
                  </a:lnTo>
                  <a:lnTo>
                    <a:pt x="17349" y="4392"/>
                  </a:lnTo>
                  <a:lnTo>
                    <a:pt x="17690" y="4918"/>
                  </a:lnTo>
                  <a:lnTo>
                    <a:pt x="17751" y="4980"/>
                  </a:lnTo>
                  <a:lnTo>
                    <a:pt x="17813" y="5011"/>
                  </a:lnTo>
                  <a:lnTo>
                    <a:pt x="17906" y="5011"/>
                  </a:lnTo>
                  <a:lnTo>
                    <a:pt x="17999" y="4980"/>
                  </a:lnTo>
                  <a:lnTo>
                    <a:pt x="18061" y="4918"/>
                  </a:lnTo>
                  <a:lnTo>
                    <a:pt x="18092" y="4825"/>
                  </a:lnTo>
                  <a:lnTo>
                    <a:pt x="18092" y="4763"/>
                  </a:lnTo>
                  <a:lnTo>
                    <a:pt x="18061" y="4671"/>
                  </a:lnTo>
                  <a:lnTo>
                    <a:pt x="17720" y="4114"/>
                  </a:lnTo>
                  <a:lnTo>
                    <a:pt x="17349" y="3619"/>
                  </a:lnTo>
                  <a:lnTo>
                    <a:pt x="16916" y="3155"/>
                  </a:lnTo>
                  <a:lnTo>
                    <a:pt x="16483" y="2691"/>
                  </a:lnTo>
                  <a:lnTo>
                    <a:pt x="16051" y="2289"/>
                  </a:lnTo>
                  <a:lnTo>
                    <a:pt x="15556" y="1887"/>
                  </a:lnTo>
                  <a:lnTo>
                    <a:pt x="15061" y="1547"/>
                  </a:lnTo>
                  <a:lnTo>
                    <a:pt x="14535" y="1238"/>
                  </a:lnTo>
                  <a:lnTo>
                    <a:pt x="13979" y="960"/>
                  </a:lnTo>
                  <a:lnTo>
                    <a:pt x="13422" y="712"/>
                  </a:lnTo>
                  <a:lnTo>
                    <a:pt x="12834" y="496"/>
                  </a:lnTo>
                  <a:lnTo>
                    <a:pt x="12247" y="310"/>
                  </a:lnTo>
                  <a:lnTo>
                    <a:pt x="11628" y="186"/>
                  </a:lnTo>
                  <a:lnTo>
                    <a:pt x="11010" y="63"/>
                  </a:lnTo>
                  <a:lnTo>
                    <a:pt x="10391" y="32"/>
                  </a:lnTo>
                  <a:lnTo>
                    <a:pt x="974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8" name="Google Shape;5808;p3"/>
            <p:cNvSpPr/>
            <p:nvPr/>
          </p:nvSpPr>
          <p:spPr>
            <a:xfrm>
              <a:off x="1004675" y="4698325"/>
              <a:ext cx="122175" cy="116750"/>
            </a:xfrm>
            <a:custGeom>
              <a:rect b="b" l="l" r="r" t="t"/>
              <a:pathLst>
                <a:path extrusionOk="0" h="4670" w="4887">
                  <a:moveTo>
                    <a:pt x="2443" y="0"/>
                  </a:moveTo>
                  <a:lnTo>
                    <a:pt x="2320" y="31"/>
                  </a:lnTo>
                  <a:lnTo>
                    <a:pt x="2227" y="124"/>
                  </a:lnTo>
                  <a:lnTo>
                    <a:pt x="0" y="4577"/>
                  </a:lnTo>
                  <a:lnTo>
                    <a:pt x="278" y="4546"/>
                  </a:lnTo>
                  <a:lnTo>
                    <a:pt x="2443" y="217"/>
                  </a:lnTo>
                  <a:lnTo>
                    <a:pt x="4639" y="4670"/>
                  </a:lnTo>
                  <a:lnTo>
                    <a:pt x="4886" y="4670"/>
                  </a:lnTo>
                  <a:lnTo>
                    <a:pt x="2629" y="124"/>
                  </a:lnTo>
                  <a:lnTo>
                    <a:pt x="2567" y="31"/>
                  </a:lnTo>
                  <a:lnTo>
                    <a:pt x="244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9" name="Google Shape;5809;p3"/>
            <p:cNvSpPr/>
            <p:nvPr/>
          </p:nvSpPr>
          <p:spPr>
            <a:xfrm>
              <a:off x="965225" y="4824350"/>
              <a:ext cx="40250" cy="76550"/>
            </a:xfrm>
            <a:custGeom>
              <a:rect b="b" l="l" r="r" t="t"/>
              <a:pathLst>
                <a:path extrusionOk="0" h="3062" w="1610">
                  <a:moveTo>
                    <a:pt x="1609" y="0"/>
                  </a:moveTo>
                  <a:lnTo>
                    <a:pt x="1331" y="62"/>
                  </a:lnTo>
                  <a:lnTo>
                    <a:pt x="1" y="2721"/>
                  </a:lnTo>
                  <a:lnTo>
                    <a:pt x="1" y="2814"/>
                  </a:lnTo>
                  <a:lnTo>
                    <a:pt x="1" y="2907"/>
                  </a:lnTo>
                  <a:lnTo>
                    <a:pt x="63" y="3000"/>
                  </a:lnTo>
                  <a:lnTo>
                    <a:pt x="125" y="3031"/>
                  </a:lnTo>
                  <a:lnTo>
                    <a:pt x="217" y="3062"/>
                  </a:lnTo>
                  <a:lnTo>
                    <a:pt x="310" y="3062"/>
                  </a:lnTo>
                  <a:lnTo>
                    <a:pt x="372" y="3000"/>
                  </a:lnTo>
                  <a:lnTo>
                    <a:pt x="434" y="2938"/>
                  </a:lnTo>
                  <a:lnTo>
                    <a:pt x="465" y="2845"/>
                  </a:lnTo>
                  <a:lnTo>
                    <a:pt x="217" y="2845"/>
                  </a:lnTo>
                  <a:lnTo>
                    <a:pt x="160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0" name="Google Shape;5810;p3"/>
            <p:cNvSpPr/>
            <p:nvPr/>
          </p:nvSpPr>
          <p:spPr>
            <a:xfrm>
              <a:off x="1126050" y="4826650"/>
              <a:ext cx="40225" cy="74250"/>
            </a:xfrm>
            <a:custGeom>
              <a:rect b="b" l="l" r="r" t="t"/>
              <a:pathLst>
                <a:path extrusionOk="0" h="2970" w="1609">
                  <a:moveTo>
                    <a:pt x="0" y="1"/>
                  </a:moveTo>
                  <a:lnTo>
                    <a:pt x="1361" y="2753"/>
                  </a:lnTo>
                  <a:lnTo>
                    <a:pt x="1114" y="2753"/>
                  </a:lnTo>
                  <a:lnTo>
                    <a:pt x="1176" y="2846"/>
                  </a:lnTo>
                  <a:lnTo>
                    <a:pt x="1206" y="2908"/>
                  </a:lnTo>
                  <a:lnTo>
                    <a:pt x="1237" y="2939"/>
                  </a:lnTo>
                  <a:lnTo>
                    <a:pt x="1361" y="2970"/>
                  </a:lnTo>
                  <a:lnTo>
                    <a:pt x="1485" y="2939"/>
                  </a:lnTo>
                  <a:lnTo>
                    <a:pt x="1547" y="2908"/>
                  </a:lnTo>
                  <a:lnTo>
                    <a:pt x="1578" y="2815"/>
                  </a:lnTo>
                  <a:lnTo>
                    <a:pt x="1609" y="2722"/>
                  </a:lnTo>
                  <a:lnTo>
                    <a:pt x="1578" y="2629"/>
                  </a:lnTo>
                  <a:lnTo>
                    <a:pt x="27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1" name="Google Shape;5811;p3"/>
            <p:cNvSpPr/>
            <p:nvPr/>
          </p:nvSpPr>
          <p:spPr>
            <a:xfrm>
              <a:off x="1119850" y="4826650"/>
              <a:ext cx="40250" cy="68850"/>
            </a:xfrm>
            <a:custGeom>
              <a:rect b="b" l="l" r="r" t="t"/>
              <a:pathLst>
                <a:path extrusionOk="0" h="2754" w="1610">
                  <a:moveTo>
                    <a:pt x="1" y="1"/>
                  </a:moveTo>
                  <a:lnTo>
                    <a:pt x="1362" y="2753"/>
                  </a:lnTo>
                  <a:lnTo>
                    <a:pt x="1609" y="2753"/>
                  </a:lnTo>
                  <a:lnTo>
                    <a:pt x="24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2" name="Google Shape;5812;p3"/>
            <p:cNvSpPr/>
            <p:nvPr/>
          </p:nvSpPr>
          <p:spPr>
            <a:xfrm>
              <a:off x="970650" y="4823575"/>
              <a:ext cx="41775" cy="71925"/>
            </a:xfrm>
            <a:custGeom>
              <a:rect b="b" l="l" r="r" t="t"/>
              <a:pathLst>
                <a:path extrusionOk="0" h="2877" w="1671">
                  <a:moveTo>
                    <a:pt x="1670" y="0"/>
                  </a:moveTo>
                  <a:lnTo>
                    <a:pt x="1392" y="31"/>
                  </a:lnTo>
                  <a:lnTo>
                    <a:pt x="0" y="2876"/>
                  </a:lnTo>
                  <a:lnTo>
                    <a:pt x="248" y="2876"/>
                  </a:lnTo>
                  <a:lnTo>
                    <a:pt x="167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3" name="Google Shape;5813;p3"/>
            <p:cNvSpPr/>
            <p:nvPr/>
          </p:nvSpPr>
          <p:spPr>
            <a:xfrm>
              <a:off x="1011625" y="4703725"/>
              <a:ext cx="109025" cy="111350"/>
            </a:xfrm>
            <a:custGeom>
              <a:rect b="b" l="l" r="r" t="t"/>
              <a:pathLst>
                <a:path extrusionOk="0" h="4454" w="4361">
                  <a:moveTo>
                    <a:pt x="2165" y="1"/>
                  </a:moveTo>
                  <a:lnTo>
                    <a:pt x="0" y="4330"/>
                  </a:lnTo>
                  <a:lnTo>
                    <a:pt x="279" y="4299"/>
                  </a:lnTo>
                  <a:lnTo>
                    <a:pt x="2165" y="526"/>
                  </a:lnTo>
                  <a:lnTo>
                    <a:pt x="4083" y="4454"/>
                  </a:lnTo>
                  <a:lnTo>
                    <a:pt x="4361" y="4454"/>
                  </a:lnTo>
                  <a:lnTo>
                    <a:pt x="216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4" name="Google Shape;5814;p3"/>
            <p:cNvSpPr/>
            <p:nvPr/>
          </p:nvSpPr>
          <p:spPr>
            <a:xfrm>
              <a:off x="1218050" y="4760950"/>
              <a:ext cx="11625" cy="45625"/>
            </a:xfrm>
            <a:custGeom>
              <a:rect b="b" l="l" r="r" t="t"/>
              <a:pathLst>
                <a:path extrusionOk="0" h="1825" w="465">
                  <a:moveTo>
                    <a:pt x="217" y="0"/>
                  </a:moveTo>
                  <a:lnTo>
                    <a:pt x="155" y="31"/>
                  </a:lnTo>
                  <a:lnTo>
                    <a:pt x="62" y="93"/>
                  </a:lnTo>
                  <a:lnTo>
                    <a:pt x="31" y="155"/>
                  </a:lnTo>
                  <a:lnTo>
                    <a:pt x="1" y="248"/>
                  </a:lnTo>
                  <a:lnTo>
                    <a:pt x="1" y="1825"/>
                  </a:lnTo>
                  <a:lnTo>
                    <a:pt x="217" y="1763"/>
                  </a:lnTo>
                  <a:lnTo>
                    <a:pt x="464" y="1701"/>
                  </a:lnTo>
                  <a:lnTo>
                    <a:pt x="464" y="248"/>
                  </a:lnTo>
                  <a:lnTo>
                    <a:pt x="433" y="155"/>
                  </a:lnTo>
                  <a:lnTo>
                    <a:pt x="403" y="93"/>
                  </a:lnTo>
                  <a:lnTo>
                    <a:pt x="310" y="31"/>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5" name="Google Shape;5815;p3"/>
            <p:cNvSpPr/>
            <p:nvPr/>
          </p:nvSpPr>
          <p:spPr>
            <a:xfrm>
              <a:off x="1218050" y="4815825"/>
              <a:ext cx="11625" cy="85075"/>
            </a:xfrm>
            <a:custGeom>
              <a:rect b="b" l="l" r="r" t="t"/>
              <a:pathLst>
                <a:path extrusionOk="0" h="3403" w="465">
                  <a:moveTo>
                    <a:pt x="464" y="1"/>
                  </a:moveTo>
                  <a:lnTo>
                    <a:pt x="217" y="63"/>
                  </a:lnTo>
                  <a:lnTo>
                    <a:pt x="1" y="94"/>
                  </a:lnTo>
                  <a:lnTo>
                    <a:pt x="1" y="3186"/>
                  </a:lnTo>
                  <a:lnTo>
                    <a:pt x="31" y="3279"/>
                  </a:lnTo>
                  <a:lnTo>
                    <a:pt x="62" y="3341"/>
                  </a:lnTo>
                  <a:lnTo>
                    <a:pt x="155" y="3403"/>
                  </a:lnTo>
                  <a:lnTo>
                    <a:pt x="310" y="3403"/>
                  </a:lnTo>
                  <a:lnTo>
                    <a:pt x="403" y="3341"/>
                  </a:lnTo>
                  <a:lnTo>
                    <a:pt x="433" y="3279"/>
                  </a:lnTo>
                  <a:lnTo>
                    <a:pt x="464" y="3186"/>
                  </a:lnTo>
                  <a:lnTo>
                    <a:pt x="46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6" name="Google Shape;5816;p3"/>
            <p:cNvSpPr/>
            <p:nvPr/>
          </p:nvSpPr>
          <p:spPr>
            <a:xfrm>
              <a:off x="1212650" y="4694450"/>
              <a:ext cx="24750" cy="24775"/>
            </a:xfrm>
            <a:custGeom>
              <a:rect b="b" l="l" r="r" t="t"/>
              <a:pathLst>
                <a:path extrusionOk="0" h="991" w="990">
                  <a:moveTo>
                    <a:pt x="402" y="1"/>
                  </a:moveTo>
                  <a:lnTo>
                    <a:pt x="309" y="32"/>
                  </a:lnTo>
                  <a:lnTo>
                    <a:pt x="217" y="62"/>
                  </a:lnTo>
                  <a:lnTo>
                    <a:pt x="155" y="124"/>
                  </a:lnTo>
                  <a:lnTo>
                    <a:pt x="93" y="217"/>
                  </a:lnTo>
                  <a:lnTo>
                    <a:pt x="31" y="279"/>
                  </a:lnTo>
                  <a:lnTo>
                    <a:pt x="31" y="372"/>
                  </a:lnTo>
                  <a:lnTo>
                    <a:pt x="0" y="495"/>
                  </a:lnTo>
                  <a:lnTo>
                    <a:pt x="31" y="588"/>
                  </a:lnTo>
                  <a:lnTo>
                    <a:pt x="31" y="681"/>
                  </a:lnTo>
                  <a:lnTo>
                    <a:pt x="93" y="774"/>
                  </a:lnTo>
                  <a:lnTo>
                    <a:pt x="155" y="836"/>
                  </a:lnTo>
                  <a:lnTo>
                    <a:pt x="217" y="897"/>
                  </a:lnTo>
                  <a:lnTo>
                    <a:pt x="309" y="928"/>
                  </a:lnTo>
                  <a:lnTo>
                    <a:pt x="402" y="959"/>
                  </a:lnTo>
                  <a:lnTo>
                    <a:pt x="495" y="990"/>
                  </a:lnTo>
                  <a:lnTo>
                    <a:pt x="588" y="959"/>
                  </a:lnTo>
                  <a:lnTo>
                    <a:pt x="680" y="928"/>
                  </a:lnTo>
                  <a:lnTo>
                    <a:pt x="866" y="836"/>
                  </a:lnTo>
                  <a:lnTo>
                    <a:pt x="959" y="681"/>
                  </a:lnTo>
                  <a:lnTo>
                    <a:pt x="990" y="588"/>
                  </a:lnTo>
                  <a:lnTo>
                    <a:pt x="990" y="495"/>
                  </a:lnTo>
                  <a:lnTo>
                    <a:pt x="990" y="372"/>
                  </a:lnTo>
                  <a:lnTo>
                    <a:pt x="959" y="279"/>
                  </a:lnTo>
                  <a:lnTo>
                    <a:pt x="866" y="124"/>
                  </a:lnTo>
                  <a:lnTo>
                    <a:pt x="680" y="32"/>
                  </a:lnTo>
                  <a:lnTo>
                    <a:pt x="58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7" name="Google Shape;5817;p3"/>
            <p:cNvSpPr/>
            <p:nvPr/>
          </p:nvSpPr>
          <p:spPr>
            <a:xfrm>
              <a:off x="1229650" y="4607850"/>
              <a:ext cx="190225" cy="208000"/>
            </a:xfrm>
            <a:custGeom>
              <a:rect b="b" l="l" r="r" t="t"/>
              <a:pathLst>
                <a:path extrusionOk="0" h="8320" w="7609">
                  <a:moveTo>
                    <a:pt x="7268" y="1"/>
                  </a:moveTo>
                  <a:lnTo>
                    <a:pt x="7175" y="63"/>
                  </a:lnTo>
                  <a:lnTo>
                    <a:pt x="6216" y="1485"/>
                  </a:lnTo>
                  <a:lnTo>
                    <a:pt x="5381" y="2753"/>
                  </a:lnTo>
                  <a:lnTo>
                    <a:pt x="4794" y="3650"/>
                  </a:lnTo>
                  <a:lnTo>
                    <a:pt x="4206" y="4485"/>
                  </a:lnTo>
                  <a:lnTo>
                    <a:pt x="3619" y="5258"/>
                  </a:lnTo>
                  <a:lnTo>
                    <a:pt x="3340" y="5598"/>
                  </a:lnTo>
                  <a:lnTo>
                    <a:pt x="3031" y="5939"/>
                  </a:lnTo>
                  <a:lnTo>
                    <a:pt x="2722" y="6248"/>
                  </a:lnTo>
                  <a:lnTo>
                    <a:pt x="2413" y="6526"/>
                  </a:lnTo>
                  <a:lnTo>
                    <a:pt x="2072" y="6805"/>
                  </a:lnTo>
                  <a:lnTo>
                    <a:pt x="1701" y="7052"/>
                  </a:lnTo>
                  <a:lnTo>
                    <a:pt x="1330" y="7268"/>
                  </a:lnTo>
                  <a:lnTo>
                    <a:pt x="897" y="7485"/>
                  </a:lnTo>
                  <a:lnTo>
                    <a:pt x="464" y="7639"/>
                  </a:lnTo>
                  <a:lnTo>
                    <a:pt x="0" y="7825"/>
                  </a:lnTo>
                  <a:lnTo>
                    <a:pt x="0" y="8320"/>
                  </a:lnTo>
                  <a:lnTo>
                    <a:pt x="495" y="8134"/>
                  </a:lnTo>
                  <a:lnTo>
                    <a:pt x="990" y="7980"/>
                  </a:lnTo>
                  <a:lnTo>
                    <a:pt x="1423" y="7763"/>
                  </a:lnTo>
                  <a:lnTo>
                    <a:pt x="1825" y="7516"/>
                  </a:lnTo>
                  <a:lnTo>
                    <a:pt x="2227" y="7268"/>
                  </a:lnTo>
                  <a:lnTo>
                    <a:pt x="2598" y="6990"/>
                  </a:lnTo>
                  <a:lnTo>
                    <a:pt x="2938" y="6681"/>
                  </a:lnTo>
                  <a:lnTo>
                    <a:pt x="3278" y="6372"/>
                  </a:lnTo>
                  <a:lnTo>
                    <a:pt x="3588" y="6031"/>
                  </a:lnTo>
                  <a:lnTo>
                    <a:pt x="3897" y="5660"/>
                  </a:lnTo>
                  <a:lnTo>
                    <a:pt x="4515" y="4856"/>
                  </a:lnTo>
                  <a:lnTo>
                    <a:pt x="5134" y="3959"/>
                  </a:lnTo>
                  <a:lnTo>
                    <a:pt x="5752" y="3001"/>
                  </a:lnTo>
                  <a:lnTo>
                    <a:pt x="6587" y="1733"/>
                  </a:lnTo>
                  <a:lnTo>
                    <a:pt x="7546" y="341"/>
                  </a:lnTo>
                  <a:lnTo>
                    <a:pt x="7608" y="248"/>
                  </a:lnTo>
                  <a:lnTo>
                    <a:pt x="7608" y="186"/>
                  </a:lnTo>
                  <a:lnTo>
                    <a:pt x="7577" y="94"/>
                  </a:lnTo>
                  <a:lnTo>
                    <a:pt x="7515" y="32"/>
                  </a:lnTo>
                  <a:lnTo>
                    <a:pt x="745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8" name="Google Shape;5818;p3"/>
            <p:cNvSpPr/>
            <p:nvPr/>
          </p:nvSpPr>
          <p:spPr>
            <a:xfrm>
              <a:off x="1126825" y="4806550"/>
              <a:ext cx="91250" cy="20125"/>
            </a:xfrm>
            <a:custGeom>
              <a:rect b="b" l="l" r="r" t="t"/>
              <a:pathLst>
                <a:path extrusionOk="0" h="805" w="3650">
                  <a:moveTo>
                    <a:pt x="3650" y="1"/>
                  </a:moveTo>
                  <a:lnTo>
                    <a:pt x="2876" y="155"/>
                  </a:lnTo>
                  <a:lnTo>
                    <a:pt x="2010" y="248"/>
                  </a:lnTo>
                  <a:lnTo>
                    <a:pt x="1052" y="310"/>
                  </a:lnTo>
                  <a:lnTo>
                    <a:pt x="0" y="341"/>
                  </a:lnTo>
                  <a:lnTo>
                    <a:pt x="248" y="805"/>
                  </a:lnTo>
                  <a:lnTo>
                    <a:pt x="1206" y="774"/>
                  </a:lnTo>
                  <a:lnTo>
                    <a:pt x="2103" y="712"/>
                  </a:lnTo>
                  <a:lnTo>
                    <a:pt x="2907" y="619"/>
                  </a:lnTo>
                  <a:lnTo>
                    <a:pt x="3650" y="465"/>
                  </a:lnTo>
                  <a:lnTo>
                    <a:pt x="365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9" name="Google Shape;5819;p3"/>
            <p:cNvSpPr/>
            <p:nvPr/>
          </p:nvSpPr>
          <p:spPr>
            <a:xfrm>
              <a:off x="818350" y="4812750"/>
              <a:ext cx="186350" cy="132225"/>
            </a:xfrm>
            <a:custGeom>
              <a:rect b="b" l="l" r="r" t="t"/>
              <a:pathLst>
                <a:path extrusionOk="0" h="5289" w="7454">
                  <a:moveTo>
                    <a:pt x="7453" y="0"/>
                  </a:moveTo>
                  <a:lnTo>
                    <a:pt x="7051" y="93"/>
                  </a:lnTo>
                  <a:lnTo>
                    <a:pt x="6649" y="186"/>
                  </a:lnTo>
                  <a:lnTo>
                    <a:pt x="5845" y="402"/>
                  </a:lnTo>
                  <a:lnTo>
                    <a:pt x="5134" y="681"/>
                  </a:lnTo>
                  <a:lnTo>
                    <a:pt x="4453" y="990"/>
                  </a:lnTo>
                  <a:lnTo>
                    <a:pt x="3804" y="1361"/>
                  </a:lnTo>
                  <a:lnTo>
                    <a:pt x="3216" y="1763"/>
                  </a:lnTo>
                  <a:lnTo>
                    <a:pt x="2660" y="2165"/>
                  </a:lnTo>
                  <a:lnTo>
                    <a:pt x="2196" y="2598"/>
                  </a:lnTo>
                  <a:lnTo>
                    <a:pt x="1732" y="3000"/>
                  </a:lnTo>
                  <a:lnTo>
                    <a:pt x="1361" y="3402"/>
                  </a:lnTo>
                  <a:lnTo>
                    <a:pt x="990" y="3804"/>
                  </a:lnTo>
                  <a:lnTo>
                    <a:pt x="711" y="4175"/>
                  </a:lnTo>
                  <a:lnTo>
                    <a:pt x="248" y="4763"/>
                  </a:lnTo>
                  <a:lnTo>
                    <a:pt x="0" y="5165"/>
                  </a:lnTo>
                  <a:lnTo>
                    <a:pt x="248" y="5227"/>
                  </a:lnTo>
                  <a:lnTo>
                    <a:pt x="464" y="5288"/>
                  </a:lnTo>
                  <a:lnTo>
                    <a:pt x="742" y="4886"/>
                  </a:lnTo>
                  <a:lnTo>
                    <a:pt x="1175" y="4299"/>
                  </a:lnTo>
                  <a:lnTo>
                    <a:pt x="1454" y="3959"/>
                  </a:lnTo>
                  <a:lnTo>
                    <a:pt x="1794" y="3618"/>
                  </a:lnTo>
                  <a:lnTo>
                    <a:pt x="2134" y="3247"/>
                  </a:lnTo>
                  <a:lnTo>
                    <a:pt x="2536" y="2876"/>
                  </a:lnTo>
                  <a:lnTo>
                    <a:pt x="3000" y="2505"/>
                  </a:lnTo>
                  <a:lnTo>
                    <a:pt x="3464" y="2134"/>
                  </a:lnTo>
                  <a:lnTo>
                    <a:pt x="3989" y="1794"/>
                  </a:lnTo>
                  <a:lnTo>
                    <a:pt x="4546" y="1454"/>
                  </a:lnTo>
                  <a:lnTo>
                    <a:pt x="5165" y="1175"/>
                  </a:lnTo>
                  <a:lnTo>
                    <a:pt x="5814" y="897"/>
                  </a:lnTo>
                  <a:lnTo>
                    <a:pt x="6494" y="681"/>
                  </a:lnTo>
                  <a:lnTo>
                    <a:pt x="7206" y="526"/>
                  </a:lnTo>
                  <a:lnTo>
                    <a:pt x="745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0" name="Google Shape;5820;p3"/>
            <p:cNvSpPr/>
            <p:nvPr/>
          </p:nvSpPr>
          <p:spPr>
            <a:xfrm>
              <a:off x="1012400" y="4810425"/>
              <a:ext cx="107475" cy="16250"/>
            </a:xfrm>
            <a:custGeom>
              <a:rect b="b" l="l" r="r" t="t"/>
              <a:pathLst>
                <a:path extrusionOk="0" h="650" w="4299">
                  <a:moveTo>
                    <a:pt x="1083" y="0"/>
                  </a:moveTo>
                  <a:lnTo>
                    <a:pt x="248" y="31"/>
                  </a:lnTo>
                  <a:lnTo>
                    <a:pt x="0" y="526"/>
                  </a:lnTo>
                  <a:lnTo>
                    <a:pt x="464" y="495"/>
                  </a:lnTo>
                  <a:lnTo>
                    <a:pt x="928" y="464"/>
                  </a:lnTo>
                  <a:lnTo>
                    <a:pt x="1392" y="464"/>
                  </a:lnTo>
                  <a:lnTo>
                    <a:pt x="1887" y="495"/>
                  </a:lnTo>
                  <a:lnTo>
                    <a:pt x="3155" y="588"/>
                  </a:lnTo>
                  <a:lnTo>
                    <a:pt x="4299" y="650"/>
                  </a:lnTo>
                  <a:lnTo>
                    <a:pt x="4052" y="186"/>
                  </a:lnTo>
                  <a:lnTo>
                    <a:pt x="3031" y="124"/>
                  </a:lnTo>
                  <a:lnTo>
                    <a:pt x="1918" y="31"/>
                  </a:lnTo>
                  <a:lnTo>
                    <a:pt x="1485" y="31"/>
                  </a:lnTo>
                  <a:lnTo>
                    <a:pt x="108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1" name="Google Shape;5821;p3"/>
            <p:cNvSpPr/>
            <p:nvPr/>
          </p:nvSpPr>
          <p:spPr>
            <a:xfrm>
              <a:off x="1120625" y="4815050"/>
              <a:ext cx="12400" cy="11625"/>
            </a:xfrm>
            <a:custGeom>
              <a:rect b="b" l="l" r="r" t="t"/>
              <a:pathLst>
                <a:path extrusionOk="0" h="465" w="496">
                  <a:moveTo>
                    <a:pt x="1" y="1"/>
                  </a:moveTo>
                  <a:lnTo>
                    <a:pt x="217" y="465"/>
                  </a:lnTo>
                  <a:lnTo>
                    <a:pt x="496" y="465"/>
                  </a:lnTo>
                  <a:lnTo>
                    <a:pt x="24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2" name="Google Shape;5822;p3"/>
            <p:cNvSpPr/>
            <p:nvPr/>
          </p:nvSpPr>
          <p:spPr>
            <a:xfrm>
              <a:off x="998475" y="4811975"/>
              <a:ext cx="13175" cy="13925"/>
            </a:xfrm>
            <a:custGeom>
              <a:rect b="b" l="l" r="r" t="t"/>
              <a:pathLst>
                <a:path extrusionOk="0" h="557" w="527">
                  <a:moveTo>
                    <a:pt x="526" y="0"/>
                  </a:moveTo>
                  <a:lnTo>
                    <a:pt x="248" y="31"/>
                  </a:lnTo>
                  <a:lnTo>
                    <a:pt x="1" y="557"/>
                  </a:lnTo>
                  <a:lnTo>
                    <a:pt x="279" y="495"/>
                  </a:lnTo>
                  <a:lnTo>
                    <a:pt x="52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3" name="Google Shape;5823;p3"/>
            <p:cNvSpPr/>
            <p:nvPr/>
          </p:nvSpPr>
          <p:spPr>
            <a:xfrm>
              <a:off x="1113675" y="4815050"/>
              <a:ext cx="12400" cy="11625"/>
            </a:xfrm>
            <a:custGeom>
              <a:rect b="b" l="l" r="r" t="t"/>
              <a:pathLst>
                <a:path extrusionOk="0" h="465" w="496">
                  <a:moveTo>
                    <a:pt x="1" y="1"/>
                  </a:moveTo>
                  <a:lnTo>
                    <a:pt x="248" y="465"/>
                  </a:lnTo>
                  <a:lnTo>
                    <a:pt x="495" y="465"/>
                  </a:lnTo>
                  <a:lnTo>
                    <a:pt x="27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4" name="Google Shape;5824;p3"/>
            <p:cNvSpPr/>
            <p:nvPr/>
          </p:nvSpPr>
          <p:spPr>
            <a:xfrm>
              <a:off x="1005450" y="4811200"/>
              <a:ext cx="13150" cy="13175"/>
            </a:xfrm>
            <a:custGeom>
              <a:rect b="b" l="l" r="r" t="t"/>
              <a:pathLst>
                <a:path extrusionOk="0" h="527" w="526">
                  <a:moveTo>
                    <a:pt x="526" y="0"/>
                  </a:moveTo>
                  <a:lnTo>
                    <a:pt x="247" y="31"/>
                  </a:lnTo>
                  <a:lnTo>
                    <a:pt x="0" y="526"/>
                  </a:lnTo>
                  <a:lnTo>
                    <a:pt x="278" y="495"/>
                  </a:lnTo>
                  <a:lnTo>
                    <a:pt x="52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5" name="Google Shape;5825;p3"/>
            <p:cNvSpPr/>
            <p:nvPr/>
          </p:nvSpPr>
          <p:spPr>
            <a:xfrm>
              <a:off x="1218050" y="4805000"/>
              <a:ext cx="5425" cy="13175"/>
            </a:xfrm>
            <a:custGeom>
              <a:rect b="b" l="l" r="r" t="t"/>
              <a:pathLst>
                <a:path extrusionOk="0" h="527" w="217">
                  <a:moveTo>
                    <a:pt x="217" y="1"/>
                  </a:moveTo>
                  <a:lnTo>
                    <a:pt x="1" y="63"/>
                  </a:lnTo>
                  <a:lnTo>
                    <a:pt x="1" y="527"/>
                  </a:lnTo>
                  <a:lnTo>
                    <a:pt x="217" y="49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6" name="Google Shape;5826;p3"/>
            <p:cNvSpPr/>
            <p:nvPr/>
          </p:nvSpPr>
          <p:spPr>
            <a:xfrm>
              <a:off x="1223450" y="4803475"/>
              <a:ext cx="6225" cy="13925"/>
            </a:xfrm>
            <a:custGeom>
              <a:rect b="b" l="l" r="r" t="t"/>
              <a:pathLst>
                <a:path extrusionOk="0" h="557" w="249">
                  <a:moveTo>
                    <a:pt x="248" y="0"/>
                  </a:moveTo>
                  <a:lnTo>
                    <a:pt x="1" y="62"/>
                  </a:lnTo>
                  <a:lnTo>
                    <a:pt x="1" y="557"/>
                  </a:lnTo>
                  <a:lnTo>
                    <a:pt x="248" y="495"/>
                  </a:lnTo>
                  <a:lnTo>
                    <a:pt x="24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7" name="Google Shape;5827;p3"/>
            <p:cNvSpPr/>
            <p:nvPr/>
          </p:nvSpPr>
          <p:spPr>
            <a:xfrm>
              <a:off x="1364950" y="4595500"/>
              <a:ext cx="76550" cy="63400"/>
            </a:xfrm>
            <a:custGeom>
              <a:rect b="b" l="l" r="r" t="t"/>
              <a:pathLst>
                <a:path extrusionOk="0" h="2536" w="3062">
                  <a:moveTo>
                    <a:pt x="2351" y="0"/>
                  </a:moveTo>
                  <a:lnTo>
                    <a:pt x="217" y="124"/>
                  </a:lnTo>
                  <a:lnTo>
                    <a:pt x="124" y="155"/>
                  </a:lnTo>
                  <a:lnTo>
                    <a:pt x="31" y="217"/>
                  </a:lnTo>
                  <a:lnTo>
                    <a:pt x="0" y="278"/>
                  </a:lnTo>
                  <a:lnTo>
                    <a:pt x="0" y="371"/>
                  </a:lnTo>
                  <a:lnTo>
                    <a:pt x="0" y="464"/>
                  </a:lnTo>
                  <a:lnTo>
                    <a:pt x="62" y="526"/>
                  </a:lnTo>
                  <a:lnTo>
                    <a:pt x="124" y="557"/>
                  </a:lnTo>
                  <a:lnTo>
                    <a:pt x="217" y="588"/>
                  </a:lnTo>
                  <a:lnTo>
                    <a:pt x="1856" y="495"/>
                  </a:lnTo>
                  <a:lnTo>
                    <a:pt x="1949" y="464"/>
                  </a:lnTo>
                  <a:lnTo>
                    <a:pt x="2041" y="495"/>
                  </a:lnTo>
                  <a:lnTo>
                    <a:pt x="2196" y="464"/>
                  </a:lnTo>
                  <a:lnTo>
                    <a:pt x="2598" y="2350"/>
                  </a:lnTo>
                  <a:lnTo>
                    <a:pt x="2629" y="2443"/>
                  </a:lnTo>
                  <a:lnTo>
                    <a:pt x="2691" y="2474"/>
                  </a:lnTo>
                  <a:lnTo>
                    <a:pt x="2753" y="2536"/>
                  </a:lnTo>
                  <a:lnTo>
                    <a:pt x="2876" y="2536"/>
                  </a:lnTo>
                  <a:lnTo>
                    <a:pt x="2969" y="2505"/>
                  </a:lnTo>
                  <a:lnTo>
                    <a:pt x="3031" y="2443"/>
                  </a:lnTo>
                  <a:lnTo>
                    <a:pt x="3062" y="2350"/>
                  </a:lnTo>
                  <a:lnTo>
                    <a:pt x="3062" y="2258"/>
                  </a:lnTo>
                  <a:lnTo>
                    <a:pt x="2598" y="186"/>
                  </a:lnTo>
                  <a:lnTo>
                    <a:pt x="2567" y="93"/>
                  </a:lnTo>
                  <a:lnTo>
                    <a:pt x="2505" y="62"/>
                  </a:lnTo>
                  <a:lnTo>
                    <a:pt x="244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8" name="Google Shape;5828;p3"/>
            <p:cNvSpPr/>
            <p:nvPr/>
          </p:nvSpPr>
          <p:spPr>
            <a:xfrm>
              <a:off x="1411325" y="4607100"/>
              <a:ext cx="4675" cy="775"/>
            </a:xfrm>
            <a:custGeom>
              <a:rect b="b" l="l" r="r" t="t"/>
              <a:pathLst>
                <a:path extrusionOk="0" h="31" w="187">
                  <a:moveTo>
                    <a:pt x="94" y="0"/>
                  </a:moveTo>
                  <a:lnTo>
                    <a:pt x="1" y="31"/>
                  </a:lnTo>
                  <a:lnTo>
                    <a:pt x="186" y="31"/>
                  </a:lnTo>
                  <a:lnTo>
                    <a:pt x="9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9" name="Google Shape;5829;p3"/>
            <p:cNvSpPr/>
            <p:nvPr/>
          </p:nvSpPr>
          <p:spPr>
            <a:xfrm>
              <a:off x="860100" y="5135150"/>
              <a:ext cx="128350" cy="156175"/>
            </a:xfrm>
            <a:custGeom>
              <a:rect b="b" l="l" r="r" t="t"/>
              <a:pathLst>
                <a:path extrusionOk="0" h="6247" w="5134">
                  <a:moveTo>
                    <a:pt x="1361" y="0"/>
                  </a:moveTo>
                  <a:lnTo>
                    <a:pt x="1299" y="31"/>
                  </a:lnTo>
                  <a:lnTo>
                    <a:pt x="1237" y="93"/>
                  </a:lnTo>
                  <a:lnTo>
                    <a:pt x="1206" y="155"/>
                  </a:lnTo>
                  <a:lnTo>
                    <a:pt x="0" y="5969"/>
                  </a:lnTo>
                  <a:lnTo>
                    <a:pt x="0" y="6061"/>
                  </a:lnTo>
                  <a:lnTo>
                    <a:pt x="31" y="6154"/>
                  </a:lnTo>
                  <a:lnTo>
                    <a:pt x="124" y="6216"/>
                  </a:lnTo>
                  <a:lnTo>
                    <a:pt x="217" y="6247"/>
                  </a:lnTo>
                  <a:lnTo>
                    <a:pt x="3773" y="6247"/>
                  </a:lnTo>
                  <a:lnTo>
                    <a:pt x="3835" y="6185"/>
                  </a:lnTo>
                  <a:lnTo>
                    <a:pt x="3897" y="6123"/>
                  </a:lnTo>
                  <a:lnTo>
                    <a:pt x="3928" y="6061"/>
                  </a:lnTo>
                  <a:lnTo>
                    <a:pt x="5134" y="247"/>
                  </a:lnTo>
                  <a:lnTo>
                    <a:pt x="5134" y="155"/>
                  </a:lnTo>
                  <a:lnTo>
                    <a:pt x="5103" y="93"/>
                  </a:lnTo>
                  <a:lnTo>
                    <a:pt x="5041" y="31"/>
                  </a:lnTo>
                  <a:lnTo>
                    <a:pt x="4948" y="0"/>
                  </a:lnTo>
                  <a:lnTo>
                    <a:pt x="4855" y="0"/>
                  </a:lnTo>
                  <a:lnTo>
                    <a:pt x="4763" y="31"/>
                  </a:lnTo>
                  <a:lnTo>
                    <a:pt x="4701" y="93"/>
                  </a:lnTo>
                  <a:lnTo>
                    <a:pt x="4670" y="155"/>
                  </a:lnTo>
                  <a:lnTo>
                    <a:pt x="3526" y="5783"/>
                  </a:lnTo>
                  <a:lnTo>
                    <a:pt x="495" y="5783"/>
                  </a:lnTo>
                  <a:lnTo>
                    <a:pt x="1639" y="247"/>
                  </a:lnTo>
                  <a:lnTo>
                    <a:pt x="1639" y="155"/>
                  </a:lnTo>
                  <a:lnTo>
                    <a:pt x="1608" y="93"/>
                  </a:lnTo>
                  <a:lnTo>
                    <a:pt x="1546" y="31"/>
                  </a:lnTo>
                  <a:lnTo>
                    <a:pt x="145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0" name="Google Shape;5830;p3"/>
            <p:cNvSpPr/>
            <p:nvPr/>
          </p:nvSpPr>
          <p:spPr>
            <a:xfrm>
              <a:off x="1269850" y="5135150"/>
              <a:ext cx="128375" cy="156175"/>
            </a:xfrm>
            <a:custGeom>
              <a:rect b="b" l="l" r="r" t="t"/>
              <a:pathLst>
                <a:path extrusionOk="0" h="6247" w="5135">
                  <a:moveTo>
                    <a:pt x="186" y="0"/>
                  </a:moveTo>
                  <a:lnTo>
                    <a:pt x="93" y="31"/>
                  </a:lnTo>
                  <a:lnTo>
                    <a:pt x="31" y="93"/>
                  </a:lnTo>
                  <a:lnTo>
                    <a:pt x="1" y="155"/>
                  </a:lnTo>
                  <a:lnTo>
                    <a:pt x="1" y="247"/>
                  </a:lnTo>
                  <a:lnTo>
                    <a:pt x="1207" y="6061"/>
                  </a:lnTo>
                  <a:lnTo>
                    <a:pt x="1207" y="6123"/>
                  </a:lnTo>
                  <a:lnTo>
                    <a:pt x="1268" y="6185"/>
                  </a:lnTo>
                  <a:lnTo>
                    <a:pt x="1330" y="6247"/>
                  </a:lnTo>
                  <a:lnTo>
                    <a:pt x="4918" y="6247"/>
                  </a:lnTo>
                  <a:lnTo>
                    <a:pt x="5010" y="6216"/>
                  </a:lnTo>
                  <a:lnTo>
                    <a:pt x="5072" y="6154"/>
                  </a:lnTo>
                  <a:lnTo>
                    <a:pt x="5134" y="6061"/>
                  </a:lnTo>
                  <a:lnTo>
                    <a:pt x="5134" y="5969"/>
                  </a:lnTo>
                  <a:lnTo>
                    <a:pt x="3928" y="155"/>
                  </a:lnTo>
                  <a:lnTo>
                    <a:pt x="3897" y="93"/>
                  </a:lnTo>
                  <a:lnTo>
                    <a:pt x="3835" y="31"/>
                  </a:lnTo>
                  <a:lnTo>
                    <a:pt x="3742" y="0"/>
                  </a:lnTo>
                  <a:lnTo>
                    <a:pt x="3650" y="0"/>
                  </a:lnTo>
                  <a:lnTo>
                    <a:pt x="3588" y="31"/>
                  </a:lnTo>
                  <a:lnTo>
                    <a:pt x="3526" y="93"/>
                  </a:lnTo>
                  <a:lnTo>
                    <a:pt x="3464" y="155"/>
                  </a:lnTo>
                  <a:lnTo>
                    <a:pt x="3464" y="247"/>
                  </a:lnTo>
                  <a:lnTo>
                    <a:pt x="4639" y="5783"/>
                  </a:lnTo>
                  <a:lnTo>
                    <a:pt x="1609" y="5783"/>
                  </a:lnTo>
                  <a:lnTo>
                    <a:pt x="464" y="155"/>
                  </a:lnTo>
                  <a:lnTo>
                    <a:pt x="403" y="93"/>
                  </a:lnTo>
                  <a:lnTo>
                    <a:pt x="341" y="31"/>
                  </a:lnTo>
                  <a:lnTo>
                    <a:pt x="27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1" name="Google Shape;5831;p3"/>
            <p:cNvSpPr/>
            <p:nvPr/>
          </p:nvSpPr>
          <p:spPr>
            <a:xfrm>
              <a:off x="768075" y="4941075"/>
              <a:ext cx="88175" cy="88175"/>
            </a:xfrm>
            <a:custGeom>
              <a:rect b="b" l="l" r="r" t="t"/>
              <a:pathLst>
                <a:path extrusionOk="0" h="3527" w="3527">
                  <a:moveTo>
                    <a:pt x="1764" y="465"/>
                  </a:moveTo>
                  <a:lnTo>
                    <a:pt x="2042" y="496"/>
                  </a:lnTo>
                  <a:lnTo>
                    <a:pt x="2289" y="588"/>
                  </a:lnTo>
                  <a:lnTo>
                    <a:pt x="2506" y="681"/>
                  </a:lnTo>
                  <a:lnTo>
                    <a:pt x="2691" y="836"/>
                  </a:lnTo>
                  <a:lnTo>
                    <a:pt x="2846" y="1052"/>
                  </a:lnTo>
                  <a:lnTo>
                    <a:pt x="2970" y="1269"/>
                  </a:lnTo>
                  <a:lnTo>
                    <a:pt x="3032" y="1516"/>
                  </a:lnTo>
                  <a:lnTo>
                    <a:pt x="3063" y="1764"/>
                  </a:lnTo>
                  <a:lnTo>
                    <a:pt x="3032" y="2042"/>
                  </a:lnTo>
                  <a:lnTo>
                    <a:pt x="2970" y="2258"/>
                  </a:lnTo>
                  <a:lnTo>
                    <a:pt x="2846" y="2506"/>
                  </a:lnTo>
                  <a:lnTo>
                    <a:pt x="2691" y="2691"/>
                  </a:lnTo>
                  <a:lnTo>
                    <a:pt x="2506" y="2846"/>
                  </a:lnTo>
                  <a:lnTo>
                    <a:pt x="2289" y="2970"/>
                  </a:lnTo>
                  <a:lnTo>
                    <a:pt x="2042" y="3031"/>
                  </a:lnTo>
                  <a:lnTo>
                    <a:pt x="1764" y="3062"/>
                  </a:lnTo>
                  <a:lnTo>
                    <a:pt x="1516" y="3031"/>
                  </a:lnTo>
                  <a:lnTo>
                    <a:pt x="1269" y="2970"/>
                  </a:lnTo>
                  <a:lnTo>
                    <a:pt x="1052" y="2846"/>
                  </a:lnTo>
                  <a:lnTo>
                    <a:pt x="867" y="2691"/>
                  </a:lnTo>
                  <a:lnTo>
                    <a:pt x="712" y="2506"/>
                  </a:lnTo>
                  <a:lnTo>
                    <a:pt x="589" y="2258"/>
                  </a:lnTo>
                  <a:lnTo>
                    <a:pt x="496" y="2042"/>
                  </a:lnTo>
                  <a:lnTo>
                    <a:pt x="465" y="1764"/>
                  </a:lnTo>
                  <a:lnTo>
                    <a:pt x="496" y="1516"/>
                  </a:lnTo>
                  <a:lnTo>
                    <a:pt x="589" y="1269"/>
                  </a:lnTo>
                  <a:lnTo>
                    <a:pt x="712" y="1052"/>
                  </a:lnTo>
                  <a:lnTo>
                    <a:pt x="867" y="836"/>
                  </a:lnTo>
                  <a:lnTo>
                    <a:pt x="1052" y="681"/>
                  </a:lnTo>
                  <a:lnTo>
                    <a:pt x="1269" y="588"/>
                  </a:lnTo>
                  <a:lnTo>
                    <a:pt x="1516" y="496"/>
                  </a:lnTo>
                  <a:lnTo>
                    <a:pt x="1764" y="465"/>
                  </a:lnTo>
                  <a:close/>
                  <a:moveTo>
                    <a:pt x="1764" y="1"/>
                  </a:moveTo>
                  <a:lnTo>
                    <a:pt x="1424" y="32"/>
                  </a:lnTo>
                  <a:lnTo>
                    <a:pt x="1083" y="155"/>
                  </a:lnTo>
                  <a:lnTo>
                    <a:pt x="805" y="310"/>
                  </a:lnTo>
                  <a:lnTo>
                    <a:pt x="527" y="526"/>
                  </a:lnTo>
                  <a:lnTo>
                    <a:pt x="310" y="774"/>
                  </a:lnTo>
                  <a:lnTo>
                    <a:pt x="156" y="1083"/>
                  </a:lnTo>
                  <a:lnTo>
                    <a:pt x="63" y="1423"/>
                  </a:lnTo>
                  <a:lnTo>
                    <a:pt x="1" y="1764"/>
                  </a:lnTo>
                  <a:lnTo>
                    <a:pt x="63" y="2135"/>
                  </a:lnTo>
                  <a:lnTo>
                    <a:pt x="156" y="2444"/>
                  </a:lnTo>
                  <a:lnTo>
                    <a:pt x="310" y="2753"/>
                  </a:lnTo>
                  <a:lnTo>
                    <a:pt x="527" y="3001"/>
                  </a:lnTo>
                  <a:lnTo>
                    <a:pt x="805" y="3217"/>
                  </a:lnTo>
                  <a:lnTo>
                    <a:pt x="1083" y="3372"/>
                  </a:lnTo>
                  <a:lnTo>
                    <a:pt x="1424" y="3495"/>
                  </a:lnTo>
                  <a:lnTo>
                    <a:pt x="1764" y="3526"/>
                  </a:lnTo>
                  <a:lnTo>
                    <a:pt x="2135" y="3495"/>
                  </a:lnTo>
                  <a:lnTo>
                    <a:pt x="2444" y="3372"/>
                  </a:lnTo>
                  <a:lnTo>
                    <a:pt x="2753" y="3217"/>
                  </a:lnTo>
                  <a:lnTo>
                    <a:pt x="3001" y="3001"/>
                  </a:lnTo>
                  <a:lnTo>
                    <a:pt x="3217" y="2753"/>
                  </a:lnTo>
                  <a:lnTo>
                    <a:pt x="3403" y="2444"/>
                  </a:lnTo>
                  <a:lnTo>
                    <a:pt x="3496" y="2135"/>
                  </a:lnTo>
                  <a:lnTo>
                    <a:pt x="3526" y="1764"/>
                  </a:lnTo>
                  <a:lnTo>
                    <a:pt x="3496" y="1516"/>
                  </a:lnTo>
                  <a:lnTo>
                    <a:pt x="3465" y="1238"/>
                  </a:lnTo>
                  <a:lnTo>
                    <a:pt x="3372" y="1021"/>
                  </a:lnTo>
                  <a:lnTo>
                    <a:pt x="3248" y="805"/>
                  </a:lnTo>
                  <a:lnTo>
                    <a:pt x="3094" y="588"/>
                  </a:lnTo>
                  <a:lnTo>
                    <a:pt x="2908" y="434"/>
                  </a:lnTo>
                  <a:lnTo>
                    <a:pt x="2691" y="279"/>
                  </a:lnTo>
                  <a:lnTo>
                    <a:pt x="2475" y="155"/>
                  </a:lnTo>
                  <a:lnTo>
                    <a:pt x="2351" y="341"/>
                  </a:lnTo>
                  <a:lnTo>
                    <a:pt x="2289" y="434"/>
                  </a:lnTo>
                  <a:lnTo>
                    <a:pt x="2166" y="465"/>
                  </a:lnTo>
                  <a:lnTo>
                    <a:pt x="2042" y="434"/>
                  </a:lnTo>
                  <a:lnTo>
                    <a:pt x="1980" y="372"/>
                  </a:lnTo>
                  <a:lnTo>
                    <a:pt x="1949" y="310"/>
                  </a:lnTo>
                  <a:lnTo>
                    <a:pt x="1949" y="217"/>
                  </a:lnTo>
                  <a:lnTo>
                    <a:pt x="1949" y="124"/>
                  </a:lnTo>
                  <a:lnTo>
                    <a:pt x="2011" y="32"/>
                  </a:lnTo>
                  <a:lnTo>
                    <a:pt x="176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2" name="Google Shape;5832;p3"/>
            <p:cNvSpPr/>
            <p:nvPr/>
          </p:nvSpPr>
          <p:spPr>
            <a:xfrm>
              <a:off x="816800" y="4941850"/>
              <a:ext cx="13175" cy="10850"/>
            </a:xfrm>
            <a:custGeom>
              <a:rect b="b" l="l" r="r" t="t"/>
              <a:pathLst>
                <a:path extrusionOk="0" h="434" w="527">
                  <a:moveTo>
                    <a:pt x="62" y="1"/>
                  </a:moveTo>
                  <a:lnTo>
                    <a:pt x="0" y="93"/>
                  </a:lnTo>
                  <a:lnTo>
                    <a:pt x="0" y="186"/>
                  </a:lnTo>
                  <a:lnTo>
                    <a:pt x="0" y="279"/>
                  </a:lnTo>
                  <a:lnTo>
                    <a:pt x="31" y="341"/>
                  </a:lnTo>
                  <a:lnTo>
                    <a:pt x="93" y="403"/>
                  </a:lnTo>
                  <a:lnTo>
                    <a:pt x="217" y="434"/>
                  </a:lnTo>
                  <a:lnTo>
                    <a:pt x="340" y="403"/>
                  </a:lnTo>
                  <a:lnTo>
                    <a:pt x="402" y="310"/>
                  </a:lnTo>
                  <a:lnTo>
                    <a:pt x="526" y="124"/>
                  </a:lnTo>
                  <a:lnTo>
                    <a:pt x="310" y="63"/>
                  </a:lnTo>
                  <a:lnTo>
                    <a:pt x="6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3" name="Google Shape;5833;p3"/>
            <p:cNvSpPr/>
            <p:nvPr/>
          </p:nvSpPr>
          <p:spPr>
            <a:xfrm>
              <a:off x="1397425" y="4607100"/>
              <a:ext cx="285300" cy="440700"/>
            </a:xfrm>
            <a:custGeom>
              <a:rect b="b" l="l" r="r" t="t"/>
              <a:pathLst>
                <a:path extrusionOk="0" h="17628" w="11412">
                  <a:moveTo>
                    <a:pt x="8814" y="1051"/>
                  </a:moveTo>
                  <a:lnTo>
                    <a:pt x="6866" y="8257"/>
                  </a:lnTo>
                  <a:lnTo>
                    <a:pt x="6866" y="8381"/>
                  </a:lnTo>
                  <a:lnTo>
                    <a:pt x="6897" y="8474"/>
                  </a:lnTo>
                  <a:lnTo>
                    <a:pt x="6989" y="8535"/>
                  </a:lnTo>
                  <a:lnTo>
                    <a:pt x="7113" y="8566"/>
                  </a:lnTo>
                  <a:lnTo>
                    <a:pt x="10638" y="8443"/>
                  </a:lnTo>
                  <a:lnTo>
                    <a:pt x="2629" y="16576"/>
                  </a:lnTo>
                  <a:lnTo>
                    <a:pt x="2629" y="16576"/>
                  </a:lnTo>
                  <a:lnTo>
                    <a:pt x="4855" y="9185"/>
                  </a:lnTo>
                  <a:lnTo>
                    <a:pt x="4886" y="9061"/>
                  </a:lnTo>
                  <a:lnTo>
                    <a:pt x="4825" y="8968"/>
                  </a:lnTo>
                  <a:lnTo>
                    <a:pt x="4763" y="8907"/>
                  </a:lnTo>
                  <a:lnTo>
                    <a:pt x="4639" y="8876"/>
                  </a:lnTo>
                  <a:lnTo>
                    <a:pt x="835" y="9309"/>
                  </a:lnTo>
                  <a:lnTo>
                    <a:pt x="8814" y="1051"/>
                  </a:lnTo>
                  <a:close/>
                  <a:moveTo>
                    <a:pt x="9216" y="0"/>
                  </a:moveTo>
                  <a:lnTo>
                    <a:pt x="9154" y="31"/>
                  </a:lnTo>
                  <a:lnTo>
                    <a:pt x="9092" y="93"/>
                  </a:lnTo>
                  <a:lnTo>
                    <a:pt x="62" y="9463"/>
                  </a:lnTo>
                  <a:lnTo>
                    <a:pt x="31" y="9494"/>
                  </a:lnTo>
                  <a:lnTo>
                    <a:pt x="0" y="9587"/>
                  </a:lnTo>
                  <a:lnTo>
                    <a:pt x="0" y="9649"/>
                  </a:lnTo>
                  <a:lnTo>
                    <a:pt x="31" y="9711"/>
                  </a:lnTo>
                  <a:lnTo>
                    <a:pt x="62" y="9772"/>
                  </a:lnTo>
                  <a:lnTo>
                    <a:pt x="124" y="9803"/>
                  </a:lnTo>
                  <a:lnTo>
                    <a:pt x="186" y="9834"/>
                  </a:lnTo>
                  <a:lnTo>
                    <a:pt x="248" y="9834"/>
                  </a:lnTo>
                  <a:lnTo>
                    <a:pt x="4330" y="9370"/>
                  </a:lnTo>
                  <a:lnTo>
                    <a:pt x="1918" y="17318"/>
                  </a:lnTo>
                  <a:lnTo>
                    <a:pt x="1887" y="17411"/>
                  </a:lnTo>
                  <a:lnTo>
                    <a:pt x="1918" y="17473"/>
                  </a:lnTo>
                  <a:lnTo>
                    <a:pt x="1948" y="17535"/>
                  </a:lnTo>
                  <a:lnTo>
                    <a:pt x="2010" y="17597"/>
                  </a:lnTo>
                  <a:lnTo>
                    <a:pt x="2134" y="17627"/>
                  </a:lnTo>
                  <a:lnTo>
                    <a:pt x="2227" y="17597"/>
                  </a:lnTo>
                  <a:lnTo>
                    <a:pt x="2289" y="17566"/>
                  </a:lnTo>
                  <a:lnTo>
                    <a:pt x="11350" y="8350"/>
                  </a:lnTo>
                  <a:lnTo>
                    <a:pt x="11412" y="8288"/>
                  </a:lnTo>
                  <a:lnTo>
                    <a:pt x="11412" y="8226"/>
                  </a:lnTo>
                  <a:lnTo>
                    <a:pt x="11412" y="8164"/>
                  </a:lnTo>
                  <a:lnTo>
                    <a:pt x="11412" y="8072"/>
                  </a:lnTo>
                  <a:lnTo>
                    <a:pt x="11381" y="8041"/>
                  </a:lnTo>
                  <a:lnTo>
                    <a:pt x="11319" y="7979"/>
                  </a:lnTo>
                  <a:lnTo>
                    <a:pt x="11257" y="7948"/>
                  </a:lnTo>
                  <a:lnTo>
                    <a:pt x="11195" y="7948"/>
                  </a:lnTo>
                  <a:lnTo>
                    <a:pt x="7391" y="8102"/>
                  </a:lnTo>
                  <a:lnTo>
                    <a:pt x="9494" y="309"/>
                  </a:lnTo>
                  <a:lnTo>
                    <a:pt x="9494" y="216"/>
                  </a:lnTo>
                  <a:lnTo>
                    <a:pt x="9463" y="155"/>
                  </a:lnTo>
                  <a:lnTo>
                    <a:pt x="9432" y="93"/>
                  </a:lnTo>
                  <a:lnTo>
                    <a:pt x="9371" y="31"/>
                  </a:lnTo>
                  <a:lnTo>
                    <a:pt x="930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34" name="Google Shape;5834;p3"/>
          <p:cNvGrpSpPr/>
          <p:nvPr/>
        </p:nvGrpSpPr>
        <p:grpSpPr>
          <a:xfrm>
            <a:off x="798090" y="2994337"/>
            <a:ext cx="497200" cy="446937"/>
            <a:chOff x="4155950" y="1551675"/>
            <a:chExt cx="856650" cy="770050"/>
          </a:xfrm>
        </p:grpSpPr>
        <p:sp>
          <p:nvSpPr>
            <p:cNvPr id="5835" name="Google Shape;5835;p3"/>
            <p:cNvSpPr/>
            <p:nvPr/>
          </p:nvSpPr>
          <p:spPr>
            <a:xfrm>
              <a:off x="4155950" y="1551675"/>
              <a:ext cx="757700" cy="644025"/>
            </a:xfrm>
            <a:custGeom>
              <a:rect b="b" l="l" r="r" t="t"/>
              <a:pathLst>
                <a:path extrusionOk="0" h="25761" w="30308">
                  <a:moveTo>
                    <a:pt x="24710" y="433"/>
                  </a:moveTo>
                  <a:lnTo>
                    <a:pt x="24926" y="464"/>
                  </a:lnTo>
                  <a:lnTo>
                    <a:pt x="25143" y="495"/>
                  </a:lnTo>
                  <a:lnTo>
                    <a:pt x="25328" y="526"/>
                  </a:lnTo>
                  <a:lnTo>
                    <a:pt x="25545" y="588"/>
                  </a:lnTo>
                  <a:lnTo>
                    <a:pt x="25730" y="680"/>
                  </a:lnTo>
                  <a:lnTo>
                    <a:pt x="25916" y="773"/>
                  </a:lnTo>
                  <a:lnTo>
                    <a:pt x="26287" y="1021"/>
                  </a:lnTo>
                  <a:lnTo>
                    <a:pt x="26565" y="1330"/>
                  </a:lnTo>
                  <a:lnTo>
                    <a:pt x="26720" y="1515"/>
                  </a:lnTo>
                  <a:lnTo>
                    <a:pt x="26813" y="1670"/>
                  </a:lnTo>
                  <a:lnTo>
                    <a:pt x="26906" y="1887"/>
                  </a:lnTo>
                  <a:lnTo>
                    <a:pt x="26998" y="2072"/>
                  </a:lnTo>
                  <a:lnTo>
                    <a:pt x="27060" y="2289"/>
                  </a:lnTo>
                  <a:lnTo>
                    <a:pt x="27122" y="2505"/>
                  </a:lnTo>
                  <a:lnTo>
                    <a:pt x="27122" y="2752"/>
                  </a:lnTo>
                  <a:lnTo>
                    <a:pt x="27122" y="2969"/>
                  </a:lnTo>
                  <a:lnTo>
                    <a:pt x="27122" y="3216"/>
                  </a:lnTo>
                  <a:lnTo>
                    <a:pt x="27060" y="3433"/>
                  </a:lnTo>
                  <a:lnTo>
                    <a:pt x="26998" y="3680"/>
                  </a:lnTo>
                  <a:lnTo>
                    <a:pt x="26906" y="3897"/>
                  </a:lnTo>
                  <a:lnTo>
                    <a:pt x="26813" y="4113"/>
                  </a:lnTo>
                  <a:lnTo>
                    <a:pt x="26658" y="4330"/>
                  </a:lnTo>
                  <a:lnTo>
                    <a:pt x="26504" y="4515"/>
                  </a:lnTo>
                  <a:lnTo>
                    <a:pt x="26349" y="4701"/>
                  </a:lnTo>
                  <a:lnTo>
                    <a:pt x="26163" y="4855"/>
                  </a:lnTo>
                  <a:lnTo>
                    <a:pt x="25947" y="4979"/>
                  </a:lnTo>
                  <a:lnTo>
                    <a:pt x="25761" y="5103"/>
                  </a:lnTo>
                  <a:lnTo>
                    <a:pt x="25545" y="5196"/>
                  </a:lnTo>
                  <a:lnTo>
                    <a:pt x="25297" y="5257"/>
                  </a:lnTo>
                  <a:lnTo>
                    <a:pt x="25050" y="5288"/>
                  </a:lnTo>
                  <a:lnTo>
                    <a:pt x="24834" y="5319"/>
                  </a:lnTo>
                  <a:lnTo>
                    <a:pt x="24370" y="5319"/>
                  </a:lnTo>
                  <a:lnTo>
                    <a:pt x="24153" y="5257"/>
                  </a:lnTo>
                  <a:lnTo>
                    <a:pt x="23937" y="5227"/>
                  </a:lnTo>
                  <a:lnTo>
                    <a:pt x="23720" y="5134"/>
                  </a:lnTo>
                  <a:lnTo>
                    <a:pt x="23535" y="5041"/>
                  </a:lnTo>
                  <a:lnTo>
                    <a:pt x="23349" y="4917"/>
                  </a:lnTo>
                  <a:lnTo>
                    <a:pt x="23256" y="4855"/>
                  </a:lnTo>
                  <a:lnTo>
                    <a:pt x="22978" y="4608"/>
                  </a:lnTo>
                  <a:lnTo>
                    <a:pt x="22762" y="4361"/>
                  </a:lnTo>
                  <a:lnTo>
                    <a:pt x="22576" y="4082"/>
                  </a:lnTo>
                  <a:lnTo>
                    <a:pt x="22421" y="3773"/>
                  </a:lnTo>
                  <a:lnTo>
                    <a:pt x="22329" y="3433"/>
                  </a:lnTo>
                  <a:lnTo>
                    <a:pt x="22267" y="3247"/>
                  </a:lnTo>
                  <a:lnTo>
                    <a:pt x="22267" y="3216"/>
                  </a:lnTo>
                  <a:lnTo>
                    <a:pt x="22267" y="2969"/>
                  </a:lnTo>
                  <a:lnTo>
                    <a:pt x="22267" y="2752"/>
                  </a:lnTo>
                  <a:lnTo>
                    <a:pt x="22267" y="2536"/>
                  </a:lnTo>
                  <a:lnTo>
                    <a:pt x="22329" y="2320"/>
                  </a:lnTo>
                  <a:lnTo>
                    <a:pt x="22390" y="2103"/>
                  </a:lnTo>
                  <a:lnTo>
                    <a:pt x="22452" y="1887"/>
                  </a:lnTo>
                  <a:lnTo>
                    <a:pt x="22576" y="1701"/>
                  </a:lnTo>
                  <a:lnTo>
                    <a:pt x="22669" y="1515"/>
                  </a:lnTo>
                  <a:lnTo>
                    <a:pt x="22792" y="1330"/>
                  </a:lnTo>
                  <a:lnTo>
                    <a:pt x="22947" y="1175"/>
                  </a:lnTo>
                  <a:lnTo>
                    <a:pt x="23102" y="1021"/>
                  </a:lnTo>
                  <a:lnTo>
                    <a:pt x="23287" y="897"/>
                  </a:lnTo>
                  <a:lnTo>
                    <a:pt x="23473" y="773"/>
                  </a:lnTo>
                  <a:lnTo>
                    <a:pt x="23658" y="680"/>
                  </a:lnTo>
                  <a:lnTo>
                    <a:pt x="23875" y="588"/>
                  </a:lnTo>
                  <a:lnTo>
                    <a:pt x="24091" y="526"/>
                  </a:lnTo>
                  <a:lnTo>
                    <a:pt x="24339" y="464"/>
                  </a:lnTo>
                  <a:lnTo>
                    <a:pt x="24710" y="433"/>
                  </a:lnTo>
                  <a:close/>
                  <a:moveTo>
                    <a:pt x="14010" y="13174"/>
                  </a:moveTo>
                  <a:lnTo>
                    <a:pt x="14381" y="13205"/>
                  </a:lnTo>
                  <a:lnTo>
                    <a:pt x="14752" y="13298"/>
                  </a:lnTo>
                  <a:lnTo>
                    <a:pt x="15092" y="13422"/>
                  </a:lnTo>
                  <a:lnTo>
                    <a:pt x="15432" y="13638"/>
                  </a:lnTo>
                  <a:lnTo>
                    <a:pt x="15525" y="13731"/>
                  </a:lnTo>
                  <a:lnTo>
                    <a:pt x="15711" y="13886"/>
                  </a:lnTo>
                  <a:lnTo>
                    <a:pt x="15865" y="14040"/>
                  </a:lnTo>
                  <a:lnTo>
                    <a:pt x="16051" y="14319"/>
                  </a:lnTo>
                  <a:lnTo>
                    <a:pt x="16205" y="14597"/>
                  </a:lnTo>
                  <a:lnTo>
                    <a:pt x="16329" y="14906"/>
                  </a:lnTo>
                  <a:lnTo>
                    <a:pt x="16422" y="15246"/>
                  </a:lnTo>
                  <a:lnTo>
                    <a:pt x="16422" y="15494"/>
                  </a:lnTo>
                  <a:lnTo>
                    <a:pt x="16422" y="15710"/>
                  </a:lnTo>
                  <a:lnTo>
                    <a:pt x="16422" y="15958"/>
                  </a:lnTo>
                  <a:lnTo>
                    <a:pt x="16360" y="16205"/>
                  </a:lnTo>
                  <a:lnTo>
                    <a:pt x="16298" y="16421"/>
                  </a:lnTo>
                  <a:lnTo>
                    <a:pt x="16205" y="16638"/>
                  </a:lnTo>
                  <a:lnTo>
                    <a:pt x="16113" y="16854"/>
                  </a:lnTo>
                  <a:lnTo>
                    <a:pt x="15958" y="17040"/>
                  </a:lnTo>
                  <a:lnTo>
                    <a:pt x="15803" y="17256"/>
                  </a:lnTo>
                  <a:lnTo>
                    <a:pt x="15649" y="17411"/>
                  </a:lnTo>
                  <a:lnTo>
                    <a:pt x="15463" y="17566"/>
                  </a:lnTo>
                  <a:lnTo>
                    <a:pt x="15247" y="17689"/>
                  </a:lnTo>
                  <a:lnTo>
                    <a:pt x="15061" y="17813"/>
                  </a:lnTo>
                  <a:lnTo>
                    <a:pt x="14845" y="17906"/>
                  </a:lnTo>
                  <a:lnTo>
                    <a:pt x="14597" y="17968"/>
                  </a:lnTo>
                  <a:lnTo>
                    <a:pt x="14350" y="18030"/>
                  </a:lnTo>
                  <a:lnTo>
                    <a:pt x="14133" y="18061"/>
                  </a:lnTo>
                  <a:lnTo>
                    <a:pt x="13886" y="18061"/>
                  </a:lnTo>
                  <a:lnTo>
                    <a:pt x="13639" y="18030"/>
                  </a:lnTo>
                  <a:lnTo>
                    <a:pt x="13422" y="17968"/>
                  </a:lnTo>
                  <a:lnTo>
                    <a:pt x="13175" y="17906"/>
                  </a:lnTo>
                  <a:lnTo>
                    <a:pt x="12958" y="17813"/>
                  </a:lnTo>
                  <a:lnTo>
                    <a:pt x="12742" y="17720"/>
                  </a:lnTo>
                  <a:lnTo>
                    <a:pt x="12556" y="17566"/>
                  </a:lnTo>
                  <a:lnTo>
                    <a:pt x="12371" y="17442"/>
                  </a:lnTo>
                  <a:lnTo>
                    <a:pt x="12216" y="17287"/>
                  </a:lnTo>
                  <a:lnTo>
                    <a:pt x="12092" y="17133"/>
                  </a:lnTo>
                  <a:lnTo>
                    <a:pt x="11969" y="16947"/>
                  </a:lnTo>
                  <a:lnTo>
                    <a:pt x="11845" y="16762"/>
                  </a:lnTo>
                  <a:lnTo>
                    <a:pt x="11752" y="16545"/>
                  </a:lnTo>
                  <a:lnTo>
                    <a:pt x="11628" y="16267"/>
                  </a:lnTo>
                  <a:lnTo>
                    <a:pt x="11567" y="15989"/>
                  </a:lnTo>
                  <a:lnTo>
                    <a:pt x="11567" y="15741"/>
                  </a:lnTo>
                  <a:lnTo>
                    <a:pt x="11567" y="15494"/>
                  </a:lnTo>
                  <a:lnTo>
                    <a:pt x="11567" y="15246"/>
                  </a:lnTo>
                  <a:lnTo>
                    <a:pt x="11628" y="14999"/>
                  </a:lnTo>
                  <a:lnTo>
                    <a:pt x="11690" y="14782"/>
                  </a:lnTo>
                  <a:lnTo>
                    <a:pt x="11783" y="14566"/>
                  </a:lnTo>
                  <a:lnTo>
                    <a:pt x="11907" y="14349"/>
                  </a:lnTo>
                  <a:lnTo>
                    <a:pt x="12031" y="14164"/>
                  </a:lnTo>
                  <a:lnTo>
                    <a:pt x="12185" y="13978"/>
                  </a:lnTo>
                  <a:lnTo>
                    <a:pt x="12340" y="13824"/>
                  </a:lnTo>
                  <a:lnTo>
                    <a:pt x="12525" y="13669"/>
                  </a:lnTo>
                  <a:lnTo>
                    <a:pt x="12711" y="13514"/>
                  </a:lnTo>
                  <a:lnTo>
                    <a:pt x="12927" y="13422"/>
                  </a:lnTo>
                  <a:lnTo>
                    <a:pt x="13144" y="13329"/>
                  </a:lnTo>
                  <a:lnTo>
                    <a:pt x="13391" y="13236"/>
                  </a:lnTo>
                  <a:lnTo>
                    <a:pt x="13608" y="13205"/>
                  </a:lnTo>
                  <a:lnTo>
                    <a:pt x="14010" y="13174"/>
                  </a:lnTo>
                  <a:close/>
                  <a:moveTo>
                    <a:pt x="21834" y="3433"/>
                  </a:moveTo>
                  <a:lnTo>
                    <a:pt x="21958" y="3866"/>
                  </a:lnTo>
                  <a:lnTo>
                    <a:pt x="22143" y="4268"/>
                  </a:lnTo>
                  <a:lnTo>
                    <a:pt x="22390" y="4639"/>
                  </a:lnTo>
                  <a:lnTo>
                    <a:pt x="22700" y="4979"/>
                  </a:lnTo>
                  <a:lnTo>
                    <a:pt x="15834" y="13360"/>
                  </a:lnTo>
                  <a:lnTo>
                    <a:pt x="15711" y="13267"/>
                  </a:lnTo>
                  <a:lnTo>
                    <a:pt x="15463" y="13112"/>
                  </a:lnTo>
                  <a:lnTo>
                    <a:pt x="15216" y="12989"/>
                  </a:lnTo>
                  <a:lnTo>
                    <a:pt x="14968" y="12865"/>
                  </a:lnTo>
                  <a:lnTo>
                    <a:pt x="14690" y="12772"/>
                  </a:lnTo>
                  <a:lnTo>
                    <a:pt x="14412" y="12741"/>
                  </a:lnTo>
                  <a:lnTo>
                    <a:pt x="14133" y="12710"/>
                  </a:lnTo>
                  <a:lnTo>
                    <a:pt x="13855" y="12710"/>
                  </a:lnTo>
                  <a:lnTo>
                    <a:pt x="13546" y="12741"/>
                  </a:lnTo>
                  <a:lnTo>
                    <a:pt x="13268" y="12803"/>
                  </a:lnTo>
                  <a:lnTo>
                    <a:pt x="12989" y="12896"/>
                  </a:lnTo>
                  <a:lnTo>
                    <a:pt x="12711" y="12989"/>
                  </a:lnTo>
                  <a:lnTo>
                    <a:pt x="12463" y="13143"/>
                  </a:lnTo>
                  <a:lnTo>
                    <a:pt x="12247" y="13298"/>
                  </a:lnTo>
                  <a:lnTo>
                    <a:pt x="12031" y="13484"/>
                  </a:lnTo>
                  <a:lnTo>
                    <a:pt x="11814" y="13669"/>
                  </a:lnTo>
                  <a:lnTo>
                    <a:pt x="11659" y="13886"/>
                  </a:lnTo>
                  <a:lnTo>
                    <a:pt x="11505" y="14133"/>
                  </a:lnTo>
                  <a:lnTo>
                    <a:pt x="11381" y="14380"/>
                  </a:lnTo>
                  <a:lnTo>
                    <a:pt x="11257" y="14628"/>
                  </a:lnTo>
                  <a:lnTo>
                    <a:pt x="11165" y="14906"/>
                  </a:lnTo>
                  <a:lnTo>
                    <a:pt x="11134" y="15184"/>
                  </a:lnTo>
                  <a:lnTo>
                    <a:pt x="11103" y="15463"/>
                  </a:lnTo>
                  <a:lnTo>
                    <a:pt x="11103" y="15741"/>
                  </a:lnTo>
                  <a:lnTo>
                    <a:pt x="11134" y="16050"/>
                  </a:lnTo>
                  <a:lnTo>
                    <a:pt x="11196" y="16391"/>
                  </a:lnTo>
                  <a:lnTo>
                    <a:pt x="11288" y="16700"/>
                  </a:lnTo>
                  <a:lnTo>
                    <a:pt x="5382" y="18834"/>
                  </a:lnTo>
                  <a:lnTo>
                    <a:pt x="5196" y="18555"/>
                  </a:lnTo>
                  <a:lnTo>
                    <a:pt x="4949" y="18277"/>
                  </a:lnTo>
                  <a:lnTo>
                    <a:pt x="4701" y="18061"/>
                  </a:lnTo>
                  <a:lnTo>
                    <a:pt x="4423" y="17844"/>
                  </a:lnTo>
                  <a:lnTo>
                    <a:pt x="4114" y="17689"/>
                  </a:lnTo>
                  <a:lnTo>
                    <a:pt x="3773" y="17566"/>
                  </a:lnTo>
                  <a:lnTo>
                    <a:pt x="3433" y="17473"/>
                  </a:lnTo>
                  <a:lnTo>
                    <a:pt x="3093" y="17442"/>
                  </a:lnTo>
                  <a:lnTo>
                    <a:pt x="3093" y="5257"/>
                  </a:lnTo>
                  <a:lnTo>
                    <a:pt x="3093" y="5072"/>
                  </a:lnTo>
                  <a:lnTo>
                    <a:pt x="3124" y="4886"/>
                  </a:lnTo>
                  <a:lnTo>
                    <a:pt x="3217" y="4546"/>
                  </a:lnTo>
                  <a:lnTo>
                    <a:pt x="3402" y="4237"/>
                  </a:lnTo>
                  <a:lnTo>
                    <a:pt x="3619" y="3989"/>
                  </a:lnTo>
                  <a:lnTo>
                    <a:pt x="3866" y="3742"/>
                  </a:lnTo>
                  <a:lnTo>
                    <a:pt x="4175" y="3587"/>
                  </a:lnTo>
                  <a:lnTo>
                    <a:pt x="4516" y="3495"/>
                  </a:lnTo>
                  <a:lnTo>
                    <a:pt x="4701" y="3464"/>
                  </a:lnTo>
                  <a:lnTo>
                    <a:pt x="4887" y="3433"/>
                  </a:lnTo>
                  <a:close/>
                  <a:moveTo>
                    <a:pt x="3093" y="17906"/>
                  </a:moveTo>
                  <a:lnTo>
                    <a:pt x="3371" y="17937"/>
                  </a:lnTo>
                  <a:lnTo>
                    <a:pt x="3619" y="17999"/>
                  </a:lnTo>
                  <a:lnTo>
                    <a:pt x="3897" y="18091"/>
                  </a:lnTo>
                  <a:lnTo>
                    <a:pt x="4145" y="18246"/>
                  </a:lnTo>
                  <a:lnTo>
                    <a:pt x="4361" y="18401"/>
                  </a:lnTo>
                  <a:lnTo>
                    <a:pt x="4578" y="18555"/>
                  </a:lnTo>
                  <a:lnTo>
                    <a:pt x="4763" y="18772"/>
                  </a:lnTo>
                  <a:lnTo>
                    <a:pt x="4949" y="18988"/>
                  </a:lnTo>
                  <a:lnTo>
                    <a:pt x="5072" y="19205"/>
                  </a:lnTo>
                  <a:lnTo>
                    <a:pt x="5165" y="19390"/>
                  </a:lnTo>
                  <a:lnTo>
                    <a:pt x="5258" y="19669"/>
                  </a:lnTo>
                  <a:lnTo>
                    <a:pt x="5320" y="19978"/>
                  </a:lnTo>
                  <a:lnTo>
                    <a:pt x="5351" y="20225"/>
                  </a:lnTo>
                  <a:lnTo>
                    <a:pt x="5351" y="20442"/>
                  </a:lnTo>
                  <a:lnTo>
                    <a:pt x="5320" y="20689"/>
                  </a:lnTo>
                  <a:lnTo>
                    <a:pt x="5258" y="20937"/>
                  </a:lnTo>
                  <a:lnTo>
                    <a:pt x="5196" y="21153"/>
                  </a:lnTo>
                  <a:lnTo>
                    <a:pt x="5103" y="21370"/>
                  </a:lnTo>
                  <a:lnTo>
                    <a:pt x="5010" y="21586"/>
                  </a:lnTo>
                  <a:lnTo>
                    <a:pt x="4856" y="21772"/>
                  </a:lnTo>
                  <a:lnTo>
                    <a:pt x="4732" y="21957"/>
                  </a:lnTo>
                  <a:lnTo>
                    <a:pt x="4547" y="22143"/>
                  </a:lnTo>
                  <a:lnTo>
                    <a:pt x="4392" y="22266"/>
                  </a:lnTo>
                  <a:lnTo>
                    <a:pt x="4175" y="22421"/>
                  </a:lnTo>
                  <a:lnTo>
                    <a:pt x="3959" y="22545"/>
                  </a:lnTo>
                  <a:lnTo>
                    <a:pt x="3743" y="22637"/>
                  </a:lnTo>
                  <a:lnTo>
                    <a:pt x="3526" y="22699"/>
                  </a:lnTo>
                  <a:lnTo>
                    <a:pt x="3279" y="22761"/>
                  </a:lnTo>
                  <a:lnTo>
                    <a:pt x="2629" y="22761"/>
                  </a:lnTo>
                  <a:lnTo>
                    <a:pt x="2227" y="22668"/>
                  </a:lnTo>
                  <a:lnTo>
                    <a:pt x="1856" y="22545"/>
                  </a:lnTo>
                  <a:lnTo>
                    <a:pt x="1516" y="22359"/>
                  </a:lnTo>
                  <a:lnTo>
                    <a:pt x="1207" y="22112"/>
                  </a:lnTo>
                  <a:lnTo>
                    <a:pt x="959" y="21802"/>
                  </a:lnTo>
                  <a:lnTo>
                    <a:pt x="743" y="21462"/>
                  </a:lnTo>
                  <a:lnTo>
                    <a:pt x="588" y="21091"/>
                  </a:lnTo>
                  <a:lnTo>
                    <a:pt x="495" y="20720"/>
                  </a:lnTo>
                  <a:lnTo>
                    <a:pt x="464" y="20442"/>
                  </a:lnTo>
                  <a:lnTo>
                    <a:pt x="464" y="20225"/>
                  </a:lnTo>
                  <a:lnTo>
                    <a:pt x="495" y="19978"/>
                  </a:lnTo>
                  <a:lnTo>
                    <a:pt x="526" y="19730"/>
                  </a:lnTo>
                  <a:lnTo>
                    <a:pt x="588" y="19514"/>
                  </a:lnTo>
                  <a:lnTo>
                    <a:pt x="681" y="19298"/>
                  </a:lnTo>
                  <a:lnTo>
                    <a:pt x="805" y="19081"/>
                  </a:lnTo>
                  <a:lnTo>
                    <a:pt x="928" y="18896"/>
                  </a:lnTo>
                  <a:lnTo>
                    <a:pt x="1083" y="18710"/>
                  </a:lnTo>
                  <a:lnTo>
                    <a:pt x="1238" y="18524"/>
                  </a:lnTo>
                  <a:lnTo>
                    <a:pt x="1423" y="18401"/>
                  </a:lnTo>
                  <a:lnTo>
                    <a:pt x="1609" y="18246"/>
                  </a:lnTo>
                  <a:lnTo>
                    <a:pt x="1825" y="18153"/>
                  </a:lnTo>
                  <a:lnTo>
                    <a:pt x="2042" y="18030"/>
                  </a:lnTo>
                  <a:lnTo>
                    <a:pt x="2289" y="17968"/>
                  </a:lnTo>
                  <a:lnTo>
                    <a:pt x="2536" y="17906"/>
                  </a:lnTo>
                  <a:close/>
                  <a:moveTo>
                    <a:pt x="24555" y="0"/>
                  </a:moveTo>
                  <a:lnTo>
                    <a:pt x="24246" y="31"/>
                  </a:lnTo>
                  <a:lnTo>
                    <a:pt x="23999" y="62"/>
                  </a:lnTo>
                  <a:lnTo>
                    <a:pt x="23720" y="155"/>
                  </a:lnTo>
                  <a:lnTo>
                    <a:pt x="23473" y="248"/>
                  </a:lnTo>
                  <a:lnTo>
                    <a:pt x="23256" y="371"/>
                  </a:lnTo>
                  <a:lnTo>
                    <a:pt x="23009" y="526"/>
                  </a:lnTo>
                  <a:lnTo>
                    <a:pt x="22823" y="680"/>
                  </a:lnTo>
                  <a:lnTo>
                    <a:pt x="22638" y="835"/>
                  </a:lnTo>
                  <a:lnTo>
                    <a:pt x="22452" y="1052"/>
                  </a:lnTo>
                  <a:lnTo>
                    <a:pt x="22298" y="1237"/>
                  </a:lnTo>
                  <a:lnTo>
                    <a:pt x="22174" y="1454"/>
                  </a:lnTo>
                  <a:lnTo>
                    <a:pt x="22050" y="1701"/>
                  </a:lnTo>
                  <a:lnTo>
                    <a:pt x="21958" y="1948"/>
                  </a:lnTo>
                  <a:lnTo>
                    <a:pt x="21865" y="2196"/>
                  </a:lnTo>
                  <a:lnTo>
                    <a:pt x="21834" y="2443"/>
                  </a:lnTo>
                  <a:lnTo>
                    <a:pt x="21803" y="2722"/>
                  </a:lnTo>
                  <a:lnTo>
                    <a:pt x="21803" y="2969"/>
                  </a:lnTo>
                  <a:lnTo>
                    <a:pt x="4887" y="2969"/>
                  </a:lnTo>
                  <a:lnTo>
                    <a:pt x="4670" y="3000"/>
                  </a:lnTo>
                  <a:lnTo>
                    <a:pt x="4423" y="3031"/>
                  </a:lnTo>
                  <a:lnTo>
                    <a:pt x="4206" y="3093"/>
                  </a:lnTo>
                  <a:lnTo>
                    <a:pt x="4021" y="3155"/>
                  </a:lnTo>
                  <a:lnTo>
                    <a:pt x="3804" y="3247"/>
                  </a:lnTo>
                  <a:lnTo>
                    <a:pt x="3619" y="3371"/>
                  </a:lnTo>
                  <a:lnTo>
                    <a:pt x="3433" y="3495"/>
                  </a:lnTo>
                  <a:lnTo>
                    <a:pt x="3279" y="3649"/>
                  </a:lnTo>
                  <a:lnTo>
                    <a:pt x="3124" y="3804"/>
                  </a:lnTo>
                  <a:lnTo>
                    <a:pt x="3000" y="3989"/>
                  </a:lnTo>
                  <a:lnTo>
                    <a:pt x="2908" y="4175"/>
                  </a:lnTo>
                  <a:lnTo>
                    <a:pt x="2784" y="4361"/>
                  </a:lnTo>
                  <a:lnTo>
                    <a:pt x="2722" y="4577"/>
                  </a:lnTo>
                  <a:lnTo>
                    <a:pt x="2660" y="4794"/>
                  </a:lnTo>
                  <a:lnTo>
                    <a:pt x="2629" y="5010"/>
                  </a:lnTo>
                  <a:lnTo>
                    <a:pt x="2629" y="5257"/>
                  </a:lnTo>
                  <a:lnTo>
                    <a:pt x="2629" y="17442"/>
                  </a:lnTo>
                  <a:lnTo>
                    <a:pt x="2475" y="17473"/>
                  </a:lnTo>
                  <a:lnTo>
                    <a:pt x="2165" y="17535"/>
                  </a:lnTo>
                  <a:lnTo>
                    <a:pt x="1887" y="17597"/>
                  </a:lnTo>
                  <a:lnTo>
                    <a:pt x="1640" y="17720"/>
                  </a:lnTo>
                  <a:lnTo>
                    <a:pt x="1392" y="17875"/>
                  </a:lnTo>
                  <a:lnTo>
                    <a:pt x="1145" y="18030"/>
                  </a:lnTo>
                  <a:lnTo>
                    <a:pt x="928" y="18215"/>
                  </a:lnTo>
                  <a:lnTo>
                    <a:pt x="743" y="18401"/>
                  </a:lnTo>
                  <a:lnTo>
                    <a:pt x="557" y="18617"/>
                  </a:lnTo>
                  <a:lnTo>
                    <a:pt x="403" y="18865"/>
                  </a:lnTo>
                  <a:lnTo>
                    <a:pt x="279" y="19081"/>
                  </a:lnTo>
                  <a:lnTo>
                    <a:pt x="155" y="19359"/>
                  </a:lnTo>
                  <a:lnTo>
                    <a:pt x="93" y="19638"/>
                  </a:lnTo>
                  <a:lnTo>
                    <a:pt x="31" y="19916"/>
                  </a:lnTo>
                  <a:lnTo>
                    <a:pt x="1" y="20194"/>
                  </a:lnTo>
                  <a:lnTo>
                    <a:pt x="1" y="20473"/>
                  </a:lnTo>
                  <a:lnTo>
                    <a:pt x="31" y="20782"/>
                  </a:lnTo>
                  <a:lnTo>
                    <a:pt x="93" y="21029"/>
                  </a:lnTo>
                  <a:lnTo>
                    <a:pt x="155" y="21246"/>
                  </a:lnTo>
                  <a:lnTo>
                    <a:pt x="248" y="21493"/>
                  </a:lnTo>
                  <a:lnTo>
                    <a:pt x="341" y="21710"/>
                  </a:lnTo>
                  <a:lnTo>
                    <a:pt x="464" y="21895"/>
                  </a:lnTo>
                  <a:lnTo>
                    <a:pt x="588" y="22112"/>
                  </a:lnTo>
                  <a:lnTo>
                    <a:pt x="743" y="22297"/>
                  </a:lnTo>
                  <a:lnTo>
                    <a:pt x="928" y="22452"/>
                  </a:lnTo>
                  <a:lnTo>
                    <a:pt x="1083" y="22607"/>
                  </a:lnTo>
                  <a:lnTo>
                    <a:pt x="1299" y="22730"/>
                  </a:lnTo>
                  <a:lnTo>
                    <a:pt x="1485" y="22854"/>
                  </a:lnTo>
                  <a:lnTo>
                    <a:pt x="1701" y="22978"/>
                  </a:lnTo>
                  <a:lnTo>
                    <a:pt x="1918" y="23070"/>
                  </a:lnTo>
                  <a:lnTo>
                    <a:pt x="2134" y="23132"/>
                  </a:lnTo>
                  <a:lnTo>
                    <a:pt x="2382" y="23194"/>
                  </a:lnTo>
                  <a:lnTo>
                    <a:pt x="2629" y="23225"/>
                  </a:lnTo>
                  <a:lnTo>
                    <a:pt x="2629" y="23503"/>
                  </a:lnTo>
                  <a:lnTo>
                    <a:pt x="2629" y="23720"/>
                  </a:lnTo>
                  <a:lnTo>
                    <a:pt x="2660" y="23967"/>
                  </a:lnTo>
                  <a:lnTo>
                    <a:pt x="2722" y="24184"/>
                  </a:lnTo>
                  <a:lnTo>
                    <a:pt x="2784" y="24369"/>
                  </a:lnTo>
                  <a:lnTo>
                    <a:pt x="2908" y="24586"/>
                  </a:lnTo>
                  <a:lnTo>
                    <a:pt x="3000" y="24771"/>
                  </a:lnTo>
                  <a:lnTo>
                    <a:pt x="3124" y="24926"/>
                  </a:lnTo>
                  <a:lnTo>
                    <a:pt x="3279" y="25111"/>
                  </a:lnTo>
                  <a:lnTo>
                    <a:pt x="3433" y="25235"/>
                  </a:lnTo>
                  <a:lnTo>
                    <a:pt x="3619" y="25390"/>
                  </a:lnTo>
                  <a:lnTo>
                    <a:pt x="3804" y="25483"/>
                  </a:lnTo>
                  <a:lnTo>
                    <a:pt x="4021" y="25575"/>
                  </a:lnTo>
                  <a:lnTo>
                    <a:pt x="4206" y="25668"/>
                  </a:lnTo>
                  <a:lnTo>
                    <a:pt x="4423" y="25730"/>
                  </a:lnTo>
                  <a:lnTo>
                    <a:pt x="4670" y="25761"/>
                  </a:lnTo>
                  <a:lnTo>
                    <a:pt x="17040" y="25761"/>
                  </a:lnTo>
                  <a:lnTo>
                    <a:pt x="17102" y="25699"/>
                  </a:lnTo>
                  <a:lnTo>
                    <a:pt x="17164" y="25637"/>
                  </a:lnTo>
                  <a:lnTo>
                    <a:pt x="17164" y="25544"/>
                  </a:lnTo>
                  <a:lnTo>
                    <a:pt x="17164" y="25452"/>
                  </a:lnTo>
                  <a:lnTo>
                    <a:pt x="17102" y="25390"/>
                  </a:lnTo>
                  <a:lnTo>
                    <a:pt x="17040" y="25328"/>
                  </a:lnTo>
                  <a:lnTo>
                    <a:pt x="16948" y="25297"/>
                  </a:lnTo>
                  <a:lnTo>
                    <a:pt x="4701" y="25297"/>
                  </a:lnTo>
                  <a:lnTo>
                    <a:pt x="4516" y="25266"/>
                  </a:lnTo>
                  <a:lnTo>
                    <a:pt x="4175" y="25173"/>
                  </a:lnTo>
                  <a:lnTo>
                    <a:pt x="3866" y="24988"/>
                  </a:lnTo>
                  <a:lnTo>
                    <a:pt x="3619" y="24771"/>
                  </a:lnTo>
                  <a:lnTo>
                    <a:pt x="3402" y="24493"/>
                  </a:lnTo>
                  <a:lnTo>
                    <a:pt x="3217" y="24184"/>
                  </a:lnTo>
                  <a:lnTo>
                    <a:pt x="3124" y="23874"/>
                  </a:lnTo>
                  <a:lnTo>
                    <a:pt x="3093" y="23689"/>
                  </a:lnTo>
                  <a:lnTo>
                    <a:pt x="3093" y="23503"/>
                  </a:lnTo>
                  <a:lnTo>
                    <a:pt x="3093" y="23225"/>
                  </a:lnTo>
                  <a:lnTo>
                    <a:pt x="3340" y="23194"/>
                  </a:lnTo>
                  <a:lnTo>
                    <a:pt x="3619" y="23132"/>
                  </a:lnTo>
                  <a:lnTo>
                    <a:pt x="3897" y="23070"/>
                  </a:lnTo>
                  <a:lnTo>
                    <a:pt x="4175" y="22947"/>
                  </a:lnTo>
                  <a:lnTo>
                    <a:pt x="4423" y="22792"/>
                  </a:lnTo>
                  <a:lnTo>
                    <a:pt x="4670" y="22637"/>
                  </a:lnTo>
                  <a:lnTo>
                    <a:pt x="4856" y="22452"/>
                  </a:lnTo>
                  <a:lnTo>
                    <a:pt x="5072" y="22266"/>
                  </a:lnTo>
                  <a:lnTo>
                    <a:pt x="5227" y="22050"/>
                  </a:lnTo>
                  <a:lnTo>
                    <a:pt x="5382" y="21833"/>
                  </a:lnTo>
                  <a:lnTo>
                    <a:pt x="5536" y="21586"/>
                  </a:lnTo>
                  <a:lnTo>
                    <a:pt x="5629" y="21308"/>
                  </a:lnTo>
                  <a:lnTo>
                    <a:pt x="5722" y="21029"/>
                  </a:lnTo>
                  <a:lnTo>
                    <a:pt x="5784" y="20751"/>
                  </a:lnTo>
                  <a:lnTo>
                    <a:pt x="5815" y="20473"/>
                  </a:lnTo>
                  <a:lnTo>
                    <a:pt x="5815" y="20194"/>
                  </a:lnTo>
                  <a:lnTo>
                    <a:pt x="5784" y="19885"/>
                  </a:lnTo>
                  <a:lnTo>
                    <a:pt x="5691" y="19576"/>
                  </a:lnTo>
                  <a:lnTo>
                    <a:pt x="5598" y="19236"/>
                  </a:lnTo>
                  <a:lnTo>
                    <a:pt x="11505" y="17102"/>
                  </a:lnTo>
                  <a:lnTo>
                    <a:pt x="11659" y="17349"/>
                  </a:lnTo>
                  <a:lnTo>
                    <a:pt x="11845" y="17566"/>
                  </a:lnTo>
                  <a:lnTo>
                    <a:pt x="12061" y="17782"/>
                  </a:lnTo>
                  <a:lnTo>
                    <a:pt x="12278" y="17937"/>
                  </a:lnTo>
                  <a:lnTo>
                    <a:pt x="12680" y="18184"/>
                  </a:lnTo>
                  <a:lnTo>
                    <a:pt x="13082" y="18370"/>
                  </a:lnTo>
                  <a:lnTo>
                    <a:pt x="13546" y="18463"/>
                  </a:lnTo>
                  <a:lnTo>
                    <a:pt x="13979" y="18524"/>
                  </a:lnTo>
                  <a:lnTo>
                    <a:pt x="14443" y="18493"/>
                  </a:lnTo>
                  <a:lnTo>
                    <a:pt x="14721" y="18432"/>
                  </a:lnTo>
                  <a:lnTo>
                    <a:pt x="14999" y="18339"/>
                  </a:lnTo>
                  <a:lnTo>
                    <a:pt x="15247" y="18215"/>
                  </a:lnTo>
                  <a:lnTo>
                    <a:pt x="15494" y="18091"/>
                  </a:lnTo>
                  <a:lnTo>
                    <a:pt x="15742" y="17937"/>
                  </a:lnTo>
                  <a:lnTo>
                    <a:pt x="15958" y="17751"/>
                  </a:lnTo>
                  <a:lnTo>
                    <a:pt x="16144" y="17566"/>
                  </a:lnTo>
                  <a:lnTo>
                    <a:pt x="16329" y="17318"/>
                  </a:lnTo>
                  <a:lnTo>
                    <a:pt x="16484" y="17071"/>
                  </a:lnTo>
                  <a:lnTo>
                    <a:pt x="16638" y="16824"/>
                  </a:lnTo>
                  <a:lnTo>
                    <a:pt x="16731" y="16576"/>
                  </a:lnTo>
                  <a:lnTo>
                    <a:pt x="16824" y="16298"/>
                  </a:lnTo>
                  <a:lnTo>
                    <a:pt x="16855" y="16019"/>
                  </a:lnTo>
                  <a:lnTo>
                    <a:pt x="16886" y="15741"/>
                  </a:lnTo>
                  <a:lnTo>
                    <a:pt x="16886" y="15463"/>
                  </a:lnTo>
                  <a:lnTo>
                    <a:pt x="16855" y="15154"/>
                  </a:lnTo>
                  <a:lnTo>
                    <a:pt x="16762" y="14752"/>
                  </a:lnTo>
                  <a:lnTo>
                    <a:pt x="16607" y="14380"/>
                  </a:lnTo>
                  <a:lnTo>
                    <a:pt x="16422" y="14009"/>
                  </a:lnTo>
                  <a:lnTo>
                    <a:pt x="16174" y="13669"/>
                  </a:lnTo>
                  <a:lnTo>
                    <a:pt x="23040" y="5257"/>
                  </a:lnTo>
                  <a:lnTo>
                    <a:pt x="23411" y="5505"/>
                  </a:lnTo>
                  <a:lnTo>
                    <a:pt x="23813" y="5659"/>
                  </a:lnTo>
                  <a:lnTo>
                    <a:pt x="24246" y="5752"/>
                  </a:lnTo>
                  <a:lnTo>
                    <a:pt x="24679" y="5783"/>
                  </a:lnTo>
                  <a:lnTo>
                    <a:pt x="25143" y="5752"/>
                  </a:lnTo>
                  <a:lnTo>
                    <a:pt x="25421" y="5690"/>
                  </a:lnTo>
                  <a:lnTo>
                    <a:pt x="25699" y="5629"/>
                  </a:lnTo>
                  <a:lnTo>
                    <a:pt x="25947" y="5505"/>
                  </a:lnTo>
                  <a:lnTo>
                    <a:pt x="26194" y="5381"/>
                  </a:lnTo>
                  <a:lnTo>
                    <a:pt x="26442" y="5227"/>
                  </a:lnTo>
                  <a:lnTo>
                    <a:pt x="26658" y="5041"/>
                  </a:lnTo>
                  <a:lnTo>
                    <a:pt x="26844" y="4824"/>
                  </a:lnTo>
                  <a:lnTo>
                    <a:pt x="27029" y="4608"/>
                  </a:lnTo>
                  <a:lnTo>
                    <a:pt x="27215" y="4330"/>
                  </a:lnTo>
                  <a:lnTo>
                    <a:pt x="27369" y="4051"/>
                  </a:lnTo>
                  <a:lnTo>
                    <a:pt x="27462" y="3742"/>
                  </a:lnTo>
                  <a:lnTo>
                    <a:pt x="27555" y="3433"/>
                  </a:lnTo>
                  <a:lnTo>
                    <a:pt x="28050" y="3433"/>
                  </a:lnTo>
                  <a:lnTo>
                    <a:pt x="28235" y="3464"/>
                  </a:lnTo>
                  <a:lnTo>
                    <a:pt x="28421" y="3495"/>
                  </a:lnTo>
                  <a:lnTo>
                    <a:pt x="28761" y="3587"/>
                  </a:lnTo>
                  <a:lnTo>
                    <a:pt x="29039" y="3742"/>
                  </a:lnTo>
                  <a:lnTo>
                    <a:pt x="29318" y="3989"/>
                  </a:lnTo>
                  <a:lnTo>
                    <a:pt x="29534" y="4237"/>
                  </a:lnTo>
                  <a:lnTo>
                    <a:pt x="29720" y="4546"/>
                  </a:lnTo>
                  <a:lnTo>
                    <a:pt x="29813" y="4886"/>
                  </a:lnTo>
                  <a:lnTo>
                    <a:pt x="29843" y="5072"/>
                  </a:lnTo>
                  <a:lnTo>
                    <a:pt x="29843" y="5257"/>
                  </a:lnTo>
                  <a:lnTo>
                    <a:pt x="29843" y="13762"/>
                  </a:lnTo>
                  <a:lnTo>
                    <a:pt x="29874" y="13855"/>
                  </a:lnTo>
                  <a:lnTo>
                    <a:pt x="29905" y="13917"/>
                  </a:lnTo>
                  <a:lnTo>
                    <a:pt x="29998" y="13978"/>
                  </a:lnTo>
                  <a:lnTo>
                    <a:pt x="30091" y="14009"/>
                  </a:lnTo>
                  <a:lnTo>
                    <a:pt x="30184" y="13978"/>
                  </a:lnTo>
                  <a:lnTo>
                    <a:pt x="30245" y="13917"/>
                  </a:lnTo>
                  <a:lnTo>
                    <a:pt x="30307" y="13855"/>
                  </a:lnTo>
                  <a:lnTo>
                    <a:pt x="30307" y="13762"/>
                  </a:lnTo>
                  <a:lnTo>
                    <a:pt x="30307" y="5257"/>
                  </a:lnTo>
                  <a:lnTo>
                    <a:pt x="30307" y="5010"/>
                  </a:lnTo>
                  <a:lnTo>
                    <a:pt x="30276" y="4794"/>
                  </a:lnTo>
                  <a:lnTo>
                    <a:pt x="30215" y="4577"/>
                  </a:lnTo>
                  <a:lnTo>
                    <a:pt x="30122" y="4361"/>
                  </a:lnTo>
                  <a:lnTo>
                    <a:pt x="30029" y="4175"/>
                  </a:lnTo>
                  <a:lnTo>
                    <a:pt x="29936" y="3989"/>
                  </a:lnTo>
                  <a:lnTo>
                    <a:pt x="29782" y="3804"/>
                  </a:lnTo>
                  <a:lnTo>
                    <a:pt x="29658" y="3649"/>
                  </a:lnTo>
                  <a:lnTo>
                    <a:pt x="29472" y="3495"/>
                  </a:lnTo>
                  <a:lnTo>
                    <a:pt x="29318" y="3371"/>
                  </a:lnTo>
                  <a:lnTo>
                    <a:pt x="29132" y="3247"/>
                  </a:lnTo>
                  <a:lnTo>
                    <a:pt x="28916" y="3155"/>
                  </a:lnTo>
                  <a:lnTo>
                    <a:pt x="28730" y="3093"/>
                  </a:lnTo>
                  <a:lnTo>
                    <a:pt x="28514" y="3031"/>
                  </a:lnTo>
                  <a:lnTo>
                    <a:pt x="28266" y="3000"/>
                  </a:lnTo>
                  <a:lnTo>
                    <a:pt x="28050" y="2969"/>
                  </a:lnTo>
                  <a:lnTo>
                    <a:pt x="27586" y="2969"/>
                  </a:lnTo>
                  <a:lnTo>
                    <a:pt x="27586" y="2722"/>
                  </a:lnTo>
                  <a:lnTo>
                    <a:pt x="27555" y="2443"/>
                  </a:lnTo>
                  <a:lnTo>
                    <a:pt x="27493" y="2165"/>
                  </a:lnTo>
                  <a:lnTo>
                    <a:pt x="27431" y="1887"/>
                  </a:lnTo>
                  <a:lnTo>
                    <a:pt x="27308" y="1608"/>
                  </a:lnTo>
                  <a:lnTo>
                    <a:pt x="27153" y="1361"/>
                  </a:lnTo>
                  <a:lnTo>
                    <a:pt x="26998" y="1144"/>
                  </a:lnTo>
                  <a:lnTo>
                    <a:pt x="26813" y="928"/>
                  </a:lnTo>
                  <a:lnTo>
                    <a:pt x="26627" y="711"/>
                  </a:lnTo>
                  <a:lnTo>
                    <a:pt x="26411" y="557"/>
                  </a:lnTo>
                  <a:lnTo>
                    <a:pt x="26163" y="402"/>
                  </a:lnTo>
                  <a:lnTo>
                    <a:pt x="25947" y="248"/>
                  </a:lnTo>
                  <a:lnTo>
                    <a:pt x="25669" y="155"/>
                  </a:lnTo>
                  <a:lnTo>
                    <a:pt x="25390" y="62"/>
                  </a:lnTo>
                  <a:lnTo>
                    <a:pt x="2511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6" name="Google Shape;5836;p3"/>
            <p:cNvSpPr/>
            <p:nvPr/>
          </p:nvSpPr>
          <p:spPr>
            <a:xfrm>
              <a:off x="4588900" y="1937450"/>
              <a:ext cx="423700" cy="384275"/>
            </a:xfrm>
            <a:custGeom>
              <a:rect b="b" l="l" r="r" t="t"/>
              <a:pathLst>
                <a:path extrusionOk="0" h="15371" w="16948">
                  <a:moveTo>
                    <a:pt x="8876" y="1"/>
                  </a:moveTo>
                  <a:lnTo>
                    <a:pt x="8474" y="32"/>
                  </a:lnTo>
                  <a:lnTo>
                    <a:pt x="8103" y="94"/>
                  </a:lnTo>
                  <a:lnTo>
                    <a:pt x="7732" y="155"/>
                  </a:lnTo>
                  <a:lnTo>
                    <a:pt x="7361" y="217"/>
                  </a:lnTo>
                  <a:lnTo>
                    <a:pt x="6990" y="341"/>
                  </a:lnTo>
                  <a:lnTo>
                    <a:pt x="6279" y="588"/>
                  </a:lnTo>
                  <a:lnTo>
                    <a:pt x="5629" y="898"/>
                  </a:lnTo>
                  <a:lnTo>
                    <a:pt x="5011" y="1300"/>
                  </a:lnTo>
                  <a:lnTo>
                    <a:pt x="4423" y="1733"/>
                  </a:lnTo>
                  <a:lnTo>
                    <a:pt x="3866" y="2197"/>
                  </a:lnTo>
                  <a:lnTo>
                    <a:pt x="3372" y="2753"/>
                  </a:lnTo>
                  <a:lnTo>
                    <a:pt x="2939" y="3341"/>
                  </a:lnTo>
                  <a:lnTo>
                    <a:pt x="2537" y="3959"/>
                  </a:lnTo>
                  <a:lnTo>
                    <a:pt x="2196" y="4609"/>
                  </a:lnTo>
                  <a:lnTo>
                    <a:pt x="1949" y="5320"/>
                  </a:lnTo>
                  <a:lnTo>
                    <a:pt x="1825" y="5660"/>
                  </a:lnTo>
                  <a:lnTo>
                    <a:pt x="1763" y="6031"/>
                  </a:lnTo>
                  <a:lnTo>
                    <a:pt x="1671" y="6402"/>
                  </a:lnTo>
                  <a:lnTo>
                    <a:pt x="1640" y="6804"/>
                  </a:lnTo>
                  <a:lnTo>
                    <a:pt x="1578" y="7176"/>
                  </a:lnTo>
                  <a:lnTo>
                    <a:pt x="1578" y="7578"/>
                  </a:lnTo>
                  <a:lnTo>
                    <a:pt x="403" y="6248"/>
                  </a:lnTo>
                  <a:lnTo>
                    <a:pt x="341" y="6186"/>
                  </a:lnTo>
                  <a:lnTo>
                    <a:pt x="155" y="6186"/>
                  </a:lnTo>
                  <a:lnTo>
                    <a:pt x="94" y="6248"/>
                  </a:lnTo>
                  <a:lnTo>
                    <a:pt x="32" y="6310"/>
                  </a:lnTo>
                  <a:lnTo>
                    <a:pt x="1" y="6402"/>
                  </a:lnTo>
                  <a:lnTo>
                    <a:pt x="32" y="6464"/>
                  </a:lnTo>
                  <a:lnTo>
                    <a:pt x="63" y="6557"/>
                  </a:lnTo>
                  <a:lnTo>
                    <a:pt x="1609" y="8320"/>
                  </a:lnTo>
                  <a:lnTo>
                    <a:pt x="1640" y="8351"/>
                  </a:lnTo>
                  <a:lnTo>
                    <a:pt x="1733" y="8413"/>
                  </a:lnTo>
                  <a:lnTo>
                    <a:pt x="1918" y="8413"/>
                  </a:lnTo>
                  <a:lnTo>
                    <a:pt x="1980" y="8351"/>
                  </a:lnTo>
                  <a:lnTo>
                    <a:pt x="3557" y="6588"/>
                  </a:lnTo>
                  <a:lnTo>
                    <a:pt x="3588" y="6557"/>
                  </a:lnTo>
                  <a:lnTo>
                    <a:pt x="3619" y="6464"/>
                  </a:lnTo>
                  <a:lnTo>
                    <a:pt x="3619" y="6402"/>
                  </a:lnTo>
                  <a:lnTo>
                    <a:pt x="3619" y="6310"/>
                  </a:lnTo>
                  <a:lnTo>
                    <a:pt x="3557" y="6248"/>
                  </a:lnTo>
                  <a:lnTo>
                    <a:pt x="3464" y="6186"/>
                  </a:lnTo>
                  <a:lnTo>
                    <a:pt x="3310" y="6186"/>
                  </a:lnTo>
                  <a:lnTo>
                    <a:pt x="3217" y="6248"/>
                  </a:lnTo>
                  <a:lnTo>
                    <a:pt x="2042" y="7608"/>
                  </a:lnTo>
                  <a:lnTo>
                    <a:pt x="2042" y="7237"/>
                  </a:lnTo>
                  <a:lnTo>
                    <a:pt x="2073" y="6866"/>
                  </a:lnTo>
                  <a:lnTo>
                    <a:pt x="2196" y="6155"/>
                  </a:lnTo>
                  <a:lnTo>
                    <a:pt x="2382" y="5475"/>
                  </a:lnTo>
                  <a:lnTo>
                    <a:pt x="2629" y="4825"/>
                  </a:lnTo>
                  <a:lnTo>
                    <a:pt x="2939" y="4207"/>
                  </a:lnTo>
                  <a:lnTo>
                    <a:pt x="3310" y="3619"/>
                  </a:lnTo>
                  <a:lnTo>
                    <a:pt x="3712" y="3062"/>
                  </a:lnTo>
                  <a:lnTo>
                    <a:pt x="4176" y="2537"/>
                  </a:lnTo>
                  <a:lnTo>
                    <a:pt x="4701" y="2073"/>
                  </a:lnTo>
                  <a:lnTo>
                    <a:pt x="5258" y="1671"/>
                  </a:lnTo>
                  <a:lnTo>
                    <a:pt x="5846" y="1331"/>
                  </a:lnTo>
                  <a:lnTo>
                    <a:pt x="6464" y="1021"/>
                  </a:lnTo>
                  <a:lnTo>
                    <a:pt x="7114" y="774"/>
                  </a:lnTo>
                  <a:lnTo>
                    <a:pt x="7825" y="588"/>
                  </a:lnTo>
                  <a:lnTo>
                    <a:pt x="8536" y="496"/>
                  </a:lnTo>
                  <a:lnTo>
                    <a:pt x="8876" y="465"/>
                  </a:lnTo>
                  <a:lnTo>
                    <a:pt x="9804" y="465"/>
                  </a:lnTo>
                  <a:lnTo>
                    <a:pt x="10299" y="527"/>
                  </a:lnTo>
                  <a:lnTo>
                    <a:pt x="10948" y="650"/>
                  </a:lnTo>
                  <a:lnTo>
                    <a:pt x="11567" y="836"/>
                  </a:lnTo>
                  <a:lnTo>
                    <a:pt x="12185" y="1083"/>
                  </a:lnTo>
                  <a:lnTo>
                    <a:pt x="12742" y="1362"/>
                  </a:lnTo>
                  <a:lnTo>
                    <a:pt x="13299" y="1671"/>
                  </a:lnTo>
                  <a:lnTo>
                    <a:pt x="13793" y="2073"/>
                  </a:lnTo>
                  <a:lnTo>
                    <a:pt x="14257" y="2475"/>
                  </a:lnTo>
                  <a:lnTo>
                    <a:pt x="14690" y="2939"/>
                  </a:lnTo>
                  <a:lnTo>
                    <a:pt x="15092" y="3434"/>
                  </a:lnTo>
                  <a:lnTo>
                    <a:pt x="15463" y="3959"/>
                  </a:lnTo>
                  <a:lnTo>
                    <a:pt x="15742" y="4516"/>
                  </a:lnTo>
                  <a:lnTo>
                    <a:pt x="16020" y="5104"/>
                  </a:lnTo>
                  <a:lnTo>
                    <a:pt x="16206" y="5722"/>
                  </a:lnTo>
                  <a:lnTo>
                    <a:pt x="16360" y="6341"/>
                  </a:lnTo>
                  <a:lnTo>
                    <a:pt x="16453" y="6990"/>
                  </a:lnTo>
                  <a:lnTo>
                    <a:pt x="16484" y="7670"/>
                  </a:lnTo>
                  <a:lnTo>
                    <a:pt x="16484" y="8041"/>
                  </a:lnTo>
                  <a:lnTo>
                    <a:pt x="16453" y="8413"/>
                  </a:lnTo>
                  <a:lnTo>
                    <a:pt x="16329" y="9124"/>
                  </a:lnTo>
                  <a:lnTo>
                    <a:pt x="16144" y="9835"/>
                  </a:lnTo>
                  <a:lnTo>
                    <a:pt x="15927" y="10485"/>
                  </a:lnTo>
                  <a:lnTo>
                    <a:pt x="15618" y="11103"/>
                  </a:lnTo>
                  <a:lnTo>
                    <a:pt x="15247" y="11722"/>
                  </a:lnTo>
                  <a:lnTo>
                    <a:pt x="14845" y="12278"/>
                  </a:lnTo>
                  <a:lnTo>
                    <a:pt x="14350" y="12773"/>
                  </a:lnTo>
                  <a:lnTo>
                    <a:pt x="13855" y="13237"/>
                  </a:lnTo>
                  <a:lnTo>
                    <a:pt x="13299" y="13670"/>
                  </a:lnTo>
                  <a:lnTo>
                    <a:pt x="12711" y="14041"/>
                  </a:lnTo>
                  <a:lnTo>
                    <a:pt x="12062" y="14319"/>
                  </a:lnTo>
                  <a:lnTo>
                    <a:pt x="11412" y="14567"/>
                  </a:lnTo>
                  <a:lnTo>
                    <a:pt x="10701" y="14752"/>
                  </a:lnTo>
                  <a:lnTo>
                    <a:pt x="9990" y="14876"/>
                  </a:lnTo>
                  <a:lnTo>
                    <a:pt x="9618" y="14876"/>
                  </a:lnTo>
                  <a:lnTo>
                    <a:pt x="9247" y="14907"/>
                  </a:lnTo>
                  <a:lnTo>
                    <a:pt x="8753" y="14876"/>
                  </a:lnTo>
                  <a:lnTo>
                    <a:pt x="8227" y="14814"/>
                  </a:lnTo>
                  <a:lnTo>
                    <a:pt x="7732" y="14752"/>
                  </a:lnTo>
                  <a:lnTo>
                    <a:pt x="7237" y="14629"/>
                  </a:lnTo>
                  <a:lnTo>
                    <a:pt x="6773" y="14474"/>
                  </a:lnTo>
                  <a:lnTo>
                    <a:pt x="6309" y="14288"/>
                  </a:lnTo>
                  <a:lnTo>
                    <a:pt x="5846" y="14072"/>
                  </a:lnTo>
                  <a:lnTo>
                    <a:pt x="5413" y="13824"/>
                  </a:lnTo>
                  <a:lnTo>
                    <a:pt x="5011" y="13546"/>
                  </a:lnTo>
                  <a:lnTo>
                    <a:pt x="4609" y="13237"/>
                  </a:lnTo>
                  <a:lnTo>
                    <a:pt x="4237" y="12897"/>
                  </a:lnTo>
                  <a:lnTo>
                    <a:pt x="3897" y="12526"/>
                  </a:lnTo>
                  <a:lnTo>
                    <a:pt x="3588" y="12155"/>
                  </a:lnTo>
                  <a:lnTo>
                    <a:pt x="3279" y="11722"/>
                  </a:lnTo>
                  <a:lnTo>
                    <a:pt x="3000" y="11289"/>
                  </a:lnTo>
                  <a:lnTo>
                    <a:pt x="2753" y="10856"/>
                  </a:lnTo>
                  <a:lnTo>
                    <a:pt x="2722" y="10763"/>
                  </a:lnTo>
                  <a:lnTo>
                    <a:pt x="2629" y="10732"/>
                  </a:lnTo>
                  <a:lnTo>
                    <a:pt x="2537" y="10701"/>
                  </a:lnTo>
                  <a:lnTo>
                    <a:pt x="2444" y="10732"/>
                  </a:lnTo>
                  <a:lnTo>
                    <a:pt x="2382" y="10794"/>
                  </a:lnTo>
                  <a:lnTo>
                    <a:pt x="2351" y="10856"/>
                  </a:lnTo>
                  <a:lnTo>
                    <a:pt x="2320" y="10948"/>
                  </a:lnTo>
                  <a:lnTo>
                    <a:pt x="2351" y="11041"/>
                  </a:lnTo>
                  <a:lnTo>
                    <a:pt x="2598" y="11536"/>
                  </a:lnTo>
                  <a:lnTo>
                    <a:pt x="2908" y="12000"/>
                  </a:lnTo>
                  <a:lnTo>
                    <a:pt x="3217" y="12433"/>
                  </a:lnTo>
                  <a:lnTo>
                    <a:pt x="3557" y="12835"/>
                  </a:lnTo>
                  <a:lnTo>
                    <a:pt x="3928" y="13237"/>
                  </a:lnTo>
                  <a:lnTo>
                    <a:pt x="4330" y="13577"/>
                  </a:lnTo>
                  <a:lnTo>
                    <a:pt x="4732" y="13917"/>
                  </a:lnTo>
                  <a:lnTo>
                    <a:pt x="5165" y="14196"/>
                  </a:lnTo>
                  <a:lnTo>
                    <a:pt x="5629" y="14474"/>
                  </a:lnTo>
                  <a:lnTo>
                    <a:pt x="6124" y="14690"/>
                  </a:lnTo>
                  <a:lnTo>
                    <a:pt x="6619" y="14907"/>
                  </a:lnTo>
                  <a:lnTo>
                    <a:pt x="7114" y="15062"/>
                  </a:lnTo>
                  <a:lnTo>
                    <a:pt x="7639" y="15185"/>
                  </a:lnTo>
                  <a:lnTo>
                    <a:pt x="8165" y="15278"/>
                  </a:lnTo>
                  <a:lnTo>
                    <a:pt x="8722" y="15340"/>
                  </a:lnTo>
                  <a:lnTo>
                    <a:pt x="9247" y="15371"/>
                  </a:lnTo>
                  <a:lnTo>
                    <a:pt x="9649" y="15340"/>
                  </a:lnTo>
                  <a:lnTo>
                    <a:pt x="10051" y="15309"/>
                  </a:lnTo>
                  <a:lnTo>
                    <a:pt x="10423" y="15278"/>
                  </a:lnTo>
                  <a:lnTo>
                    <a:pt x="10794" y="15216"/>
                  </a:lnTo>
                  <a:lnTo>
                    <a:pt x="11165" y="15123"/>
                  </a:lnTo>
                  <a:lnTo>
                    <a:pt x="11536" y="15000"/>
                  </a:lnTo>
                  <a:lnTo>
                    <a:pt x="11907" y="14907"/>
                  </a:lnTo>
                  <a:lnTo>
                    <a:pt x="12247" y="14752"/>
                  </a:lnTo>
                  <a:lnTo>
                    <a:pt x="12927" y="14443"/>
                  </a:lnTo>
                  <a:lnTo>
                    <a:pt x="13546" y="14041"/>
                  </a:lnTo>
                  <a:lnTo>
                    <a:pt x="14134" y="13608"/>
                  </a:lnTo>
                  <a:lnTo>
                    <a:pt x="14690" y="13113"/>
                  </a:lnTo>
                  <a:lnTo>
                    <a:pt x="15185" y="12557"/>
                  </a:lnTo>
                  <a:lnTo>
                    <a:pt x="15618" y="11969"/>
                  </a:lnTo>
                  <a:lnTo>
                    <a:pt x="16020" y="11350"/>
                  </a:lnTo>
                  <a:lnTo>
                    <a:pt x="16329" y="10670"/>
                  </a:lnTo>
                  <a:lnTo>
                    <a:pt x="16484" y="10330"/>
                  </a:lnTo>
                  <a:lnTo>
                    <a:pt x="16608" y="9959"/>
                  </a:lnTo>
                  <a:lnTo>
                    <a:pt x="16700" y="9588"/>
                  </a:lnTo>
                  <a:lnTo>
                    <a:pt x="16793" y="9217"/>
                  </a:lnTo>
                  <a:lnTo>
                    <a:pt x="16855" y="8846"/>
                  </a:lnTo>
                  <a:lnTo>
                    <a:pt x="16917" y="8474"/>
                  </a:lnTo>
                  <a:lnTo>
                    <a:pt x="16948" y="8072"/>
                  </a:lnTo>
                  <a:lnTo>
                    <a:pt x="16948" y="7670"/>
                  </a:lnTo>
                  <a:lnTo>
                    <a:pt x="16917" y="6990"/>
                  </a:lnTo>
                  <a:lnTo>
                    <a:pt x="16824" y="6310"/>
                  </a:lnTo>
                  <a:lnTo>
                    <a:pt x="16669" y="5660"/>
                  </a:lnTo>
                  <a:lnTo>
                    <a:pt x="16484" y="5011"/>
                  </a:lnTo>
                  <a:lnTo>
                    <a:pt x="16206" y="4423"/>
                  </a:lnTo>
                  <a:lnTo>
                    <a:pt x="15927" y="3836"/>
                  </a:lnTo>
                  <a:lnTo>
                    <a:pt x="15556" y="3279"/>
                  </a:lnTo>
                  <a:lnTo>
                    <a:pt x="15154" y="2784"/>
                  </a:lnTo>
                  <a:lnTo>
                    <a:pt x="14721" y="2289"/>
                  </a:lnTo>
                  <a:lnTo>
                    <a:pt x="14257" y="1856"/>
                  </a:lnTo>
                  <a:lnTo>
                    <a:pt x="13762" y="1454"/>
                  </a:lnTo>
                  <a:lnTo>
                    <a:pt x="13206" y="1083"/>
                  </a:lnTo>
                  <a:lnTo>
                    <a:pt x="12618" y="774"/>
                  </a:lnTo>
                  <a:lnTo>
                    <a:pt x="12031" y="496"/>
                  </a:lnTo>
                  <a:lnTo>
                    <a:pt x="11412" y="310"/>
                  </a:lnTo>
                  <a:lnTo>
                    <a:pt x="10763" y="125"/>
                  </a:lnTo>
                  <a:lnTo>
                    <a:pt x="10021" y="32"/>
                  </a:lnTo>
                  <a:lnTo>
                    <a:pt x="964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7" name="Google Shape;5837;p3"/>
            <p:cNvSpPr/>
            <p:nvPr/>
          </p:nvSpPr>
          <p:spPr>
            <a:xfrm>
              <a:off x="4809250" y="2027925"/>
              <a:ext cx="64200" cy="166250"/>
            </a:xfrm>
            <a:custGeom>
              <a:rect b="b" l="l" r="r" t="t"/>
              <a:pathLst>
                <a:path extrusionOk="0" h="6650" w="2568">
                  <a:moveTo>
                    <a:pt x="124" y="0"/>
                  </a:moveTo>
                  <a:lnTo>
                    <a:pt x="62" y="62"/>
                  </a:lnTo>
                  <a:lnTo>
                    <a:pt x="0" y="124"/>
                  </a:lnTo>
                  <a:lnTo>
                    <a:pt x="0" y="217"/>
                  </a:lnTo>
                  <a:lnTo>
                    <a:pt x="0" y="4917"/>
                  </a:lnTo>
                  <a:lnTo>
                    <a:pt x="0" y="5041"/>
                  </a:lnTo>
                  <a:lnTo>
                    <a:pt x="93" y="5103"/>
                  </a:lnTo>
                  <a:lnTo>
                    <a:pt x="2196" y="6587"/>
                  </a:lnTo>
                  <a:lnTo>
                    <a:pt x="2258" y="6618"/>
                  </a:lnTo>
                  <a:lnTo>
                    <a:pt x="2351" y="6649"/>
                  </a:lnTo>
                  <a:lnTo>
                    <a:pt x="2444" y="6618"/>
                  </a:lnTo>
                  <a:lnTo>
                    <a:pt x="2536" y="6556"/>
                  </a:lnTo>
                  <a:lnTo>
                    <a:pt x="2567" y="6464"/>
                  </a:lnTo>
                  <a:lnTo>
                    <a:pt x="2567" y="6371"/>
                  </a:lnTo>
                  <a:lnTo>
                    <a:pt x="2536" y="6278"/>
                  </a:lnTo>
                  <a:lnTo>
                    <a:pt x="2474" y="6216"/>
                  </a:lnTo>
                  <a:lnTo>
                    <a:pt x="433" y="4794"/>
                  </a:lnTo>
                  <a:lnTo>
                    <a:pt x="433" y="217"/>
                  </a:lnTo>
                  <a:lnTo>
                    <a:pt x="433" y="124"/>
                  </a:lnTo>
                  <a:lnTo>
                    <a:pt x="372" y="62"/>
                  </a:lnTo>
                  <a:lnTo>
                    <a:pt x="31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8" name="Google Shape;5838;p3"/>
            <p:cNvSpPr/>
            <p:nvPr/>
          </p:nvSpPr>
          <p:spPr>
            <a:xfrm>
              <a:off x="4356975" y="2077400"/>
              <a:ext cx="11625" cy="70375"/>
            </a:xfrm>
            <a:custGeom>
              <a:rect b="b" l="l" r="r" t="t"/>
              <a:pathLst>
                <a:path extrusionOk="0" h="2815" w="465">
                  <a:moveTo>
                    <a:pt x="155" y="0"/>
                  </a:moveTo>
                  <a:lnTo>
                    <a:pt x="62" y="62"/>
                  </a:lnTo>
                  <a:lnTo>
                    <a:pt x="31" y="124"/>
                  </a:lnTo>
                  <a:lnTo>
                    <a:pt x="0" y="217"/>
                  </a:lnTo>
                  <a:lnTo>
                    <a:pt x="0" y="2598"/>
                  </a:lnTo>
                  <a:lnTo>
                    <a:pt x="31" y="2691"/>
                  </a:lnTo>
                  <a:lnTo>
                    <a:pt x="62" y="2753"/>
                  </a:lnTo>
                  <a:lnTo>
                    <a:pt x="155" y="2815"/>
                  </a:lnTo>
                  <a:lnTo>
                    <a:pt x="309" y="2815"/>
                  </a:lnTo>
                  <a:lnTo>
                    <a:pt x="402" y="2753"/>
                  </a:lnTo>
                  <a:lnTo>
                    <a:pt x="433" y="2691"/>
                  </a:lnTo>
                  <a:lnTo>
                    <a:pt x="464" y="2598"/>
                  </a:lnTo>
                  <a:lnTo>
                    <a:pt x="464" y="217"/>
                  </a:lnTo>
                  <a:lnTo>
                    <a:pt x="433" y="124"/>
                  </a:lnTo>
                  <a:lnTo>
                    <a:pt x="402" y="62"/>
                  </a:lnTo>
                  <a:lnTo>
                    <a:pt x="30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9" name="Google Shape;5839;p3"/>
            <p:cNvSpPr/>
            <p:nvPr/>
          </p:nvSpPr>
          <p:spPr>
            <a:xfrm>
              <a:off x="4468300" y="2045700"/>
              <a:ext cx="10850" cy="102075"/>
            </a:xfrm>
            <a:custGeom>
              <a:rect b="b" l="l" r="r" t="t"/>
              <a:pathLst>
                <a:path extrusionOk="0" h="4083" w="434">
                  <a:moveTo>
                    <a:pt x="217" y="0"/>
                  </a:moveTo>
                  <a:lnTo>
                    <a:pt x="124" y="31"/>
                  </a:lnTo>
                  <a:lnTo>
                    <a:pt x="62" y="62"/>
                  </a:lnTo>
                  <a:lnTo>
                    <a:pt x="0" y="124"/>
                  </a:lnTo>
                  <a:lnTo>
                    <a:pt x="0" y="217"/>
                  </a:lnTo>
                  <a:lnTo>
                    <a:pt x="0" y="3866"/>
                  </a:lnTo>
                  <a:lnTo>
                    <a:pt x="0" y="3959"/>
                  </a:lnTo>
                  <a:lnTo>
                    <a:pt x="62" y="4021"/>
                  </a:lnTo>
                  <a:lnTo>
                    <a:pt x="124" y="4083"/>
                  </a:lnTo>
                  <a:lnTo>
                    <a:pt x="310" y="4083"/>
                  </a:lnTo>
                  <a:lnTo>
                    <a:pt x="371" y="4021"/>
                  </a:lnTo>
                  <a:lnTo>
                    <a:pt x="433" y="3959"/>
                  </a:lnTo>
                  <a:lnTo>
                    <a:pt x="433" y="3866"/>
                  </a:lnTo>
                  <a:lnTo>
                    <a:pt x="433" y="217"/>
                  </a:lnTo>
                  <a:lnTo>
                    <a:pt x="433" y="124"/>
                  </a:lnTo>
                  <a:lnTo>
                    <a:pt x="371" y="62"/>
                  </a:lnTo>
                  <a:lnTo>
                    <a:pt x="310" y="31"/>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0" name="Google Shape;5840;p3"/>
            <p:cNvSpPr/>
            <p:nvPr/>
          </p:nvSpPr>
          <p:spPr>
            <a:xfrm>
              <a:off x="4700225" y="1813750"/>
              <a:ext cx="10850" cy="102075"/>
            </a:xfrm>
            <a:custGeom>
              <a:rect b="b" l="l" r="r" t="t"/>
              <a:pathLst>
                <a:path extrusionOk="0" h="4083" w="434">
                  <a:moveTo>
                    <a:pt x="125" y="1"/>
                  </a:moveTo>
                  <a:lnTo>
                    <a:pt x="63" y="63"/>
                  </a:lnTo>
                  <a:lnTo>
                    <a:pt x="1" y="125"/>
                  </a:lnTo>
                  <a:lnTo>
                    <a:pt x="1" y="217"/>
                  </a:lnTo>
                  <a:lnTo>
                    <a:pt x="1" y="3866"/>
                  </a:lnTo>
                  <a:lnTo>
                    <a:pt x="1" y="3959"/>
                  </a:lnTo>
                  <a:lnTo>
                    <a:pt x="63" y="4021"/>
                  </a:lnTo>
                  <a:lnTo>
                    <a:pt x="125" y="4083"/>
                  </a:lnTo>
                  <a:lnTo>
                    <a:pt x="310" y="4083"/>
                  </a:lnTo>
                  <a:lnTo>
                    <a:pt x="372" y="4021"/>
                  </a:lnTo>
                  <a:lnTo>
                    <a:pt x="434" y="3959"/>
                  </a:lnTo>
                  <a:lnTo>
                    <a:pt x="434" y="3866"/>
                  </a:lnTo>
                  <a:lnTo>
                    <a:pt x="434" y="217"/>
                  </a:lnTo>
                  <a:lnTo>
                    <a:pt x="434" y="125"/>
                  </a:lnTo>
                  <a:lnTo>
                    <a:pt x="372" y="63"/>
                  </a:lnTo>
                  <a:lnTo>
                    <a:pt x="31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1" name="Google Shape;5841;p3"/>
            <p:cNvSpPr/>
            <p:nvPr/>
          </p:nvSpPr>
          <p:spPr>
            <a:xfrm>
              <a:off x="4809250" y="1722525"/>
              <a:ext cx="10850" cy="179400"/>
            </a:xfrm>
            <a:custGeom>
              <a:rect b="b" l="l" r="r" t="t"/>
              <a:pathLst>
                <a:path extrusionOk="0" h="7176" w="434">
                  <a:moveTo>
                    <a:pt x="217" y="1"/>
                  </a:moveTo>
                  <a:lnTo>
                    <a:pt x="124" y="32"/>
                  </a:lnTo>
                  <a:lnTo>
                    <a:pt x="62" y="93"/>
                  </a:lnTo>
                  <a:lnTo>
                    <a:pt x="0" y="155"/>
                  </a:lnTo>
                  <a:lnTo>
                    <a:pt x="0" y="248"/>
                  </a:lnTo>
                  <a:lnTo>
                    <a:pt x="0" y="6928"/>
                  </a:lnTo>
                  <a:lnTo>
                    <a:pt x="0" y="7021"/>
                  </a:lnTo>
                  <a:lnTo>
                    <a:pt x="62" y="7113"/>
                  </a:lnTo>
                  <a:lnTo>
                    <a:pt x="124" y="7144"/>
                  </a:lnTo>
                  <a:lnTo>
                    <a:pt x="217" y="7175"/>
                  </a:lnTo>
                  <a:lnTo>
                    <a:pt x="310" y="7144"/>
                  </a:lnTo>
                  <a:lnTo>
                    <a:pt x="372" y="7113"/>
                  </a:lnTo>
                  <a:lnTo>
                    <a:pt x="433" y="7021"/>
                  </a:lnTo>
                  <a:lnTo>
                    <a:pt x="433" y="6928"/>
                  </a:lnTo>
                  <a:lnTo>
                    <a:pt x="433" y="248"/>
                  </a:lnTo>
                  <a:lnTo>
                    <a:pt x="433" y="155"/>
                  </a:lnTo>
                  <a:lnTo>
                    <a:pt x="372" y="93"/>
                  </a:lnTo>
                  <a:lnTo>
                    <a:pt x="310" y="32"/>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42" name="Google Shape;5842;p3"/>
          <p:cNvSpPr txBox="1"/>
          <p:nvPr/>
        </p:nvSpPr>
        <p:spPr>
          <a:xfrm>
            <a:off x="6400750" y="2820513"/>
            <a:ext cx="1865400" cy="822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t/>
            </a:r>
            <a:endParaRPr b="1" i="0" sz="1500" u="none" cap="none" strike="noStrike">
              <a:solidFill>
                <a:schemeClr val="accent1"/>
              </a:solidFill>
              <a:latin typeface="Work Sans"/>
              <a:ea typeface="Work Sans"/>
              <a:cs typeface="Work Sans"/>
              <a:sym typeface="Work Sans"/>
            </a:endParaRPr>
          </a:p>
          <a:p>
            <a:pPr indent="0" lvl="0" marL="0" marR="0" rtl="0" algn="l">
              <a:lnSpc>
                <a:spcPct val="115000"/>
              </a:lnSpc>
              <a:spcBef>
                <a:spcPts val="0"/>
              </a:spcBef>
              <a:spcAft>
                <a:spcPts val="0"/>
              </a:spcAft>
              <a:buClr>
                <a:srgbClr val="000000"/>
              </a:buClr>
              <a:buSzPts val="800"/>
              <a:buFont typeface="Arial"/>
              <a:buNone/>
            </a:pPr>
            <a:r>
              <a:rPr b="0" i="0" lang="en" sz="800" u="none" cap="none" strike="noStrike">
                <a:solidFill>
                  <a:schemeClr val="lt1"/>
                </a:solidFill>
                <a:latin typeface="Work Sans"/>
                <a:ea typeface="Work Sans"/>
                <a:cs typeface="Work Sans"/>
                <a:sym typeface="Work Sans"/>
              </a:rPr>
              <a:t>Integrated with API partnerships across the social spectrum, including TikTok. </a:t>
            </a:r>
            <a:endParaRPr b="0" i="0" sz="1200" u="none" cap="none" strike="noStrike">
              <a:solidFill>
                <a:schemeClr val="lt1"/>
              </a:solidFill>
              <a:latin typeface="Work Sans"/>
              <a:ea typeface="Work Sans"/>
              <a:cs typeface="Work Sans"/>
              <a:sym typeface="Work Sans"/>
            </a:endParaRPr>
          </a:p>
        </p:txBody>
      </p:sp>
      <p:sp>
        <p:nvSpPr>
          <p:cNvPr id="5843" name="Google Shape;5843;p3"/>
          <p:cNvSpPr/>
          <p:nvPr/>
        </p:nvSpPr>
        <p:spPr>
          <a:xfrm>
            <a:off x="2303732" y="1256031"/>
            <a:ext cx="10" cy="10"/>
          </a:xfrm>
          <a:custGeom>
            <a:rect b="b" l="l" r="r" t="t"/>
            <a:pathLst>
              <a:path extrusionOk="0" h="1" w="1">
                <a:moveTo>
                  <a:pt x="0" y="1"/>
                </a:moveTo>
                <a:lnTo>
                  <a:pt x="0" y="1"/>
                </a:lnTo>
                <a:lnTo>
                  <a:pt x="0" y="1"/>
                </a:lnTo>
                <a:close/>
              </a:path>
            </a:pathLst>
          </a:custGeom>
          <a:solidFill>
            <a:srgbClr val="17314A"/>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4" name="Google Shape;5844;p3"/>
          <p:cNvSpPr/>
          <p:nvPr/>
        </p:nvSpPr>
        <p:spPr>
          <a:xfrm>
            <a:off x="2300904" y="1255087"/>
            <a:ext cx="10" cy="10"/>
          </a:xfrm>
          <a:custGeom>
            <a:rect b="b" l="l" r="r" t="t"/>
            <a:pathLst>
              <a:path extrusionOk="0" h="1" w="1">
                <a:moveTo>
                  <a:pt x="0" y="1"/>
                </a:moveTo>
                <a:lnTo>
                  <a:pt x="0" y="1"/>
                </a:lnTo>
                <a:lnTo>
                  <a:pt x="0" y="1"/>
                </a:lnTo>
                <a:close/>
              </a:path>
            </a:pathLst>
          </a:custGeom>
          <a:solidFill>
            <a:srgbClr val="17314A"/>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45" name="Google Shape;5845;p3"/>
          <p:cNvGrpSpPr/>
          <p:nvPr/>
        </p:nvGrpSpPr>
        <p:grpSpPr>
          <a:xfrm>
            <a:off x="6495437" y="2883680"/>
            <a:ext cx="1230934" cy="194085"/>
            <a:chOff x="949662" y="331580"/>
            <a:chExt cx="1230934" cy="194085"/>
          </a:xfrm>
        </p:grpSpPr>
        <p:grpSp>
          <p:nvGrpSpPr>
            <p:cNvPr id="5846" name="Google Shape;5846;p3"/>
            <p:cNvGrpSpPr/>
            <p:nvPr/>
          </p:nvGrpSpPr>
          <p:grpSpPr>
            <a:xfrm>
              <a:off x="949662" y="331580"/>
              <a:ext cx="194081" cy="194081"/>
              <a:chOff x="653650" y="2202450"/>
              <a:chExt cx="478975" cy="478975"/>
            </a:xfrm>
          </p:grpSpPr>
          <p:sp>
            <p:nvSpPr>
              <p:cNvPr id="5847" name="Google Shape;5847;p3"/>
              <p:cNvSpPr/>
              <p:nvPr/>
            </p:nvSpPr>
            <p:spPr>
              <a:xfrm>
                <a:off x="739675" y="2287300"/>
                <a:ext cx="309025" cy="309000"/>
              </a:xfrm>
              <a:custGeom>
                <a:rect b="b" l="l" r="r" t="t"/>
                <a:pathLst>
                  <a:path extrusionOk="0" h="12360" w="12361">
                    <a:moveTo>
                      <a:pt x="7907" y="357"/>
                    </a:moveTo>
                    <a:lnTo>
                      <a:pt x="8645" y="393"/>
                    </a:lnTo>
                    <a:lnTo>
                      <a:pt x="9050" y="417"/>
                    </a:lnTo>
                    <a:lnTo>
                      <a:pt x="9741" y="548"/>
                    </a:lnTo>
                    <a:lnTo>
                      <a:pt x="10050" y="655"/>
                    </a:lnTo>
                    <a:lnTo>
                      <a:pt x="10336" y="774"/>
                    </a:lnTo>
                    <a:lnTo>
                      <a:pt x="10824" y="1096"/>
                    </a:lnTo>
                    <a:lnTo>
                      <a:pt x="11050" y="1310"/>
                    </a:lnTo>
                    <a:lnTo>
                      <a:pt x="11265" y="1536"/>
                    </a:lnTo>
                    <a:lnTo>
                      <a:pt x="11586" y="2024"/>
                    </a:lnTo>
                    <a:lnTo>
                      <a:pt x="11705" y="2310"/>
                    </a:lnTo>
                    <a:lnTo>
                      <a:pt x="11812" y="2620"/>
                    </a:lnTo>
                    <a:lnTo>
                      <a:pt x="11943" y="3310"/>
                    </a:lnTo>
                    <a:lnTo>
                      <a:pt x="11979" y="3715"/>
                    </a:lnTo>
                    <a:lnTo>
                      <a:pt x="12003" y="4453"/>
                    </a:lnTo>
                    <a:lnTo>
                      <a:pt x="12015" y="6180"/>
                    </a:lnTo>
                    <a:lnTo>
                      <a:pt x="12003" y="7906"/>
                    </a:lnTo>
                    <a:lnTo>
                      <a:pt x="11979" y="8644"/>
                    </a:lnTo>
                    <a:lnTo>
                      <a:pt x="11943" y="9049"/>
                    </a:lnTo>
                    <a:lnTo>
                      <a:pt x="11812" y="9740"/>
                    </a:lnTo>
                    <a:lnTo>
                      <a:pt x="11705" y="10049"/>
                    </a:lnTo>
                    <a:lnTo>
                      <a:pt x="11586" y="10335"/>
                    </a:lnTo>
                    <a:lnTo>
                      <a:pt x="11265" y="10835"/>
                    </a:lnTo>
                    <a:lnTo>
                      <a:pt x="11050" y="11050"/>
                    </a:lnTo>
                    <a:lnTo>
                      <a:pt x="10824" y="11264"/>
                    </a:lnTo>
                    <a:lnTo>
                      <a:pt x="10336" y="11585"/>
                    </a:lnTo>
                    <a:lnTo>
                      <a:pt x="10050" y="11704"/>
                    </a:lnTo>
                    <a:lnTo>
                      <a:pt x="9741" y="11812"/>
                    </a:lnTo>
                    <a:lnTo>
                      <a:pt x="9050" y="11955"/>
                    </a:lnTo>
                    <a:lnTo>
                      <a:pt x="8645" y="11978"/>
                    </a:lnTo>
                    <a:lnTo>
                      <a:pt x="7907" y="12002"/>
                    </a:lnTo>
                    <a:lnTo>
                      <a:pt x="6180" y="12014"/>
                    </a:lnTo>
                    <a:lnTo>
                      <a:pt x="4454" y="12014"/>
                    </a:lnTo>
                    <a:lnTo>
                      <a:pt x="3716" y="11978"/>
                    </a:lnTo>
                    <a:lnTo>
                      <a:pt x="3311" y="11955"/>
                    </a:lnTo>
                    <a:lnTo>
                      <a:pt x="2620" y="11812"/>
                    </a:lnTo>
                    <a:lnTo>
                      <a:pt x="2311" y="11704"/>
                    </a:lnTo>
                    <a:lnTo>
                      <a:pt x="2025" y="11585"/>
                    </a:lnTo>
                    <a:lnTo>
                      <a:pt x="1537" y="11264"/>
                    </a:lnTo>
                    <a:lnTo>
                      <a:pt x="1311" y="11050"/>
                    </a:lnTo>
                    <a:lnTo>
                      <a:pt x="1096" y="10835"/>
                    </a:lnTo>
                    <a:lnTo>
                      <a:pt x="775" y="10335"/>
                    </a:lnTo>
                    <a:lnTo>
                      <a:pt x="656" y="10049"/>
                    </a:lnTo>
                    <a:lnTo>
                      <a:pt x="549" y="9740"/>
                    </a:lnTo>
                    <a:lnTo>
                      <a:pt x="418" y="9049"/>
                    </a:lnTo>
                    <a:lnTo>
                      <a:pt x="382" y="8644"/>
                    </a:lnTo>
                    <a:lnTo>
                      <a:pt x="358" y="7906"/>
                    </a:lnTo>
                    <a:lnTo>
                      <a:pt x="346" y="6180"/>
                    </a:lnTo>
                    <a:lnTo>
                      <a:pt x="358" y="4453"/>
                    </a:lnTo>
                    <a:lnTo>
                      <a:pt x="382" y="3715"/>
                    </a:lnTo>
                    <a:lnTo>
                      <a:pt x="418" y="3310"/>
                    </a:lnTo>
                    <a:lnTo>
                      <a:pt x="549" y="2620"/>
                    </a:lnTo>
                    <a:lnTo>
                      <a:pt x="656" y="2310"/>
                    </a:lnTo>
                    <a:lnTo>
                      <a:pt x="775" y="2024"/>
                    </a:lnTo>
                    <a:lnTo>
                      <a:pt x="1096" y="1536"/>
                    </a:lnTo>
                    <a:lnTo>
                      <a:pt x="1311" y="1310"/>
                    </a:lnTo>
                    <a:lnTo>
                      <a:pt x="1537" y="1096"/>
                    </a:lnTo>
                    <a:lnTo>
                      <a:pt x="2025" y="774"/>
                    </a:lnTo>
                    <a:lnTo>
                      <a:pt x="2311" y="655"/>
                    </a:lnTo>
                    <a:lnTo>
                      <a:pt x="2620" y="548"/>
                    </a:lnTo>
                    <a:lnTo>
                      <a:pt x="3311" y="417"/>
                    </a:lnTo>
                    <a:lnTo>
                      <a:pt x="3716" y="393"/>
                    </a:lnTo>
                    <a:lnTo>
                      <a:pt x="4454" y="357"/>
                    </a:lnTo>
                    <a:close/>
                    <a:moveTo>
                      <a:pt x="4454" y="0"/>
                    </a:moveTo>
                    <a:lnTo>
                      <a:pt x="3692" y="36"/>
                    </a:lnTo>
                    <a:lnTo>
                      <a:pt x="3263" y="60"/>
                    </a:lnTo>
                    <a:lnTo>
                      <a:pt x="2525" y="203"/>
                    </a:lnTo>
                    <a:lnTo>
                      <a:pt x="2180" y="322"/>
                    </a:lnTo>
                    <a:lnTo>
                      <a:pt x="1858" y="465"/>
                    </a:lnTo>
                    <a:lnTo>
                      <a:pt x="1311" y="822"/>
                    </a:lnTo>
                    <a:lnTo>
                      <a:pt x="1061" y="1060"/>
                    </a:lnTo>
                    <a:lnTo>
                      <a:pt x="822" y="1310"/>
                    </a:lnTo>
                    <a:lnTo>
                      <a:pt x="465" y="1858"/>
                    </a:lnTo>
                    <a:lnTo>
                      <a:pt x="322" y="2179"/>
                    </a:lnTo>
                    <a:lnTo>
                      <a:pt x="203" y="2524"/>
                    </a:lnTo>
                    <a:lnTo>
                      <a:pt x="60" y="3263"/>
                    </a:lnTo>
                    <a:lnTo>
                      <a:pt x="37" y="3691"/>
                    </a:lnTo>
                    <a:lnTo>
                      <a:pt x="1" y="4453"/>
                    </a:lnTo>
                    <a:lnTo>
                      <a:pt x="1" y="6180"/>
                    </a:lnTo>
                    <a:lnTo>
                      <a:pt x="1" y="7918"/>
                    </a:lnTo>
                    <a:lnTo>
                      <a:pt x="37" y="8668"/>
                    </a:lnTo>
                    <a:lnTo>
                      <a:pt x="60" y="9097"/>
                    </a:lnTo>
                    <a:lnTo>
                      <a:pt x="203" y="9835"/>
                    </a:lnTo>
                    <a:lnTo>
                      <a:pt x="322" y="10180"/>
                    </a:lnTo>
                    <a:lnTo>
                      <a:pt x="465" y="10502"/>
                    </a:lnTo>
                    <a:lnTo>
                      <a:pt x="822" y="11050"/>
                    </a:lnTo>
                    <a:lnTo>
                      <a:pt x="1061" y="11300"/>
                    </a:lnTo>
                    <a:lnTo>
                      <a:pt x="1311" y="11538"/>
                    </a:lnTo>
                    <a:lnTo>
                      <a:pt x="1858" y="11895"/>
                    </a:lnTo>
                    <a:lnTo>
                      <a:pt x="2180" y="12038"/>
                    </a:lnTo>
                    <a:lnTo>
                      <a:pt x="2525" y="12157"/>
                    </a:lnTo>
                    <a:lnTo>
                      <a:pt x="3263" y="12300"/>
                    </a:lnTo>
                    <a:lnTo>
                      <a:pt x="3692" y="12324"/>
                    </a:lnTo>
                    <a:lnTo>
                      <a:pt x="4454" y="12359"/>
                    </a:lnTo>
                    <a:lnTo>
                      <a:pt x="7919" y="12359"/>
                    </a:lnTo>
                    <a:lnTo>
                      <a:pt x="8669" y="12324"/>
                    </a:lnTo>
                    <a:lnTo>
                      <a:pt x="9098" y="12300"/>
                    </a:lnTo>
                    <a:lnTo>
                      <a:pt x="9836" y="12157"/>
                    </a:lnTo>
                    <a:lnTo>
                      <a:pt x="10181" y="12038"/>
                    </a:lnTo>
                    <a:lnTo>
                      <a:pt x="10503" y="11895"/>
                    </a:lnTo>
                    <a:lnTo>
                      <a:pt x="11050" y="11538"/>
                    </a:lnTo>
                    <a:lnTo>
                      <a:pt x="11300" y="11300"/>
                    </a:lnTo>
                    <a:lnTo>
                      <a:pt x="11539" y="11050"/>
                    </a:lnTo>
                    <a:lnTo>
                      <a:pt x="11896" y="10502"/>
                    </a:lnTo>
                    <a:lnTo>
                      <a:pt x="12039" y="10180"/>
                    </a:lnTo>
                    <a:lnTo>
                      <a:pt x="12158" y="9835"/>
                    </a:lnTo>
                    <a:lnTo>
                      <a:pt x="12301" y="9097"/>
                    </a:lnTo>
                    <a:lnTo>
                      <a:pt x="12324" y="8668"/>
                    </a:lnTo>
                    <a:lnTo>
                      <a:pt x="12360" y="7918"/>
                    </a:lnTo>
                    <a:lnTo>
                      <a:pt x="12360" y="6180"/>
                    </a:lnTo>
                    <a:lnTo>
                      <a:pt x="12360" y="4453"/>
                    </a:lnTo>
                    <a:lnTo>
                      <a:pt x="12324" y="3691"/>
                    </a:lnTo>
                    <a:lnTo>
                      <a:pt x="12301" y="3263"/>
                    </a:lnTo>
                    <a:lnTo>
                      <a:pt x="12158" y="2524"/>
                    </a:lnTo>
                    <a:lnTo>
                      <a:pt x="12039" y="2179"/>
                    </a:lnTo>
                    <a:lnTo>
                      <a:pt x="11896" y="1858"/>
                    </a:lnTo>
                    <a:lnTo>
                      <a:pt x="11539" y="1310"/>
                    </a:lnTo>
                    <a:lnTo>
                      <a:pt x="11300" y="1060"/>
                    </a:lnTo>
                    <a:lnTo>
                      <a:pt x="11050" y="822"/>
                    </a:lnTo>
                    <a:lnTo>
                      <a:pt x="10503" y="465"/>
                    </a:lnTo>
                    <a:lnTo>
                      <a:pt x="10181" y="322"/>
                    </a:lnTo>
                    <a:lnTo>
                      <a:pt x="9836" y="203"/>
                    </a:lnTo>
                    <a:lnTo>
                      <a:pt x="9098" y="60"/>
                    </a:lnTo>
                    <a:lnTo>
                      <a:pt x="8669" y="36"/>
                    </a:lnTo>
                    <a:lnTo>
                      <a:pt x="7907" y="0"/>
                    </a:lnTo>
                    <a:close/>
                  </a:path>
                </a:pathLst>
              </a:custGeom>
              <a:solidFill>
                <a:srgbClr val="00334E"/>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8" name="Google Shape;5848;p3"/>
              <p:cNvSpPr/>
              <p:nvPr/>
            </p:nvSpPr>
            <p:spPr>
              <a:xfrm>
                <a:off x="819150" y="2366775"/>
                <a:ext cx="150050" cy="150350"/>
              </a:xfrm>
              <a:custGeom>
                <a:rect b="b" l="l" r="r" t="t"/>
                <a:pathLst>
                  <a:path extrusionOk="0" h="6014" w="6002">
                    <a:moveTo>
                      <a:pt x="3001" y="346"/>
                    </a:moveTo>
                    <a:lnTo>
                      <a:pt x="3275" y="357"/>
                    </a:lnTo>
                    <a:lnTo>
                      <a:pt x="3787" y="465"/>
                    </a:lnTo>
                    <a:lnTo>
                      <a:pt x="4264" y="667"/>
                    </a:lnTo>
                    <a:lnTo>
                      <a:pt x="4692" y="953"/>
                    </a:lnTo>
                    <a:lnTo>
                      <a:pt x="5049" y="1310"/>
                    </a:lnTo>
                    <a:lnTo>
                      <a:pt x="5335" y="1739"/>
                    </a:lnTo>
                    <a:lnTo>
                      <a:pt x="5538" y="2215"/>
                    </a:lnTo>
                    <a:lnTo>
                      <a:pt x="5645" y="2727"/>
                    </a:lnTo>
                    <a:lnTo>
                      <a:pt x="5657" y="3001"/>
                    </a:lnTo>
                    <a:lnTo>
                      <a:pt x="5645" y="3275"/>
                    </a:lnTo>
                    <a:lnTo>
                      <a:pt x="5538" y="3799"/>
                    </a:lnTo>
                    <a:lnTo>
                      <a:pt x="5335" y="4275"/>
                    </a:lnTo>
                    <a:lnTo>
                      <a:pt x="5049" y="4692"/>
                    </a:lnTo>
                    <a:lnTo>
                      <a:pt x="4692" y="5049"/>
                    </a:lnTo>
                    <a:lnTo>
                      <a:pt x="4264" y="5334"/>
                    </a:lnTo>
                    <a:lnTo>
                      <a:pt x="3787" y="5537"/>
                    </a:lnTo>
                    <a:lnTo>
                      <a:pt x="3275" y="5644"/>
                    </a:lnTo>
                    <a:lnTo>
                      <a:pt x="3001" y="5656"/>
                    </a:lnTo>
                    <a:lnTo>
                      <a:pt x="2728" y="5644"/>
                    </a:lnTo>
                    <a:lnTo>
                      <a:pt x="2216" y="5537"/>
                    </a:lnTo>
                    <a:lnTo>
                      <a:pt x="1739" y="5334"/>
                    </a:lnTo>
                    <a:lnTo>
                      <a:pt x="1311" y="5049"/>
                    </a:lnTo>
                    <a:lnTo>
                      <a:pt x="954" y="4692"/>
                    </a:lnTo>
                    <a:lnTo>
                      <a:pt x="668" y="4275"/>
                    </a:lnTo>
                    <a:lnTo>
                      <a:pt x="465" y="3799"/>
                    </a:lnTo>
                    <a:lnTo>
                      <a:pt x="358" y="3275"/>
                    </a:lnTo>
                    <a:lnTo>
                      <a:pt x="346" y="3001"/>
                    </a:lnTo>
                    <a:lnTo>
                      <a:pt x="358" y="2727"/>
                    </a:lnTo>
                    <a:lnTo>
                      <a:pt x="465" y="2215"/>
                    </a:lnTo>
                    <a:lnTo>
                      <a:pt x="668" y="1739"/>
                    </a:lnTo>
                    <a:lnTo>
                      <a:pt x="954" y="1310"/>
                    </a:lnTo>
                    <a:lnTo>
                      <a:pt x="1311" y="953"/>
                    </a:lnTo>
                    <a:lnTo>
                      <a:pt x="1739" y="667"/>
                    </a:lnTo>
                    <a:lnTo>
                      <a:pt x="2216" y="465"/>
                    </a:lnTo>
                    <a:lnTo>
                      <a:pt x="2728" y="357"/>
                    </a:lnTo>
                    <a:lnTo>
                      <a:pt x="3001" y="346"/>
                    </a:lnTo>
                    <a:close/>
                    <a:moveTo>
                      <a:pt x="3001" y="0"/>
                    </a:moveTo>
                    <a:lnTo>
                      <a:pt x="2692" y="12"/>
                    </a:lnTo>
                    <a:lnTo>
                      <a:pt x="2108" y="131"/>
                    </a:lnTo>
                    <a:lnTo>
                      <a:pt x="1573" y="357"/>
                    </a:lnTo>
                    <a:lnTo>
                      <a:pt x="1084" y="679"/>
                    </a:lnTo>
                    <a:lnTo>
                      <a:pt x="680" y="1084"/>
                    </a:lnTo>
                    <a:lnTo>
                      <a:pt x="358" y="1572"/>
                    </a:lnTo>
                    <a:lnTo>
                      <a:pt x="132" y="2108"/>
                    </a:lnTo>
                    <a:lnTo>
                      <a:pt x="13" y="2691"/>
                    </a:lnTo>
                    <a:lnTo>
                      <a:pt x="1" y="3001"/>
                    </a:lnTo>
                    <a:lnTo>
                      <a:pt x="13" y="3310"/>
                    </a:lnTo>
                    <a:lnTo>
                      <a:pt x="132" y="3894"/>
                    </a:lnTo>
                    <a:lnTo>
                      <a:pt x="358" y="4441"/>
                    </a:lnTo>
                    <a:lnTo>
                      <a:pt x="680" y="4918"/>
                    </a:lnTo>
                    <a:lnTo>
                      <a:pt x="1084" y="5323"/>
                    </a:lnTo>
                    <a:lnTo>
                      <a:pt x="1573" y="5644"/>
                    </a:lnTo>
                    <a:lnTo>
                      <a:pt x="2108" y="5882"/>
                    </a:lnTo>
                    <a:lnTo>
                      <a:pt x="2692" y="6001"/>
                    </a:lnTo>
                    <a:lnTo>
                      <a:pt x="3001" y="6013"/>
                    </a:lnTo>
                    <a:lnTo>
                      <a:pt x="3311" y="6001"/>
                    </a:lnTo>
                    <a:lnTo>
                      <a:pt x="3894" y="5882"/>
                    </a:lnTo>
                    <a:lnTo>
                      <a:pt x="4430" y="5644"/>
                    </a:lnTo>
                    <a:lnTo>
                      <a:pt x="4918" y="5323"/>
                    </a:lnTo>
                    <a:lnTo>
                      <a:pt x="5323" y="4918"/>
                    </a:lnTo>
                    <a:lnTo>
                      <a:pt x="5645" y="4441"/>
                    </a:lnTo>
                    <a:lnTo>
                      <a:pt x="5871" y="3894"/>
                    </a:lnTo>
                    <a:lnTo>
                      <a:pt x="5990" y="3310"/>
                    </a:lnTo>
                    <a:lnTo>
                      <a:pt x="6002" y="3001"/>
                    </a:lnTo>
                    <a:lnTo>
                      <a:pt x="5990" y="2691"/>
                    </a:lnTo>
                    <a:lnTo>
                      <a:pt x="5871" y="2108"/>
                    </a:lnTo>
                    <a:lnTo>
                      <a:pt x="5645" y="1572"/>
                    </a:lnTo>
                    <a:lnTo>
                      <a:pt x="5323" y="1084"/>
                    </a:lnTo>
                    <a:lnTo>
                      <a:pt x="4918" y="679"/>
                    </a:lnTo>
                    <a:lnTo>
                      <a:pt x="4430" y="357"/>
                    </a:lnTo>
                    <a:lnTo>
                      <a:pt x="3894" y="131"/>
                    </a:lnTo>
                    <a:lnTo>
                      <a:pt x="3311" y="12"/>
                    </a:lnTo>
                    <a:lnTo>
                      <a:pt x="3001" y="0"/>
                    </a:lnTo>
                    <a:close/>
                  </a:path>
                </a:pathLst>
              </a:custGeom>
              <a:solidFill>
                <a:srgbClr val="00334E"/>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9" name="Google Shape;5849;p3"/>
              <p:cNvSpPr/>
              <p:nvPr/>
            </p:nvSpPr>
            <p:spPr>
              <a:xfrm>
                <a:off x="951925" y="2339375"/>
                <a:ext cx="44975" cy="44675"/>
              </a:xfrm>
              <a:custGeom>
                <a:rect b="b" l="l" r="r" t="t"/>
                <a:pathLst>
                  <a:path extrusionOk="0" h="1787" w="1799">
                    <a:moveTo>
                      <a:pt x="893" y="346"/>
                    </a:moveTo>
                    <a:lnTo>
                      <a:pt x="1012" y="358"/>
                    </a:lnTo>
                    <a:lnTo>
                      <a:pt x="1203" y="441"/>
                    </a:lnTo>
                    <a:lnTo>
                      <a:pt x="1346" y="584"/>
                    </a:lnTo>
                    <a:lnTo>
                      <a:pt x="1429" y="787"/>
                    </a:lnTo>
                    <a:lnTo>
                      <a:pt x="1441" y="894"/>
                    </a:lnTo>
                    <a:lnTo>
                      <a:pt x="1429" y="1001"/>
                    </a:lnTo>
                    <a:lnTo>
                      <a:pt x="1346" y="1203"/>
                    </a:lnTo>
                    <a:lnTo>
                      <a:pt x="1203" y="1346"/>
                    </a:lnTo>
                    <a:lnTo>
                      <a:pt x="1012" y="1430"/>
                    </a:lnTo>
                    <a:lnTo>
                      <a:pt x="893" y="1442"/>
                    </a:lnTo>
                    <a:lnTo>
                      <a:pt x="786" y="1430"/>
                    </a:lnTo>
                    <a:lnTo>
                      <a:pt x="584" y="1346"/>
                    </a:lnTo>
                    <a:lnTo>
                      <a:pt x="441" y="1203"/>
                    </a:lnTo>
                    <a:lnTo>
                      <a:pt x="358" y="1001"/>
                    </a:lnTo>
                    <a:lnTo>
                      <a:pt x="346" y="894"/>
                    </a:lnTo>
                    <a:lnTo>
                      <a:pt x="358" y="787"/>
                    </a:lnTo>
                    <a:lnTo>
                      <a:pt x="441" y="584"/>
                    </a:lnTo>
                    <a:lnTo>
                      <a:pt x="584" y="441"/>
                    </a:lnTo>
                    <a:lnTo>
                      <a:pt x="786" y="358"/>
                    </a:lnTo>
                    <a:lnTo>
                      <a:pt x="893" y="346"/>
                    </a:lnTo>
                    <a:close/>
                    <a:moveTo>
                      <a:pt x="893" y="1"/>
                    </a:moveTo>
                    <a:lnTo>
                      <a:pt x="715" y="13"/>
                    </a:lnTo>
                    <a:lnTo>
                      <a:pt x="393" y="144"/>
                    </a:lnTo>
                    <a:lnTo>
                      <a:pt x="143" y="394"/>
                    </a:lnTo>
                    <a:lnTo>
                      <a:pt x="12" y="715"/>
                    </a:lnTo>
                    <a:lnTo>
                      <a:pt x="0" y="894"/>
                    </a:lnTo>
                    <a:lnTo>
                      <a:pt x="12" y="1072"/>
                    </a:lnTo>
                    <a:lnTo>
                      <a:pt x="143" y="1394"/>
                    </a:lnTo>
                    <a:lnTo>
                      <a:pt x="393" y="1644"/>
                    </a:lnTo>
                    <a:lnTo>
                      <a:pt x="715" y="1775"/>
                    </a:lnTo>
                    <a:lnTo>
                      <a:pt x="893" y="1787"/>
                    </a:lnTo>
                    <a:lnTo>
                      <a:pt x="1084" y="1775"/>
                    </a:lnTo>
                    <a:lnTo>
                      <a:pt x="1405" y="1644"/>
                    </a:lnTo>
                    <a:lnTo>
                      <a:pt x="1644" y="1394"/>
                    </a:lnTo>
                    <a:lnTo>
                      <a:pt x="1774" y="1072"/>
                    </a:lnTo>
                    <a:lnTo>
                      <a:pt x="1798" y="894"/>
                    </a:lnTo>
                    <a:lnTo>
                      <a:pt x="1774" y="715"/>
                    </a:lnTo>
                    <a:lnTo>
                      <a:pt x="1644" y="394"/>
                    </a:lnTo>
                    <a:lnTo>
                      <a:pt x="1405" y="144"/>
                    </a:lnTo>
                    <a:lnTo>
                      <a:pt x="1084" y="13"/>
                    </a:lnTo>
                    <a:lnTo>
                      <a:pt x="893" y="1"/>
                    </a:lnTo>
                    <a:close/>
                  </a:path>
                </a:pathLst>
              </a:custGeom>
              <a:solidFill>
                <a:srgbClr val="00334E"/>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0" name="Google Shape;5850;p3"/>
              <p:cNvSpPr/>
              <p:nvPr/>
            </p:nvSpPr>
            <p:spPr>
              <a:xfrm>
                <a:off x="653650" y="2202450"/>
                <a:ext cx="478975" cy="478975"/>
              </a:xfrm>
              <a:custGeom>
                <a:rect b="b" l="l" r="r" t="t"/>
                <a:pathLst>
                  <a:path extrusionOk="0" h="19159" w="19159">
                    <a:moveTo>
                      <a:pt x="16944" y="394"/>
                    </a:moveTo>
                    <a:lnTo>
                      <a:pt x="17135" y="406"/>
                    </a:lnTo>
                    <a:lnTo>
                      <a:pt x="17480" y="477"/>
                    </a:lnTo>
                    <a:lnTo>
                      <a:pt x="17813" y="620"/>
                    </a:lnTo>
                    <a:lnTo>
                      <a:pt x="18099" y="810"/>
                    </a:lnTo>
                    <a:lnTo>
                      <a:pt x="18349" y="1060"/>
                    </a:lnTo>
                    <a:lnTo>
                      <a:pt x="18540" y="1346"/>
                    </a:lnTo>
                    <a:lnTo>
                      <a:pt x="18683" y="1668"/>
                    </a:lnTo>
                    <a:lnTo>
                      <a:pt x="18754" y="2025"/>
                    </a:lnTo>
                    <a:lnTo>
                      <a:pt x="18754" y="2203"/>
                    </a:lnTo>
                    <a:lnTo>
                      <a:pt x="18754" y="16944"/>
                    </a:lnTo>
                    <a:lnTo>
                      <a:pt x="18754" y="17123"/>
                    </a:lnTo>
                    <a:lnTo>
                      <a:pt x="18683" y="17480"/>
                    </a:lnTo>
                    <a:lnTo>
                      <a:pt x="18540" y="17801"/>
                    </a:lnTo>
                    <a:lnTo>
                      <a:pt x="18349" y="18099"/>
                    </a:lnTo>
                    <a:lnTo>
                      <a:pt x="18099" y="18337"/>
                    </a:lnTo>
                    <a:lnTo>
                      <a:pt x="17813" y="18540"/>
                    </a:lnTo>
                    <a:lnTo>
                      <a:pt x="17480" y="18670"/>
                    </a:lnTo>
                    <a:lnTo>
                      <a:pt x="17135" y="18742"/>
                    </a:lnTo>
                    <a:lnTo>
                      <a:pt x="16944" y="18754"/>
                    </a:lnTo>
                    <a:lnTo>
                      <a:pt x="2215" y="18754"/>
                    </a:lnTo>
                    <a:lnTo>
                      <a:pt x="2025" y="18742"/>
                    </a:lnTo>
                    <a:lnTo>
                      <a:pt x="1668" y="18670"/>
                    </a:lnTo>
                    <a:lnTo>
                      <a:pt x="1346" y="18540"/>
                    </a:lnTo>
                    <a:lnTo>
                      <a:pt x="1061" y="18337"/>
                    </a:lnTo>
                    <a:lnTo>
                      <a:pt x="810" y="18099"/>
                    </a:lnTo>
                    <a:lnTo>
                      <a:pt x="620" y="17801"/>
                    </a:lnTo>
                    <a:lnTo>
                      <a:pt x="477" y="17480"/>
                    </a:lnTo>
                    <a:lnTo>
                      <a:pt x="406" y="17123"/>
                    </a:lnTo>
                    <a:lnTo>
                      <a:pt x="406" y="16944"/>
                    </a:lnTo>
                    <a:lnTo>
                      <a:pt x="406" y="2203"/>
                    </a:lnTo>
                    <a:lnTo>
                      <a:pt x="406" y="2025"/>
                    </a:lnTo>
                    <a:lnTo>
                      <a:pt x="477" y="1668"/>
                    </a:lnTo>
                    <a:lnTo>
                      <a:pt x="620" y="1346"/>
                    </a:lnTo>
                    <a:lnTo>
                      <a:pt x="810" y="1060"/>
                    </a:lnTo>
                    <a:lnTo>
                      <a:pt x="1061" y="810"/>
                    </a:lnTo>
                    <a:lnTo>
                      <a:pt x="1346" y="620"/>
                    </a:lnTo>
                    <a:lnTo>
                      <a:pt x="1668" y="477"/>
                    </a:lnTo>
                    <a:lnTo>
                      <a:pt x="2025" y="406"/>
                    </a:lnTo>
                    <a:lnTo>
                      <a:pt x="2215" y="394"/>
                    </a:lnTo>
                    <a:close/>
                    <a:moveTo>
                      <a:pt x="1989" y="1"/>
                    </a:moveTo>
                    <a:lnTo>
                      <a:pt x="1549" y="96"/>
                    </a:lnTo>
                    <a:lnTo>
                      <a:pt x="1156" y="263"/>
                    </a:lnTo>
                    <a:lnTo>
                      <a:pt x="799" y="501"/>
                    </a:lnTo>
                    <a:lnTo>
                      <a:pt x="501" y="798"/>
                    </a:lnTo>
                    <a:lnTo>
                      <a:pt x="263" y="1156"/>
                    </a:lnTo>
                    <a:lnTo>
                      <a:pt x="96" y="1549"/>
                    </a:lnTo>
                    <a:lnTo>
                      <a:pt x="13" y="1977"/>
                    </a:lnTo>
                    <a:lnTo>
                      <a:pt x="1" y="2203"/>
                    </a:lnTo>
                    <a:lnTo>
                      <a:pt x="1" y="16944"/>
                    </a:lnTo>
                    <a:lnTo>
                      <a:pt x="13" y="17170"/>
                    </a:lnTo>
                    <a:lnTo>
                      <a:pt x="96" y="17599"/>
                    </a:lnTo>
                    <a:lnTo>
                      <a:pt x="263" y="17992"/>
                    </a:lnTo>
                    <a:lnTo>
                      <a:pt x="501" y="18349"/>
                    </a:lnTo>
                    <a:lnTo>
                      <a:pt x="799" y="18647"/>
                    </a:lnTo>
                    <a:lnTo>
                      <a:pt x="1156" y="18885"/>
                    </a:lnTo>
                    <a:lnTo>
                      <a:pt x="1549" y="19063"/>
                    </a:lnTo>
                    <a:lnTo>
                      <a:pt x="1989" y="19147"/>
                    </a:lnTo>
                    <a:lnTo>
                      <a:pt x="2215" y="19159"/>
                    </a:lnTo>
                    <a:lnTo>
                      <a:pt x="16944" y="19159"/>
                    </a:lnTo>
                    <a:lnTo>
                      <a:pt x="17170" y="19147"/>
                    </a:lnTo>
                    <a:lnTo>
                      <a:pt x="17599" y="19063"/>
                    </a:lnTo>
                    <a:lnTo>
                      <a:pt x="18004" y="18885"/>
                    </a:lnTo>
                    <a:lnTo>
                      <a:pt x="18349" y="18647"/>
                    </a:lnTo>
                    <a:lnTo>
                      <a:pt x="18659" y="18349"/>
                    </a:lnTo>
                    <a:lnTo>
                      <a:pt x="18897" y="18004"/>
                    </a:lnTo>
                    <a:lnTo>
                      <a:pt x="19064" y="17599"/>
                    </a:lnTo>
                    <a:lnTo>
                      <a:pt x="19147" y="17170"/>
                    </a:lnTo>
                    <a:lnTo>
                      <a:pt x="19159" y="16944"/>
                    </a:lnTo>
                    <a:lnTo>
                      <a:pt x="19159" y="2203"/>
                    </a:lnTo>
                    <a:lnTo>
                      <a:pt x="19147" y="1977"/>
                    </a:lnTo>
                    <a:lnTo>
                      <a:pt x="19064" y="1549"/>
                    </a:lnTo>
                    <a:lnTo>
                      <a:pt x="18897" y="1156"/>
                    </a:lnTo>
                    <a:lnTo>
                      <a:pt x="18659" y="798"/>
                    </a:lnTo>
                    <a:lnTo>
                      <a:pt x="18349" y="501"/>
                    </a:lnTo>
                    <a:lnTo>
                      <a:pt x="18004" y="263"/>
                    </a:lnTo>
                    <a:lnTo>
                      <a:pt x="17599" y="96"/>
                    </a:lnTo>
                    <a:lnTo>
                      <a:pt x="17170" y="1"/>
                    </a:lnTo>
                    <a:close/>
                  </a:path>
                </a:pathLst>
              </a:custGeom>
              <a:solidFill>
                <a:srgbClr val="00334E"/>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51" name="Google Shape;5851;p3"/>
            <p:cNvGrpSpPr/>
            <p:nvPr/>
          </p:nvGrpSpPr>
          <p:grpSpPr>
            <a:xfrm>
              <a:off x="1640899" y="331584"/>
              <a:ext cx="194081" cy="194081"/>
              <a:chOff x="1374325" y="2202450"/>
              <a:chExt cx="478975" cy="478975"/>
            </a:xfrm>
          </p:grpSpPr>
          <p:sp>
            <p:nvSpPr>
              <p:cNvPr id="5852" name="Google Shape;5852;p3"/>
              <p:cNvSpPr/>
              <p:nvPr/>
            </p:nvSpPr>
            <p:spPr>
              <a:xfrm>
                <a:off x="1441575" y="2319150"/>
                <a:ext cx="344450" cy="245300"/>
              </a:xfrm>
              <a:custGeom>
                <a:rect b="b" l="l" r="r" t="t"/>
                <a:pathLst>
                  <a:path extrusionOk="0" h="9812" w="13778">
                    <a:moveTo>
                      <a:pt x="7431" y="369"/>
                    </a:moveTo>
                    <a:lnTo>
                      <a:pt x="10003" y="441"/>
                    </a:lnTo>
                    <a:lnTo>
                      <a:pt x="11598" y="548"/>
                    </a:lnTo>
                    <a:lnTo>
                      <a:pt x="12074" y="643"/>
                    </a:lnTo>
                    <a:lnTo>
                      <a:pt x="12265" y="703"/>
                    </a:lnTo>
                    <a:lnTo>
                      <a:pt x="12598" y="905"/>
                    </a:lnTo>
                    <a:lnTo>
                      <a:pt x="12872" y="1179"/>
                    </a:lnTo>
                    <a:lnTo>
                      <a:pt x="13075" y="1524"/>
                    </a:lnTo>
                    <a:lnTo>
                      <a:pt x="13134" y="1715"/>
                    </a:lnTo>
                    <a:lnTo>
                      <a:pt x="13217" y="2131"/>
                    </a:lnTo>
                    <a:lnTo>
                      <a:pt x="13337" y="3167"/>
                    </a:lnTo>
                    <a:lnTo>
                      <a:pt x="13408" y="4620"/>
                    </a:lnTo>
                    <a:lnTo>
                      <a:pt x="13408" y="4906"/>
                    </a:lnTo>
                    <a:lnTo>
                      <a:pt x="13408" y="5192"/>
                    </a:lnTo>
                    <a:lnTo>
                      <a:pt x="13337" y="6656"/>
                    </a:lnTo>
                    <a:lnTo>
                      <a:pt x="13217" y="7692"/>
                    </a:lnTo>
                    <a:lnTo>
                      <a:pt x="13134" y="8109"/>
                    </a:lnTo>
                    <a:lnTo>
                      <a:pt x="13075" y="8299"/>
                    </a:lnTo>
                    <a:lnTo>
                      <a:pt x="12872" y="8633"/>
                    </a:lnTo>
                    <a:lnTo>
                      <a:pt x="12598" y="8906"/>
                    </a:lnTo>
                    <a:lnTo>
                      <a:pt x="12265" y="9109"/>
                    </a:lnTo>
                    <a:lnTo>
                      <a:pt x="12074" y="9168"/>
                    </a:lnTo>
                    <a:lnTo>
                      <a:pt x="11598" y="9264"/>
                    </a:lnTo>
                    <a:lnTo>
                      <a:pt x="10003" y="9383"/>
                    </a:lnTo>
                    <a:lnTo>
                      <a:pt x="7431" y="9442"/>
                    </a:lnTo>
                    <a:lnTo>
                      <a:pt x="6347" y="9442"/>
                    </a:lnTo>
                    <a:lnTo>
                      <a:pt x="3764" y="9383"/>
                    </a:lnTo>
                    <a:lnTo>
                      <a:pt x="2180" y="9264"/>
                    </a:lnTo>
                    <a:lnTo>
                      <a:pt x="1704" y="9168"/>
                    </a:lnTo>
                    <a:lnTo>
                      <a:pt x="1513" y="9109"/>
                    </a:lnTo>
                    <a:lnTo>
                      <a:pt x="1180" y="8906"/>
                    </a:lnTo>
                    <a:lnTo>
                      <a:pt x="906" y="8633"/>
                    </a:lnTo>
                    <a:lnTo>
                      <a:pt x="703" y="8299"/>
                    </a:lnTo>
                    <a:lnTo>
                      <a:pt x="644" y="8109"/>
                    </a:lnTo>
                    <a:lnTo>
                      <a:pt x="549" y="7692"/>
                    </a:lnTo>
                    <a:lnTo>
                      <a:pt x="442" y="6656"/>
                    </a:lnTo>
                    <a:lnTo>
                      <a:pt x="370" y="5192"/>
                    </a:lnTo>
                    <a:lnTo>
                      <a:pt x="370" y="4906"/>
                    </a:lnTo>
                    <a:lnTo>
                      <a:pt x="370" y="4620"/>
                    </a:lnTo>
                    <a:lnTo>
                      <a:pt x="442" y="3167"/>
                    </a:lnTo>
                    <a:lnTo>
                      <a:pt x="549" y="2131"/>
                    </a:lnTo>
                    <a:lnTo>
                      <a:pt x="644" y="1715"/>
                    </a:lnTo>
                    <a:lnTo>
                      <a:pt x="703" y="1512"/>
                    </a:lnTo>
                    <a:lnTo>
                      <a:pt x="906" y="1179"/>
                    </a:lnTo>
                    <a:lnTo>
                      <a:pt x="1180" y="905"/>
                    </a:lnTo>
                    <a:lnTo>
                      <a:pt x="1513" y="703"/>
                    </a:lnTo>
                    <a:lnTo>
                      <a:pt x="1704" y="643"/>
                    </a:lnTo>
                    <a:lnTo>
                      <a:pt x="2180" y="548"/>
                    </a:lnTo>
                    <a:lnTo>
                      <a:pt x="3764" y="441"/>
                    </a:lnTo>
                    <a:lnTo>
                      <a:pt x="6347" y="369"/>
                    </a:lnTo>
                    <a:close/>
                    <a:moveTo>
                      <a:pt x="6276" y="0"/>
                    </a:moveTo>
                    <a:lnTo>
                      <a:pt x="3692" y="72"/>
                    </a:lnTo>
                    <a:lnTo>
                      <a:pt x="2097" y="191"/>
                    </a:lnTo>
                    <a:lnTo>
                      <a:pt x="1608" y="286"/>
                    </a:lnTo>
                    <a:lnTo>
                      <a:pt x="1370" y="369"/>
                    </a:lnTo>
                    <a:lnTo>
                      <a:pt x="954" y="607"/>
                    </a:lnTo>
                    <a:lnTo>
                      <a:pt x="608" y="953"/>
                    </a:lnTo>
                    <a:lnTo>
                      <a:pt x="370" y="1369"/>
                    </a:lnTo>
                    <a:lnTo>
                      <a:pt x="287" y="1608"/>
                    </a:lnTo>
                    <a:lnTo>
                      <a:pt x="191" y="2048"/>
                    </a:lnTo>
                    <a:lnTo>
                      <a:pt x="72" y="3096"/>
                    </a:lnTo>
                    <a:lnTo>
                      <a:pt x="1" y="4584"/>
                    </a:lnTo>
                    <a:lnTo>
                      <a:pt x="1" y="4906"/>
                    </a:lnTo>
                    <a:lnTo>
                      <a:pt x="1" y="5227"/>
                    </a:lnTo>
                    <a:lnTo>
                      <a:pt x="72" y="6716"/>
                    </a:lnTo>
                    <a:lnTo>
                      <a:pt x="191" y="7763"/>
                    </a:lnTo>
                    <a:lnTo>
                      <a:pt x="287" y="8204"/>
                    </a:lnTo>
                    <a:lnTo>
                      <a:pt x="370" y="8442"/>
                    </a:lnTo>
                    <a:lnTo>
                      <a:pt x="608" y="8859"/>
                    </a:lnTo>
                    <a:lnTo>
                      <a:pt x="954" y="9204"/>
                    </a:lnTo>
                    <a:lnTo>
                      <a:pt x="1370" y="9442"/>
                    </a:lnTo>
                    <a:lnTo>
                      <a:pt x="1608" y="9526"/>
                    </a:lnTo>
                    <a:lnTo>
                      <a:pt x="2097" y="9621"/>
                    </a:lnTo>
                    <a:lnTo>
                      <a:pt x="3692" y="9740"/>
                    </a:lnTo>
                    <a:lnTo>
                      <a:pt x="6276" y="9811"/>
                    </a:lnTo>
                    <a:lnTo>
                      <a:pt x="7502" y="9811"/>
                    </a:lnTo>
                    <a:lnTo>
                      <a:pt x="10086" y="9740"/>
                    </a:lnTo>
                    <a:lnTo>
                      <a:pt x="11681" y="9621"/>
                    </a:lnTo>
                    <a:lnTo>
                      <a:pt x="12170" y="9526"/>
                    </a:lnTo>
                    <a:lnTo>
                      <a:pt x="12408" y="9442"/>
                    </a:lnTo>
                    <a:lnTo>
                      <a:pt x="12825" y="9204"/>
                    </a:lnTo>
                    <a:lnTo>
                      <a:pt x="13170" y="8859"/>
                    </a:lnTo>
                    <a:lnTo>
                      <a:pt x="13408" y="8442"/>
                    </a:lnTo>
                    <a:lnTo>
                      <a:pt x="13491" y="8204"/>
                    </a:lnTo>
                    <a:lnTo>
                      <a:pt x="13587" y="7763"/>
                    </a:lnTo>
                    <a:lnTo>
                      <a:pt x="13706" y="6716"/>
                    </a:lnTo>
                    <a:lnTo>
                      <a:pt x="13765" y="5227"/>
                    </a:lnTo>
                    <a:lnTo>
                      <a:pt x="13777" y="4906"/>
                    </a:lnTo>
                    <a:lnTo>
                      <a:pt x="13765" y="4584"/>
                    </a:lnTo>
                    <a:lnTo>
                      <a:pt x="13706" y="3096"/>
                    </a:lnTo>
                    <a:lnTo>
                      <a:pt x="13587" y="2048"/>
                    </a:lnTo>
                    <a:lnTo>
                      <a:pt x="13491" y="1608"/>
                    </a:lnTo>
                    <a:lnTo>
                      <a:pt x="13408" y="1369"/>
                    </a:lnTo>
                    <a:lnTo>
                      <a:pt x="13170" y="953"/>
                    </a:lnTo>
                    <a:lnTo>
                      <a:pt x="12825" y="607"/>
                    </a:lnTo>
                    <a:lnTo>
                      <a:pt x="12408" y="369"/>
                    </a:lnTo>
                    <a:lnTo>
                      <a:pt x="12170" y="286"/>
                    </a:lnTo>
                    <a:lnTo>
                      <a:pt x="11681" y="191"/>
                    </a:lnTo>
                    <a:lnTo>
                      <a:pt x="10086" y="72"/>
                    </a:lnTo>
                    <a:lnTo>
                      <a:pt x="7502" y="0"/>
                    </a:lnTo>
                    <a:close/>
                  </a:path>
                </a:pathLst>
              </a:custGeom>
              <a:solidFill>
                <a:srgbClr val="00334E"/>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3" name="Google Shape;5853;p3"/>
              <p:cNvSpPr/>
              <p:nvPr/>
            </p:nvSpPr>
            <p:spPr>
              <a:xfrm>
                <a:off x="1574950" y="2387300"/>
                <a:ext cx="96750" cy="108975"/>
              </a:xfrm>
              <a:custGeom>
                <a:rect b="b" l="l" r="r" t="t"/>
                <a:pathLst>
                  <a:path extrusionOk="0" h="4359" w="3870">
                    <a:moveTo>
                      <a:pt x="369" y="501"/>
                    </a:moveTo>
                    <a:lnTo>
                      <a:pt x="3310" y="2180"/>
                    </a:lnTo>
                    <a:lnTo>
                      <a:pt x="369" y="3859"/>
                    </a:lnTo>
                    <a:lnTo>
                      <a:pt x="369" y="501"/>
                    </a:lnTo>
                    <a:close/>
                    <a:moveTo>
                      <a:pt x="179" y="1"/>
                    </a:moveTo>
                    <a:lnTo>
                      <a:pt x="95" y="25"/>
                    </a:lnTo>
                    <a:lnTo>
                      <a:pt x="12" y="96"/>
                    </a:lnTo>
                    <a:lnTo>
                      <a:pt x="0" y="191"/>
                    </a:lnTo>
                    <a:lnTo>
                      <a:pt x="0" y="4168"/>
                    </a:lnTo>
                    <a:lnTo>
                      <a:pt x="12" y="4263"/>
                    </a:lnTo>
                    <a:lnTo>
                      <a:pt x="95" y="4335"/>
                    </a:lnTo>
                    <a:lnTo>
                      <a:pt x="131" y="4359"/>
                    </a:lnTo>
                    <a:lnTo>
                      <a:pt x="226" y="4359"/>
                    </a:lnTo>
                    <a:lnTo>
                      <a:pt x="274" y="4335"/>
                    </a:lnTo>
                    <a:lnTo>
                      <a:pt x="3775" y="2335"/>
                    </a:lnTo>
                    <a:lnTo>
                      <a:pt x="3846" y="2275"/>
                    </a:lnTo>
                    <a:lnTo>
                      <a:pt x="3870" y="2180"/>
                    </a:lnTo>
                    <a:lnTo>
                      <a:pt x="3846" y="2084"/>
                    </a:lnTo>
                    <a:lnTo>
                      <a:pt x="3775" y="2025"/>
                    </a:lnTo>
                    <a:lnTo>
                      <a:pt x="274" y="25"/>
                    </a:lnTo>
                    <a:lnTo>
                      <a:pt x="179" y="1"/>
                    </a:lnTo>
                    <a:close/>
                  </a:path>
                </a:pathLst>
              </a:custGeom>
              <a:solidFill>
                <a:srgbClr val="00334E"/>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4" name="Google Shape;5854;p3"/>
              <p:cNvSpPr/>
              <p:nvPr/>
            </p:nvSpPr>
            <p:spPr>
              <a:xfrm>
                <a:off x="1374325" y="2202450"/>
                <a:ext cx="478975" cy="478975"/>
              </a:xfrm>
              <a:custGeom>
                <a:rect b="b" l="l" r="r" t="t"/>
                <a:pathLst>
                  <a:path extrusionOk="0" h="19159" w="19159">
                    <a:moveTo>
                      <a:pt x="16943" y="394"/>
                    </a:moveTo>
                    <a:lnTo>
                      <a:pt x="17134" y="406"/>
                    </a:lnTo>
                    <a:lnTo>
                      <a:pt x="17479" y="477"/>
                    </a:lnTo>
                    <a:lnTo>
                      <a:pt x="17813" y="620"/>
                    </a:lnTo>
                    <a:lnTo>
                      <a:pt x="18098" y="810"/>
                    </a:lnTo>
                    <a:lnTo>
                      <a:pt x="18348" y="1060"/>
                    </a:lnTo>
                    <a:lnTo>
                      <a:pt x="18539" y="1346"/>
                    </a:lnTo>
                    <a:lnTo>
                      <a:pt x="18682" y="1668"/>
                    </a:lnTo>
                    <a:lnTo>
                      <a:pt x="18753" y="2025"/>
                    </a:lnTo>
                    <a:lnTo>
                      <a:pt x="18753" y="2203"/>
                    </a:lnTo>
                    <a:lnTo>
                      <a:pt x="18753" y="16944"/>
                    </a:lnTo>
                    <a:lnTo>
                      <a:pt x="18753" y="17123"/>
                    </a:lnTo>
                    <a:lnTo>
                      <a:pt x="18682" y="17480"/>
                    </a:lnTo>
                    <a:lnTo>
                      <a:pt x="18539" y="17801"/>
                    </a:lnTo>
                    <a:lnTo>
                      <a:pt x="18348" y="18099"/>
                    </a:lnTo>
                    <a:lnTo>
                      <a:pt x="18098" y="18337"/>
                    </a:lnTo>
                    <a:lnTo>
                      <a:pt x="17813" y="18540"/>
                    </a:lnTo>
                    <a:lnTo>
                      <a:pt x="17479" y="18670"/>
                    </a:lnTo>
                    <a:lnTo>
                      <a:pt x="17134" y="18742"/>
                    </a:lnTo>
                    <a:lnTo>
                      <a:pt x="16943" y="18754"/>
                    </a:lnTo>
                    <a:lnTo>
                      <a:pt x="2215" y="18754"/>
                    </a:lnTo>
                    <a:lnTo>
                      <a:pt x="2024" y="18742"/>
                    </a:lnTo>
                    <a:lnTo>
                      <a:pt x="1667" y="18670"/>
                    </a:lnTo>
                    <a:lnTo>
                      <a:pt x="1346" y="18540"/>
                    </a:lnTo>
                    <a:lnTo>
                      <a:pt x="1060" y="18337"/>
                    </a:lnTo>
                    <a:lnTo>
                      <a:pt x="810" y="18099"/>
                    </a:lnTo>
                    <a:lnTo>
                      <a:pt x="619" y="17801"/>
                    </a:lnTo>
                    <a:lnTo>
                      <a:pt x="476" y="17480"/>
                    </a:lnTo>
                    <a:lnTo>
                      <a:pt x="405" y="17123"/>
                    </a:lnTo>
                    <a:lnTo>
                      <a:pt x="405" y="16944"/>
                    </a:lnTo>
                    <a:lnTo>
                      <a:pt x="405" y="2203"/>
                    </a:lnTo>
                    <a:lnTo>
                      <a:pt x="405" y="2025"/>
                    </a:lnTo>
                    <a:lnTo>
                      <a:pt x="476" y="1668"/>
                    </a:lnTo>
                    <a:lnTo>
                      <a:pt x="619" y="1346"/>
                    </a:lnTo>
                    <a:lnTo>
                      <a:pt x="810" y="1060"/>
                    </a:lnTo>
                    <a:lnTo>
                      <a:pt x="1060" y="810"/>
                    </a:lnTo>
                    <a:lnTo>
                      <a:pt x="1346" y="620"/>
                    </a:lnTo>
                    <a:lnTo>
                      <a:pt x="1667" y="477"/>
                    </a:lnTo>
                    <a:lnTo>
                      <a:pt x="2024" y="406"/>
                    </a:lnTo>
                    <a:lnTo>
                      <a:pt x="2215" y="394"/>
                    </a:lnTo>
                    <a:close/>
                    <a:moveTo>
                      <a:pt x="1988" y="1"/>
                    </a:moveTo>
                    <a:lnTo>
                      <a:pt x="1548" y="96"/>
                    </a:lnTo>
                    <a:lnTo>
                      <a:pt x="1155" y="263"/>
                    </a:lnTo>
                    <a:lnTo>
                      <a:pt x="798" y="501"/>
                    </a:lnTo>
                    <a:lnTo>
                      <a:pt x="500" y="798"/>
                    </a:lnTo>
                    <a:lnTo>
                      <a:pt x="262" y="1156"/>
                    </a:lnTo>
                    <a:lnTo>
                      <a:pt x="95" y="1549"/>
                    </a:lnTo>
                    <a:lnTo>
                      <a:pt x="12" y="1977"/>
                    </a:lnTo>
                    <a:lnTo>
                      <a:pt x="0" y="2203"/>
                    </a:lnTo>
                    <a:lnTo>
                      <a:pt x="0" y="16944"/>
                    </a:lnTo>
                    <a:lnTo>
                      <a:pt x="12" y="17170"/>
                    </a:lnTo>
                    <a:lnTo>
                      <a:pt x="95" y="17599"/>
                    </a:lnTo>
                    <a:lnTo>
                      <a:pt x="262" y="17992"/>
                    </a:lnTo>
                    <a:lnTo>
                      <a:pt x="500" y="18349"/>
                    </a:lnTo>
                    <a:lnTo>
                      <a:pt x="798" y="18647"/>
                    </a:lnTo>
                    <a:lnTo>
                      <a:pt x="1155" y="18885"/>
                    </a:lnTo>
                    <a:lnTo>
                      <a:pt x="1548" y="19063"/>
                    </a:lnTo>
                    <a:lnTo>
                      <a:pt x="1988" y="19147"/>
                    </a:lnTo>
                    <a:lnTo>
                      <a:pt x="2215" y="19159"/>
                    </a:lnTo>
                    <a:lnTo>
                      <a:pt x="16943" y="19159"/>
                    </a:lnTo>
                    <a:lnTo>
                      <a:pt x="17170" y="19147"/>
                    </a:lnTo>
                    <a:lnTo>
                      <a:pt x="17598" y="19063"/>
                    </a:lnTo>
                    <a:lnTo>
                      <a:pt x="18003" y="18885"/>
                    </a:lnTo>
                    <a:lnTo>
                      <a:pt x="18348" y="18647"/>
                    </a:lnTo>
                    <a:lnTo>
                      <a:pt x="18658" y="18349"/>
                    </a:lnTo>
                    <a:lnTo>
                      <a:pt x="18896" y="18004"/>
                    </a:lnTo>
                    <a:lnTo>
                      <a:pt x="19063" y="17599"/>
                    </a:lnTo>
                    <a:lnTo>
                      <a:pt x="19146" y="17170"/>
                    </a:lnTo>
                    <a:lnTo>
                      <a:pt x="19158" y="16944"/>
                    </a:lnTo>
                    <a:lnTo>
                      <a:pt x="19158" y="2203"/>
                    </a:lnTo>
                    <a:lnTo>
                      <a:pt x="19146" y="1977"/>
                    </a:lnTo>
                    <a:lnTo>
                      <a:pt x="19063" y="1549"/>
                    </a:lnTo>
                    <a:lnTo>
                      <a:pt x="18896" y="1156"/>
                    </a:lnTo>
                    <a:lnTo>
                      <a:pt x="18658" y="798"/>
                    </a:lnTo>
                    <a:lnTo>
                      <a:pt x="18348" y="501"/>
                    </a:lnTo>
                    <a:lnTo>
                      <a:pt x="18003" y="263"/>
                    </a:lnTo>
                    <a:lnTo>
                      <a:pt x="17598" y="96"/>
                    </a:lnTo>
                    <a:lnTo>
                      <a:pt x="17170" y="1"/>
                    </a:lnTo>
                    <a:close/>
                  </a:path>
                </a:pathLst>
              </a:custGeom>
              <a:solidFill>
                <a:srgbClr val="00334E"/>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55" name="Google Shape;5855;p3"/>
            <p:cNvGrpSpPr/>
            <p:nvPr/>
          </p:nvGrpSpPr>
          <p:grpSpPr>
            <a:xfrm>
              <a:off x="1986515" y="331601"/>
              <a:ext cx="194081" cy="194033"/>
              <a:chOff x="2815625" y="2202450"/>
              <a:chExt cx="478975" cy="478975"/>
            </a:xfrm>
          </p:grpSpPr>
          <p:sp>
            <p:nvSpPr>
              <p:cNvPr id="5856" name="Google Shape;5856;p3"/>
              <p:cNvSpPr/>
              <p:nvPr/>
            </p:nvSpPr>
            <p:spPr>
              <a:xfrm>
                <a:off x="2893625" y="2309625"/>
                <a:ext cx="322675" cy="264350"/>
              </a:xfrm>
              <a:custGeom>
                <a:rect b="b" l="l" r="r" t="t"/>
                <a:pathLst>
                  <a:path extrusionOk="0" h="10574" w="12907">
                    <a:moveTo>
                      <a:pt x="8871" y="369"/>
                    </a:moveTo>
                    <a:lnTo>
                      <a:pt x="9121" y="381"/>
                    </a:lnTo>
                    <a:lnTo>
                      <a:pt x="9597" y="476"/>
                    </a:lnTo>
                    <a:lnTo>
                      <a:pt x="10037" y="679"/>
                    </a:lnTo>
                    <a:lnTo>
                      <a:pt x="10442" y="953"/>
                    </a:lnTo>
                    <a:lnTo>
                      <a:pt x="10621" y="1131"/>
                    </a:lnTo>
                    <a:lnTo>
                      <a:pt x="10692" y="1179"/>
                    </a:lnTo>
                    <a:lnTo>
                      <a:pt x="10788" y="1179"/>
                    </a:lnTo>
                    <a:lnTo>
                      <a:pt x="11097" y="1107"/>
                    </a:lnTo>
                    <a:lnTo>
                      <a:pt x="11716" y="917"/>
                    </a:lnTo>
                    <a:lnTo>
                      <a:pt x="12002" y="786"/>
                    </a:lnTo>
                    <a:lnTo>
                      <a:pt x="11847" y="1036"/>
                    </a:lnTo>
                    <a:lnTo>
                      <a:pt x="11419" y="1477"/>
                    </a:lnTo>
                    <a:lnTo>
                      <a:pt x="11157" y="1643"/>
                    </a:lnTo>
                    <a:lnTo>
                      <a:pt x="11109" y="1679"/>
                    </a:lnTo>
                    <a:lnTo>
                      <a:pt x="11061" y="1798"/>
                    </a:lnTo>
                    <a:lnTo>
                      <a:pt x="11085" y="1858"/>
                    </a:lnTo>
                    <a:lnTo>
                      <a:pt x="11109" y="1917"/>
                    </a:lnTo>
                    <a:lnTo>
                      <a:pt x="11216" y="1989"/>
                    </a:lnTo>
                    <a:lnTo>
                      <a:pt x="11276" y="1989"/>
                    </a:lnTo>
                    <a:lnTo>
                      <a:pt x="11740" y="1917"/>
                    </a:lnTo>
                    <a:lnTo>
                      <a:pt x="12205" y="1786"/>
                    </a:lnTo>
                    <a:lnTo>
                      <a:pt x="12205" y="1786"/>
                    </a:lnTo>
                    <a:lnTo>
                      <a:pt x="12002" y="2012"/>
                    </a:lnTo>
                    <a:lnTo>
                      <a:pt x="11573" y="2405"/>
                    </a:lnTo>
                    <a:lnTo>
                      <a:pt x="11335" y="2584"/>
                    </a:lnTo>
                    <a:lnTo>
                      <a:pt x="11276" y="2643"/>
                    </a:lnTo>
                    <a:lnTo>
                      <a:pt x="11264" y="2739"/>
                    </a:lnTo>
                    <a:lnTo>
                      <a:pt x="11276" y="3096"/>
                    </a:lnTo>
                    <a:lnTo>
                      <a:pt x="11228" y="3834"/>
                    </a:lnTo>
                    <a:lnTo>
                      <a:pt x="11109" y="4549"/>
                    </a:lnTo>
                    <a:lnTo>
                      <a:pt x="10919" y="5263"/>
                    </a:lnTo>
                    <a:lnTo>
                      <a:pt x="10657" y="5954"/>
                    </a:lnTo>
                    <a:lnTo>
                      <a:pt x="10335" y="6608"/>
                    </a:lnTo>
                    <a:lnTo>
                      <a:pt x="9942" y="7228"/>
                    </a:lnTo>
                    <a:lnTo>
                      <a:pt x="9490" y="7811"/>
                    </a:lnTo>
                    <a:lnTo>
                      <a:pt x="9240" y="8085"/>
                    </a:lnTo>
                    <a:lnTo>
                      <a:pt x="8871" y="8454"/>
                    </a:lnTo>
                    <a:lnTo>
                      <a:pt x="8168" y="9002"/>
                    </a:lnTo>
                    <a:lnTo>
                      <a:pt x="7608" y="9347"/>
                    </a:lnTo>
                    <a:lnTo>
                      <a:pt x="6977" y="9657"/>
                    </a:lnTo>
                    <a:lnTo>
                      <a:pt x="6263" y="9907"/>
                    </a:lnTo>
                    <a:lnTo>
                      <a:pt x="5477" y="10097"/>
                    </a:lnTo>
                    <a:lnTo>
                      <a:pt x="4596" y="10192"/>
                    </a:lnTo>
                    <a:lnTo>
                      <a:pt x="4132" y="10204"/>
                    </a:lnTo>
                    <a:lnTo>
                      <a:pt x="3715" y="10192"/>
                    </a:lnTo>
                    <a:lnTo>
                      <a:pt x="2893" y="10097"/>
                    </a:lnTo>
                    <a:lnTo>
                      <a:pt x="2084" y="9907"/>
                    </a:lnTo>
                    <a:lnTo>
                      <a:pt x="1310" y="9633"/>
                    </a:lnTo>
                    <a:lnTo>
                      <a:pt x="941" y="9454"/>
                    </a:lnTo>
                    <a:lnTo>
                      <a:pt x="1369" y="9430"/>
                    </a:lnTo>
                    <a:lnTo>
                      <a:pt x="2203" y="9276"/>
                    </a:lnTo>
                    <a:lnTo>
                      <a:pt x="3012" y="8978"/>
                    </a:lnTo>
                    <a:lnTo>
                      <a:pt x="3763" y="8573"/>
                    </a:lnTo>
                    <a:lnTo>
                      <a:pt x="4108" y="8311"/>
                    </a:lnTo>
                    <a:lnTo>
                      <a:pt x="4156" y="8263"/>
                    </a:lnTo>
                    <a:lnTo>
                      <a:pt x="4179" y="8156"/>
                    </a:lnTo>
                    <a:lnTo>
                      <a:pt x="4167" y="8109"/>
                    </a:lnTo>
                    <a:lnTo>
                      <a:pt x="4144" y="8049"/>
                    </a:lnTo>
                    <a:lnTo>
                      <a:pt x="4060" y="7990"/>
                    </a:lnTo>
                    <a:lnTo>
                      <a:pt x="4001" y="7978"/>
                    </a:lnTo>
                    <a:lnTo>
                      <a:pt x="3655" y="7954"/>
                    </a:lnTo>
                    <a:lnTo>
                      <a:pt x="3012" y="7763"/>
                    </a:lnTo>
                    <a:lnTo>
                      <a:pt x="2465" y="7394"/>
                    </a:lnTo>
                    <a:lnTo>
                      <a:pt x="2036" y="6894"/>
                    </a:lnTo>
                    <a:lnTo>
                      <a:pt x="1869" y="6596"/>
                    </a:lnTo>
                    <a:lnTo>
                      <a:pt x="2108" y="6608"/>
                    </a:lnTo>
                    <a:lnTo>
                      <a:pt x="2572" y="6561"/>
                    </a:lnTo>
                    <a:lnTo>
                      <a:pt x="2798" y="6513"/>
                    </a:lnTo>
                    <a:lnTo>
                      <a:pt x="2858" y="6489"/>
                    </a:lnTo>
                    <a:lnTo>
                      <a:pt x="2929" y="6394"/>
                    </a:lnTo>
                    <a:lnTo>
                      <a:pt x="2941" y="6323"/>
                    </a:lnTo>
                    <a:lnTo>
                      <a:pt x="2929" y="6263"/>
                    </a:lnTo>
                    <a:lnTo>
                      <a:pt x="2846" y="6168"/>
                    </a:lnTo>
                    <a:lnTo>
                      <a:pt x="2786" y="6156"/>
                    </a:lnTo>
                    <a:lnTo>
                      <a:pt x="2596" y="6108"/>
                    </a:lnTo>
                    <a:lnTo>
                      <a:pt x="2239" y="5977"/>
                    </a:lnTo>
                    <a:lnTo>
                      <a:pt x="1917" y="5787"/>
                    </a:lnTo>
                    <a:lnTo>
                      <a:pt x="1619" y="5549"/>
                    </a:lnTo>
                    <a:lnTo>
                      <a:pt x="1369" y="5275"/>
                    </a:lnTo>
                    <a:lnTo>
                      <a:pt x="1167" y="4965"/>
                    </a:lnTo>
                    <a:lnTo>
                      <a:pt x="1012" y="4620"/>
                    </a:lnTo>
                    <a:lnTo>
                      <a:pt x="905" y="4263"/>
                    </a:lnTo>
                    <a:lnTo>
                      <a:pt x="881" y="4072"/>
                    </a:lnTo>
                    <a:lnTo>
                      <a:pt x="881" y="4072"/>
                    </a:lnTo>
                    <a:lnTo>
                      <a:pt x="1119" y="4156"/>
                    </a:lnTo>
                    <a:lnTo>
                      <a:pt x="1596" y="4263"/>
                    </a:lnTo>
                    <a:lnTo>
                      <a:pt x="1846" y="4287"/>
                    </a:lnTo>
                    <a:lnTo>
                      <a:pt x="1905" y="4275"/>
                    </a:lnTo>
                    <a:lnTo>
                      <a:pt x="2000" y="4203"/>
                    </a:lnTo>
                    <a:lnTo>
                      <a:pt x="2024" y="4156"/>
                    </a:lnTo>
                    <a:lnTo>
                      <a:pt x="2036" y="4096"/>
                    </a:lnTo>
                    <a:lnTo>
                      <a:pt x="2000" y="3989"/>
                    </a:lnTo>
                    <a:lnTo>
                      <a:pt x="1953" y="3941"/>
                    </a:lnTo>
                    <a:lnTo>
                      <a:pt x="1774" y="3822"/>
                    </a:lnTo>
                    <a:lnTo>
                      <a:pt x="1477" y="3525"/>
                    </a:lnTo>
                    <a:lnTo>
                      <a:pt x="1226" y="3179"/>
                    </a:lnTo>
                    <a:lnTo>
                      <a:pt x="1048" y="2810"/>
                    </a:lnTo>
                    <a:lnTo>
                      <a:pt x="941" y="2417"/>
                    </a:lnTo>
                    <a:lnTo>
                      <a:pt x="893" y="2012"/>
                    </a:lnTo>
                    <a:lnTo>
                      <a:pt x="917" y="1596"/>
                    </a:lnTo>
                    <a:lnTo>
                      <a:pt x="1012" y="1191"/>
                    </a:lnTo>
                    <a:lnTo>
                      <a:pt x="1096" y="988"/>
                    </a:lnTo>
                    <a:lnTo>
                      <a:pt x="1346" y="1274"/>
                    </a:lnTo>
                    <a:lnTo>
                      <a:pt x="1905" y="1786"/>
                    </a:lnTo>
                    <a:lnTo>
                      <a:pt x="2501" y="2239"/>
                    </a:lnTo>
                    <a:lnTo>
                      <a:pt x="3132" y="2620"/>
                    </a:lnTo>
                    <a:lnTo>
                      <a:pt x="3810" y="2953"/>
                    </a:lnTo>
                    <a:lnTo>
                      <a:pt x="4513" y="3203"/>
                    </a:lnTo>
                    <a:lnTo>
                      <a:pt x="5227" y="3394"/>
                    </a:lnTo>
                    <a:lnTo>
                      <a:pt x="5977" y="3513"/>
                    </a:lnTo>
                    <a:lnTo>
                      <a:pt x="6358" y="3536"/>
                    </a:lnTo>
                    <a:lnTo>
                      <a:pt x="6442" y="3525"/>
                    </a:lnTo>
                    <a:lnTo>
                      <a:pt x="6501" y="3465"/>
                    </a:lnTo>
                    <a:lnTo>
                      <a:pt x="6549" y="3394"/>
                    </a:lnTo>
                    <a:lnTo>
                      <a:pt x="6549" y="3310"/>
                    </a:lnTo>
                    <a:lnTo>
                      <a:pt x="6489" y="3036"/>
                    </a:lnTo>
                    <a:lnTo>
                      <a:pt x="6489" y="2501"/>
                    </a:lnTo>
                    <a:lnTo>
                      <a:pt x="6608" y="1989"/>
                    </a:lnTo>
                    <a:lnTo>
                      <a:pt x="6835" y="1500"/>
                    </a:lnTo>
                    <a:lnTo>
                      <a:pt x="7001" y="1274"/>
                    </a:lnTo>
                    <a:lnTo>
                      <a:pt x="7180" y="1072"/>
                    </a:lnTo>
                    <a:lnTo>
                      <a:pt x="7597" y="738"/>
                    </a:lnTo>
                    <a:lnTo>
                      <a:pt x="8073" y="500"/>
                    </a:lnTo>
                    <a:lnTo>
                      <a:pt x="8597" y="381"/>
                    </a:lnTo>
                    <a:lnTo>
                      <a:pt x="8871" y="369"/>
                    </a:lnTo>
                    <a:close/>
                    <a:moveTo>
                      <a:pt x="8871" y="0"/>
                    </a:moveTo>
                    <a:lnTo>
                      <a:pt x="8561" y="12"/>
                    </a:lnTo>
                    <a:lnTo>
                      <a:pt x="7954" y="155"/>
                    </a:lnTo>
                    <a:lnTo>
                      <a:pt x="7406" y="429"/>
                    </a:lnTo>
                    <a:lnTo>
                      <a:pt x="6918" y="810"/>
                    </a:lnTo>
                    <a:lnTo>
                      <a:pt x="6715" y="1048"/>
                    </a:lnTo>
                    <a:lnTo>
                      <a:pt x="6537" y="1274"/>
                    </a:lnTo>
                    <a:lnTo>
                      <a:pt x="6287" y="1774"/>
                    </a:lnTo>
                    <a:lnTo>
                      <a:pt x="6144" y="2310"/>
                    </a:lnTo>
                    <a:lnTo>
                      <a:pt x="6108" y="2870"/>
                    </a:lnTo>
                    <a:lnTo>
                      <a:pt x="6144" y="3155"/>
                    </a:lnTo>
                    <a:lnTo>
                      <a:pt x="5775" y="3120"/>
                    </a:lnTo>
                    <a:lnTo>
                      <a:pt x="5072" y="2989"/>
                    </a:lnTo>
                    <a:lnTo>
                      <a:pt x="4382" y="2786"/>
                    </a:lnTo>
                    <a:lnTo>
                      <a:pt x="3727" y="2512"/>
                    </a:lnTo>
                    <a:lnTo>
                      <a:pt x="3096" y="2179"/>
                    </a:lnTo>
                    <a:lnTo>
                      <a:pt x="2501" y="1786"/>
                    </a:lnTo>
                    <a:lnTo>
                      <a:pt x="1941" y="1334"/>
                    </a:lnTo>
                    <a:lnTo>
                      <a:pt x="1429" y="822"/>
                    </a:lnTo>
                    <a:lnTo>
                      <a:pt x="1203" y="548"/>
                    </a:lnTo>
                    <a:lnTo>
                      <a:pt x="1131" y="488"/>
                    </a:lnTo>
                    <a:lnTo>
                      <a:pt x="1048" y="476"/>
                    </a:lnTo>
                    <a:lnTo>
                      <a:pt x="953" y="500"/>
                    </a:lnTo>
                    <a:lnTo>
                      <a:pt x="893" y="572"/>
                    </a:lnTo>
                    <a:lnTo>
                      <a:pt x="786" y="774"/>
                    </a:lnTo>
                    <a:lnTo>
                      <a:pt x="631" y="1191"/>
                    </a:lnTo>
                    <a:lnTo>
                      <a:pt x="548" y="1619"/>
                    </a:lnTo>
                    <a:lnTo>
                      <a:pt x="524" y="2048"/>
                    </a:lnTo>
                    <a:lnTo>
                      <a:pt x="572" y="2477"/>
                    </a:lnTo>
                    <a:lnTo>
                      <a:pt x="691" y="2893"/>
                    </a:lnTo>
                    <a:lnTo>
                      <a:pt x="857" y="3286"/>
                    </a:lnTo>
                    <a:lnTo>
                      <a:pt x="1096" y="3644"/>
                    </a:lnTo>
                    <a:lnTo>
                      <a:pt x="1250" y="3810"/>
                    </a:lnTo>
                    <a:lnTo>
                      <a:pt x="1000" y="3727"/>
                    </a:lnTo>
                    <a:lnTo>
                      <a:pt x="774" y="3620"/>
                    </a:lnTo>
                    <a:lnTo>
                      <a:pt x="691" y="3584"/>
                    </a:lnTo>
                    <a:lnTo>
                      <a:pt x="595" y="3620"/>
                    </a:lnTo>
                    <a:lnTo>
                      <a:pt x="524" y="3679"/>
                    </a:lnTo>
                    <a:lnTo>
                      <a:pt x="500" y="3775"/>
                    </a:lnTo>
                    <a:lnTo>
                      <a:pt x="512" y="4156"/>
                    </a:lnTo>
                    <a:lnTo>
                      <a:pt x="714" y="4882"/>
                    </a:lnTo>
                    <a:lnTo>
                      <a:pt x="1096" y="5525"/>
                    </a:lnTo>
                    <a:lnTo>
                      <a:pt x="1631" y="6037"/>
                    </a:lnTo>
                    <a:lnTo>
                      <a:pt x="1953" y="6239"/>
                    </a:lnTo>
                    <a:lnTo>
                      <a:pt x="1786" y="6227"/>
                    </a:lnTo>
                    <a:lnTo>
                      <a:pt x="1619" y="6192"/>
                    </a:lnTo>
                    <a:lnTo>
                      <a:pt x="1524" y="6192"/>
                    </a:lnTo>
                    <a:lnTo>
                      <a:pt x="1453" y="6251"/>
                    </a:lnTo>
                    <a:lnTo>
                      <a:pt x="1405" y="6335"/>
                    </a:lnTo>
                    <a:lnTo>
                      <a:pt x="1417" y="6430"/>
                    </a:lnTo>
                    <a:lnTo>
                      <a:pt x="1548" y="6787"/>
                    </a:lnTo>
                    <a:lnTo>
                      <a:pt x="1953" y="7394"/>
                    </a:lnTo>
                    <a:lnTo>
                      <a:pt x="2489" y="7882"/>
                    </a:lnTo>
                    <a:lnTo>
                      <a:pt x="3143" y="8204"/>
                    </a:lnTo>
                    <a:lnTo>
                      <a:pt x="3501" y="8299"/>
                    </a:lnTo>
                    <a:lnTo>
                      <a:pt x="3132" y="8513"/>
                    </a:lnTo>
                    <a:lnTo>
                      <a:pt x="2334" y="8847"/>
                    </a:lnTo>
                    <a:lnTo>
                      <a:pt x="1500" y="9037"/>
                    </a:lnTo>
                    <a:lnTo>
                      <a:pt x="643" y="9085"/>
                    </a:lnTo>
                    <a:lnTo>
                      <a:pt x="203" y="9049"/>
                    </a:lnTo>
                    <a:lnTo>
                      <a:pt x="143" y="9049"/>
                    </a:lnTo>
                    <a:lnTo>
                      <a:pt x="36" y="9109"/>
                    </a:lnTo>
                    <a:lnTo>
                      <a:pt x="12" y="9168"/>
                    </a:lnTo>
                    <a:lnTo>
                      <a:pt x="0" y="9228"/>
                    </a:lnTo>
                    <a:lnTo>
                      <a:pt x="36" y="9347"/>
                    </a:lnTo>
                    <a:lnTo>
                      <a:pt x="83" y="9383"/>
                    </a:lnTo>
                    <a:lnTo>
                      <a:pt x="548" y="9668"/>
                    </a:lnTo>
                    <a:lnTo>
                      <a:pt x="1512" y="10109"/>
                    </a:lnTo>
                    <a:lnTo>
                      <a:pt x="2536" y="10407"/>
                    </a:lnTo>
                    <a:lnTo>
                      <a:pt x="3596" y="10561"/>
                    </a:lnTo>
                    <a:lnTo>
                      <a:pt x="4132" y="10573"/>
                    </a:lnTo>
                    <a:lnTo>
                      <a:pt x="4620" y="10561"/>
                    </a:lnTo>
                    <a:lnTo>
                      <a:pt x="5537" y="10454"/>
                    </a:lnTo>
                    <a:lnTo>
                      <a:pt x="6370" y="10264"/>
                    </a:lnTo>
                    <a:lnTo>
                      <a:pt x="7120" y="9990"/>
                    </a:lnTo>
                    <a:lnTo>
                      <a:pt x="7787" y="9668"/>
                    </a:lnTo>
                    <a:lnTo>
                      <a:pt x="8371" y="9311"/>
                    </a:lnTo>
                    <a:lnTo>
                      <a:pt x="9121" y="8728"/>
                    </a:lnTo>
                    <a:lnTo>
                      <a:pt x="9514" y="8335"/>
                    </a:lnTo>
                    <a:lnTo>
                      <a:pt x="9764" y="8061"/>
                    </a:lnTo>
                    <a:lnTo>
                      <a:pt x="10228" y="7454"/>
                    </a:lnTo>
                    <a:lnTo>
                      <a:pt x="10633" y="6811"/>
                    </a:lnTo>
                    <a:lnTo>
                      <a:pt x="10978" y="6132"/>
                    </a:lnTo>
                    <a:lnTo>
                      <a:pt x="11252" y="5430"/>
                    </a:lnTo>
                    <a:lnTo>
                      <a:pt x="11454" y="4691"/>
                    </a:lnTo>
                    <a:lnTo>
                      <a:pt x="11585" y="3953"/>
                    </a:lnTo>
                    <a:lnTo>
                      <a:pt x="11645" y="3191"/>
                    </a:lnTo>
                    <a:lnTo>
                      <a:pt x="11633" y="2822"/>
                    </a:lnTo>
                    <a:lnTo>
                      <a:pt x="11990" y="2536"/>
                    </a:lnTo>
                    <a:lnTo>
                      <a:pt x="12621" y="1870"/>
                    </a:lnTo>
                    <a:lnTo>
                      <a:pt x="12883" y="1500"/>
                    </a:lnTo>
                    <a:lnTo>
                      <a:pt x="12907" y="1441"/>
                    </a:lnTo>
                    <a:lnTo>
                      <a:pt x="12907" y="1334"/>
                    </a:lnTo>
                    <a:lnTo>
                      <a:pt x="12871" y="1274"/>
                    </a:lnTo>
                    <a:lnTo>
                      <a:pt x="12824" y="1238"/>
                    </a:lnTo>
                    <a:lnTo>
                      <a:pt x="12716" y="1215"/>
                    </a:lnTo>
                    <a:lnTo>
                      <a:pt x="12657" y="1227"/>
                    </a:lnTo>
                    <a:lnTo>
                      <a:pt x="12312" y="1369"/>
                    </a:lnTo>
                    <a:lnTo>
                      <a:pt x="11943" y="1477"/>
                    </a:lnTo>
                    <a:lnTo>
                      <a:pt x="12145" y="1250"/>
                    </a:lnTo>
                    <a:lnTo>
                      <a:pt x="12455" y="726"/>
                    </a:lnTo>
                    <a:lnTo>
                      <a:pt x="12562" y="429"/>
                    </a:lnTo>
                    <a:lnTo>
                      <a:pt x="12574" y="381"/>
                    </a:lnTo>
                    <a:lnTo>
                      <a:pt x="12538" y="274"/>
                    </a:lnTo>
                    <a:lnTo>
                      <a:pt x="12502" y="238"/>
                    </a:lnTo>
                    <a:lnTo>
                      <a:pt x="12455" y="203"/>
                    </a:lnTo>
                    <a:lnTo>
                      <a:pt x="12347" y="191"/>
                    </a:lnTo>
                    <a:lnTo>
                      <a:pt x="12288" y="214"/>
                    </a:lnTo>
                    <a:lnTo>
                      <a:pt x="11943" y="417"/>
                    </a:lnTo>
                    <a:lnTo>
                      <a:pt x="11204" y="703"/>
                    </a:lnTo>
                    <a:lnTo>
                      <a:pt x="10811" y="798"/>
                    </a:lnTo>
                    <a:lnTo>
                      <a:pt x="10609" y="619"/>
                    </a:lnTo>
                    <a:lnTo>
                      <a:pt x="10168" y="322"/>
                    </a:lnTo>
                    <a:lnTo>
                      <a:pt x="9668" y="119"/>
                    </a:lnTo>
                    <a:lnTo>
                      <a:pt x="9144" y="12"/>
                    </a:lnTo>
                    <a:lnTo>
                      <a:pt x="8871" y="0"/>
                    </a:lnTo>
                    <a:close/>
                  </a:path>
                </a:pathLst>
              </a:custGeom>
              <a:solidFill>
                <a:srgbClr val="00334E"/>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7" name="Google Shape;5857;p3"/>
              <p:cNvSpPr/>
              <p:nvPr/>
            </p:nvSpPr>
            <p:spPr>
              <a:xfrm>
                <a:off x="2815625" y="2202450"/>
                <a:ext cx="478975" cy="478975"/>
              </a:xfrm>
              <a:custGeom>
                <a:rect b="b" l="l" r="r" t="t"/>
                <a:pathLst>
                  <a:path extrusionOk="0" h="19159" w="19159">
                    <a:moveTo>
                      <a:pt x="16944" y="394"/>
                    </a:moveTo>
                    <a:lnTo>
                      <a:pt x="17134" y="406"/>
                    </a:lnTo>
                    <a:lnTo>
                      <a:pt x="17480" y="477"/>
                    </a:lnTo>
                    <a:lnTo>
                      <a:pt x="17813" y="620"/>
                    </a:lnTo>
                    <a:lnTo>
                      <a:pt x="18099" y="810"/>
                    </a:lnTo>
                    <a:lnTo>
                      <a:pt x="18349" y="1060"/>
                    </a:lnTo>
                    <a:lnTo>
                      <a:pt x="18539" y="1346"/>
                    </a:lnTo>
                    <a:lnTo>
                      <a:pt x="18682" y="1668"/>
                    </a:lnTo>
                    <a:lnTo>
                      <a:pt x="18754" y="2025"/>
                    </a:lnTo>
                    <a:lnTo>
                      <a:pt x="18754" y="2203"/>
                    </a:lnTo>
                    <a:lnTo>
                      <a:pt x="18754" y="16944"/>
                    </a:lnTo>
                    <a:lnTo>
                      <a:pt x="18754" y="17123"/>
                    </a:lnTo>
                    <a:lnTo>
                      <a:pt x="18682" y="17480"/>
                    </a:lnTo>
                    <a:lnTo>
                      <a:pt x="18539" y="17801"/>
                    </a:lnTo>
                    <a:lnTo>
                      <a:pt x="18349" y="18099"/>
                    </a:lnTo>
                    <a:lnTo>
                      <a:pt x="18099" y="18337"/>
                    </a:lnTo>
                    <a:lnTo>
                      <a:pt x="17813" y="18540"/>
                    </a:lnTo>
                    <a:lnTo>
                      <a:pt x="17480" y="18670"/>
                    </a:lnTo>
                    <a:lnTo>
                      <a:pt x="17134" y="18742"/>
                    </a:lnTo>
                    <a:lnTo>
                      <a:pt x="16944" y="18754"/>
                    </a:lnTo>
                    <a:lnTo>
                      <a:pt x="2215" y="18754"/>
                    </a:lnTo>
                    <a:lnTo>
                      <a:pt x="2025" y="18742"/>
                    </a:lnTo>
                    <a:lnTo>
                      <a:pt x="1667" y="18670"/>
                    </a:lnTo>
                    <a:lnTo>
                      <a:pt x="1346" y="18540"/>
                    </a:lnTo>
                    <a:lnTo>
                      <a:pt x="1060" y="18337"/>
                    </a:lnTo>
                    <a:lnTo>
                      <a:pt x="810" y="18099"/>
                    </a:lnTo>
                    <a:lnTo>
                      <a:pt x="620" y="17801"/>
                    </a:lnTo>
                    <a:lnTo>
                      <a:pt x="477" y="17480"/>
                    </a:lnTo>
                    <a:lnTo>
                      <a:pt x="405" y="17123"/>
                    </a:lnTo>
                    <a:lnTo>
                      <a:pt x="405" y="16944"/>
                    </a:lnTo>
                    <a:lnTo>
                      <a:pt x="405" y="2203"/>
                    </a:lnTo>
                    <a:lnTo>
                      <a:pt x="405" y="2025"/>
                    </a:lnTo>
                    <a:lnTo>
                      <a:pt x="477" y="1668"/>
                    </a:lnTo>
                    <a:lnTo>
                      <a:pt x="620" y="1346"/>
                    </a:lnTo>
                    <a:lnTo>
                      <a:pt x="810" y="1060"/>
                    </a:lnTo>
                    <a:lnTo>
                      <a:pt x="1060" y="810"/>
                    </a:lnTo>
                    <a:lnTo>
                      <a:pt x="1346" y="620"/>
                    </a:lnTo>
                    <a:lnTo>
                      <a:pt x="1667" y="477"/>
                    </a:lnTo>
                    <a:lnTo>
                      <a:pt x="2025" y="406"/>
                    </a:lnTo>
                    <a:lnTo>
                      <a:pt x="2215" y="394"/>
                    </a:lnTo>
                    <a:close/>
                    <a:moveTo>
                      <a:pt x="1989" y="1"/>
                    </a:moveTo>
                    <a:lnTo>
                      <a:pt x="1548" y="96"/>
                    </a:lnTo>
                    <a:lnTo>
                      <a:pt x="1155" y="263"/>
                    </a:lnTo>
                    <a:lnTo>
                      <a:pt x="798" y="501"/>
                    </a:lnTo>
                    <a:lnTo>
                      <a:pt x="501" y="798"/>
                    </a:lnTo>
                    <a:lnTo>
                      <a:pt x="262" y="1156"/>
                    </a:lnTo>
                    <a:lnTo>
                      <a:pt x="96" y="1549"/>
                    </a:lnTo>
                    <a:lnTo>
                      <a:pt x="12" y="1977"/>
                    </a:lnTo>
                    <a:lnTo>
                      <a:pt x="1" y="2203"/>
                    </a:lnTo>
                    <a:lnTo>
                      <a:pt x="1" y="16944"/>
                    </a:lnTo>
                    <a:lnTo>
                      <a:pt x="12" y="17170"/>
                    </a:lnTo>
                    <a:lnTo>
                      <a:pt x="96" y="17599"/>
                    </a:lnTo>
                    <a:lnTo>
                      <a:pt x="262" y="17992"/>
                    </a:lnTo>
                    <a:lnTo>
                      <a:pt x="501" y="18349"/>
                    </a:lnTo>
                    <a:lnTo>
                      <a:pt x="798" y="18647"/>
                    </a:lnTo>
                    <a:lnTo>
                      <a:pt x="1155" y="18885"/>
                    </a:lnTo>
                    <a:lnTo>
                      <a:pt x="1548" y="19063"/>
                    </a:lnTo>
                    <a:lnTo>
                      <a:pt x="1989" y="19147"/>
                    </a:lnTo>
                    <a:lnTo>
                      <a:pt x="2215" y="19159"/>
                    </a:lnTo>
                    <a:lnTo>
                      <a:pt x="16944" y="19159"/>
                    </a:lnTo>
                    <a:lnTo>
                      <a:pt x="17170" y="19147"/>
                    </a:lnTo>
                    <a:lnTo>
                      <a:pt x="17599" y="19063"/>
                    </a:lnTo>
                    <a:lnTo>
                      <a:pt x="18004" y="18885"/>
                    </a:lnTo>
                    <a:lnTo>
                      <a:pt x="18349" y="18647"/>
                    </a:lnTo>
                    <a:lnTo>
                      <a:pt x="18658" y="18349"/>
                    </a:lnTo>
                    <a:lnTo>
                      <a:pt x="18897" y="18004"/>
                    </a:lnTo>
                    <a:lnTo>
                      <a:pt x="19063" y="17599"/>
                    </a:lnTo>
                    <a:lnTo>
                      <a:pt x="19147" y="17170"/>
                    </a:lnTo>
                    <a:lnTo>
                      <a:pt x="19158" y="16944"/>
                    </a:lnTo>
                    <a:lnTo>
                      <a:pt x="19158" y="2203"/>
                    </a:lnTo>
                    <a:lnTo>
                      <a:pt x="19147" y="1977"/>
                    </a:lnTo>
                    <a:lnTo>
                      <a:pt x="19063" y="1549"/>
                    </a:lnTo>
                    <a:lnTo>
                      <a:pt x="18897" y="1156"/>
                    </a:lnTo>
                    <a:lnTo>
                      <a:pt x="18658" y="798"/>
                    </a:lnTo>
                    <a:lnTo>
                      <a:pt x="18349" y="501"/>
                    </a:lnTo>
                    <a:lnTo>
                      <a:pt x="18004" y="263"/>
                    </a:lnTo>
                    <a:lnTo>
                      <a:pt x="17599" y="96"/>
                    </a:lnTo>
                    <a:lnTo>
                      <a:pt x="17170" y="1"/>
                    </a:lnTo>
                    <a:close/>
                  </a:path>
                </a:pathLst>
              </a:custGeom>
              <a:solidFill>
                <a:srgbClr val="00334E"/>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58" name="Google Shape;5858;p3"/>
            <p:cNvGrpSpPr/>
            <p:nvPr/>
          </p:nvGrpSpPr>
          <p:grpSpPr>
            <a:xfrm>
              <a:off x="1295305" y="331601"/>
              <a:ext cx="194033" cy="194033"/>
              <a:chOff x="4977600" y="2202450"/>
              <a:chExt cx="478975" cy="478975"/>
            </a:xfrm>
          </p:grpSpPr>
          <p:sp>
            <p:nvSpPr>
              <p:cNvPr id="5859" name="Google Shape;5859;p3"/>
              <p:cNvSpPr/>
              <p:nvPr/>
            </p:nvSpPr>
            <p:spPr>
              <a:xfrm>
                <a:off x="5084450" y="2282825"/>
                <a:ext cx="273600" cy="318225"/>
              </a:xfrm>
              <a:custGeom>
                <a:rect b="b" l="l" r="r" t="t"/>
                <a:pathLst>
                  <a:path extrusionOk="0" h="12729" w="10944">
                    <a:moveTo>
                      <a:pt x="7562" y="370"/>
                    </a:moveTo>
                    <a:lnTo>
                      <a:pt x="7609" y="655"/>
                    </a:lnTo>
                    <a:lnTo>
                      <a:pt x="7788" y="1203"/>
                    </a:lnTo>
                    <a:lnTo>
                      <a:pt x="8050" y="1703"/>
                    </a:lnTo>
                    <a:lnTo>
                      <a:pt x="8383" y="2144"/>
                    </a:lnTo>
                    <a:lnTo>
                      <a:pt x="8776" y="2525"/>
                    </a:lnTo>
                    <a:lnTo>
                      <a:pt x="9228" y="2846"/>
                    </a:lnTo>
                    <a:lnTo>
                      <a:pt x="9740" y="3096"/>
                    </a:lnTo>
                    <a:lnTo>
                      <a:pt x="10288" y="3251"/>
                    </a:lnTo>
                    <a:lnTo>
                      <a:pt x="10574" y="3299"/>
                    </a:lnTo>
                    <a:lnTo>
                      <a:pt x="10574" y="5013"/>
                    </a:lnTo>
                    <a:lnTo>
                      <a:pt x="10455" y="5013"/>
                    </a:lnTo>
                    <a:lnTo>
                      <a:pt x="10062" y="4989"/>
                    </a:lnTo>
                    <a:lnTo>
                      <a:pt x="9312" y="4799"/>
                    </a:lnTo>
                    <a:lnTo>
                      <a:pt x="8645" y="4442"/>
                    </a:lnTo>
                    <a:lnTo>
                      <a:pt x="8085" y="3918"/>
                    </a:lnTo>
                    <a:lnTo>
                      <a:pt x="7847" y="3608"/>
                    </a:lnTo>
                    <a:lnTo>
                      <a:pt x="7812" y="3561"/>
                    </a:lnTo>
                    <a:lnTo>
                      <a:pt x="7704" y="3513"/>
                    </a:lnTo>
                    <a:lnTo>
                      <a:pt x="7645" y="3525"/>
                    </a:lnTo>
                    <a:lnTo>
                      <a:pt x="7585" y="3549"/>
                    </a:lnTo>
                    <a:lnTo>
                      <a:pt x="7514" y="3644"/>
                    </a:lnTo>
                    <a:lnTo>
                      <a:pt x="7502" y="3704"/>
                    </a:lnTo>
                    <a:lnTo>
                      <a:pt x="7502" y="8788"/>
                    </a:lnTo>
                    <a:lnTo>
                      <a:pt x="7490" y="9145"/>
                    </a:lnTo>
                    <a:lnTo>
                      <a:pt x="7347" y="9847"/>
                    </a:lnTo>
                    <a:lnTo>
                      <a:pt x="7085" y="10478"/>
                    </a:lnTo>
                    <a:lnTo>
                      <a:pt x="6692" y="11050"/>
                    </a:lnTo>
                    <a:lnTo>
                      <a:pt x="6216" y="11538"/>
                    </a:lnTo>
                    <a:lnTo>
                      <a:pt x="5645" y="11919"/>
                    </a:lnTo>
                    <a:lnTo>
                      <a:pt x="5002" y="12193"/>
                    </a:lnTo>
                    <a:lnTo>
                      <a:pt x="4311" y="12336"/>
                    </a:lnTo>
                    <a:lnTo>
                      <a:pt x="3942" y="12348"/>
                    </a:lnTo>
                    <a:lnTo>
                      <a:pt x="3573" y="12336"/>
                    </a:lnTo>
                    <a:lnTo>
                      <a:pt x="2882" y="12193"/>
                    </a:lnTo>
                    <a:lnTo>
                      <a:pt x="2239" y="11919"/>
                    </a:lnTo>
                    <a:lnTo>
                      <a:pt x="1668" y="11538"/>
                    </a:lnTo>
                    <a:lnTo>
                      <a:pt x="1191" y="11050"/>
                    </a:lnTo>
                    <a:lnTo>
                      <a:pt x="798" y="10478"/>
                    </a:lnTo>
                    <a:lnTo>
                      <a:pt x="537" y="9847"/>
                    </a:lnTo>
                    <a:lnTo>
                      <a:pt x="394" y="9145"/>
                    </a:lnTo>
                    <a:lnTo>
                      <a:pt x="382" y="8788"/>
                    </a:lnTo>
                    <a:lnTo>
                      <a:pt x="394" y="8419"/>
                    </a:lnTo>
                    <a:lnTo>
                      <a:pt x="537" y="7716"/>
                    </a:lnTo>
                    <a:lnTo>
                      <a:pt x="798" y="7085"/>
                    </a:lnTo>
                    <a:lnTo>
                      <a:pt x="1191" y="6514"/>
                    </a:lnTo>
                    <a:lnTo>
                      <a:pt x="1668" y="6025"/>
                    </a:lnTo>
                    <a:lnTo>
                      <a:pt x="2239" y="5644"/>
                    </a:lnTo>
                    <a:lnTo>
                      <a:pt x="2882" y="5370"/>
                    </a:lnTo>
                    <a:lnTo>
                      <a:pt x="3573" y="5228"/>
                    </a:lnTo>
                    <a:lnTo>
                      <a:pt x="3942" y="5216"/>
                    </a:lnTo>
                    <a:lnTo>
                      <a:pt x="3990" y="5216"/>
                    </a:lnTo>
                    <a:lnTo>
                      <a:pt x="3990" y="6680"/>
                    </a:lnTo>
                    <a:lnTo>
                      <a:pt x="3942" y="6680"/>
                    </a:lnTo>
                    <a:lnTo>
                      <a:pt x="3728" y="6692"/>
                    </a:lnTo>
                    <a:lnTo>
                      <a:pt x="3323" y="6775"/>
                    </a:lnTo>
                    <a:lnTo>
                      <a:pt x="2942" y="6930"/>
                    </a:lnTo>
                    <a:lnTo>
                      <a:pt x="2608" y="7157"/>
                    </a:lnTo>
                    <a:lnTo>
                      <a:pt x="2323" y="7442"/>
                    </a:lnTo>
                    <a:lnTo>
                      <a:pt x="2096" y="7776"/>
                    </a:lnTo>
                    <a:lnTo>
                      <a:pt x="1930" y="8157"/>
                    </a:lnTo>
                    <a:lnTo>
                      <a:pt x="1846" y="8573"/>
                    </a:lnTo>
                    <a:lnTo>
                      <a:pt x="1846" y="8788"/>
                    </a:lnTo>
                    <a:lnTo>
                      <a:pt x="1846" y="9002"/>
                    </a:lnTo>
                    <a:lnTo>
                      <a:pt x="1930" y="9407"/>
                    </a:lnTo>
                    <a:lnTo>
                      <a:pt x="2096" y="9788"/>
                    </a:lnTo>
                    <a:lnTo>
                      <a:pt x="2323" y="10121"/>
                    </a:lnTo>
                    <a:lnTo>
                      <a:pt x="2608" y="10407"/>
                    </a:lnTo>
                    <a:lnTo>
                      <a:pt x="2942" y="10633"/>
                    </a:lnTo>
                    <a:lnTo>
                      <a:pt x="3323" y="10800"/>
                    </a:lnTo>
                    <a:lnTo>
                      <a:pt x="3728" y="10883"/>
                    </a:lnTo>
                    <a:lnTo>
                      <a:pt x="4168" y="10883"/>
                    </a:lnTo>
                    <a:lnTo>
                      <a:pt x="4585" y="10800"/>
                    </a:lnTo>
                    <a:lnTo>
                      <a:pt x="4978" y="10633"/>
                    </a:lnTo>
                    <a:lnTo>
                      <a:pt x="5323" y="10407"/>
                    </a:lnTo>
                    <a:lnTo>
                      <a:pt x="5621" y="10121"/>
                    </a:lnTo>
                    <a:lnTo>
                      <a:pt x="5859" y="9788"/>
                    </a:lnTo>
                    <a:lnTo>
                      <a:pt x="6026" y="9419"/>
                    </a:lnTo>
                    <a:lnTo>
                      <a:pt x="6109" y="9014"/>
                    </a:lnTo>
                    <a:lnTo>
                      <a:pt x="6121" y="8812"/>
                    </a:lnTo>
                    <a:lnTo>
                      <a:pt x="6145" y="370"/>
                    </a:lnTo>
                    <a:close/>
                    <a:moveTo>
                      <a:pt x="5954" y="1"/>
                    </a:moveTo>
                    <a:lnTo>
                      <a:pt x="5871" y="12"/>
                    </a:lnTo>
                    <a:lnTo>
                      <a:pt x="5776" y="108"/>
                    </a:lnTo>
                    <a:lnTo>
                      <a:pt x="5764" y="179"/>
                    </a:lnTo>
                    <a:lnTo>
                      <a:pt x="5740" y="8812"/>
                    </a:lnTo>
                    <a:lnTo>
                      <a:pt x="5740" y="8978"/>
                    </a:lnTo>
                    <a:lnTo>
                      <a:pt x="5668" y="9312"/>
                    </a:lnTo>
                    <a:lnTo>
                      <a:pt x="5525" y="9609"/>
                    </a:lnTo>
                    <a:lnTo>
                      <a:pt x="5335" y="9883"/>
                    </a:lnTo>
                    <a:lnTo>
                      <a:pt x="5085" y="10121"/>
                    </a:lnTo>
                    <a:lnTo>
                      <a:pt x="4799" y="10300"/>
                    </a:lnTo>
                    <a:lnTo>
                      <a:pt x="4478" y="10431"/>
                    </a:lnTo>
                    <a:lnTo>
                      <a:pt x="4120" y="10502"/>
                    </a:lnTo>
                    <a:lnTo>
                      <a:pt x="3942" y="10514"/>
                    </a:lnTo>
                    <a:lnTo>
                      <a:pt x="3763" y="10502"/>
                    </a:lnTo>
                    <a:lnTo>
                      <a:pt x="3430" y="10431"/>
                    </a:lnTo>
                    <a:lnTo>
                      <a:pt x="3120" y="10300"/>
                    </a:lnTo>
                    <a:lnTo>
                      <a:pt x="2846" y="10121"/>
                    </a:lnTo>
                    <a:lnTo>
                      <a:pt x="2608" y="9883"/>
                    </a:lnTo>
                    <a:lnTo>
                      <a:pt x="2418" y="9609"/>
                    </a:lnTo>
                    <a:lnTo>
                      <a:pt x="2287" y="9300"/>
                    </a:lnTo>
                    <a:lnTo>
                      <a:pt x="2227" y="8954"/>
                    </a:lnTo>
                    <a:lnTo>
                      <a:pt x="2215" y="8788"/>
                    </a:lnTo>
                    <a:lnTo>
                      <a:pt x="2227" y="8609"/>
                    </a:lnTo>
                    <a:lnTo>
                      <a:pt x="2287" y="8264"/>
                    </a:lnTo>
                    <a:lnTo>
                      <a:pt x="2418" y="7954"/>
                    </a:lnTo>
                    <a:lnTo>
                      <a:pt x="2608" y="7680"/>
                    </a:lnTo>
                    <a:lnTo>
                      <a:pt x="2846" y="7454"/>
                    </a:lnTo>
                    <a:lnTo>
                      <a:pt x="3120" y="7264"/>
                    </a:lnTo>
                    <a:lnTo>
                      <a:pt x="3430" y="7133"/>
                    </a:lnTo>
                    <a:lnTo>
                      <a:pt x="3763" y="7061"/>
                    </a:lnTo>
                    <a:lnTo>
                      <a:pt x="3942" y="7049"/>
                    </a:lnTo>
                    <a:lnTo>
                      <a:pt x="4013" y="7061"/>
                    </a:lnTo>
                    <a:lnTo>
                      <a:pt x="4085" y="7073"/>
                    </a:lnTo>
                    <a:lnTo>
                      <a:pt x="4228" y="7073"/>
                    </a:lnTo>
                    <a:lnTo>
                      <a:pt x="4299" y="7026"/>
                    </a:lnTo>
                    <a:lnTo>
                      <a:pt x="4347" y="6966"/>
                    </a:lnTo>
                    <a:lnTo>
                      <a:pt x="4359" y="6895"/>
                    </a:lnTo>
                    <a:lnTo>
                      <a:pt x="4359" y="5037"/>
                    </a:lnTo>
                    <a:lnTo>
                      <a:pt x="4347" y="4966"/>
                    </a:lnTo>
                    <a:lnTo>
                      <a:pt x="4251" y="4870"/>
                    </a:lnTo>
                    <a:lnTo>
                      <a:pt x="4192" y="4859"/>
                    </a:lnTo>
                    <a:lnTo>
                      <a:pt x="4132" y="4847"/>
                    </a:lnTo>
                    <a:lnTo>
                      <a:pt x="3942" y="4847"/>
                    </a:lnTo>
                    <a:lnTo>
                      <a:pt x="3537" y="4859"/>
                    </a:lnTo>
                    <a:lnTo>
                      <a:pt x="2763" y="5013"/>
                    </a:lnTo>
                    <a:lnTo>
                      <a:pt x="2061" y="5311"/>
                    </a:lnTo>
                    <a:lnTo>
                      <a:pt x="1430" y="5740"/>
                    </a:lnTo>
                    <a:lnTo>
                      <a:pt x="894" y="6275"/>
                    </a:lnTo>
                    <a:lnTo>
                      <a:pt x="477" y="6906"/>
                    </a:lnTo>
                    <a:lnTo>
                      <a:pt x="179" y="7609"/>
                    </a:lnTo>
                    <a:lnTo>
                      <a:pt x="13" y="8383"/>
                    </a:lnTo>
                    <a:lnTo>
                      <a:pt x="1" y="8788"/>
                    </a:lnTo>
                    <a:lnTo>
                      <a:pt x="13" y="9193"/>
                    </a:lnTo>
                    <a:lnTo>
                      <a:pt x="179" y="9955"/>
                    </a:lnTo>
                    <a:lnTo>
                      <a:pt x="477" y="10669"/>
                    </a:lnTo>
                    <a:lnTo>
                      <a:pt x="894" y="11288"/>
                    </a:lnTo>
                    <a:lnTo>
                      <a:pt x="1430" y="11824"/>
                    </a:lnTo>
                    <a:lnTo>
                      <a:pt x="2061" y="12253"/>
                    </a:lnTo>
                    <a:lnTo>
                      <a:pt x="2763" y="12550"/>
                    </a:lnTo>
                    <a:lnTo>
                      <a:pt x="3537" y="12705"/>
                    </a:lnTo>
                    <a:lnTo>
                      <a:pt x="3942" y="12729"/>
                    </a:lnTo>
                    <a:lnTo>
                      <a:pt x="4347" y="12705"/>
                    </a:lnTo>
                    <a:lnTo>
                      <a:pt x="5109" y="12550"/>
                    </a:lnTo>
                    <a:lnTo>
                      <a:pt x="5823" y="12253"/>
                    </a:lnTo>
                    <a:lnTo>
                      <a:pt x="6454" y="11824"/>
                    </a:lnTo>
                    <a:lnTo>
                      <a:pt x="6990" y="11288"/>
                    </a:lnTo>
                    <a:lnTo>
                      <a:pt x="7407" y="10657"/>
                    </a:lnTo>
                    <a:lnTo>
                      <a:pt x="7704" y="9955"/>
                    </a:lnTo>
                    <a:lnTo>
                      <a:pt x="7871" y="9193"/>
                    </a:lnTo>
                    <a:lnTo>
                      <a:pt x="7883" y="8788"/>
                    </a:lnTo>
                    <a:lnTo>
                      <a:pt x="7883" y="4251"/>
                    </a:lnTo>
                    <a:lnTo>
                      <a:pt x="8133" y="4513"/>
                    </a:lnTo>
                    <a:lnTo>
                      <a:pt x="8716" y="4930"/>
                    </a:lnTo>
                    <a:lnTo>
                      <a:pt x="9371" y="5228"/>
                    </a:lnTo>
                    <a:lnTo>
                      <a:pt x="10086" y="5370"/>
                    </a:lnTo>
                    <a:lnTo>
                      <a:pt x="10455" y="5382"/>
                    </a:lnTo>
                    <a:lnTo>
                      <a:pt x="10610" y="5382"/>
                    </a:lnTo>
                    <a:lnTo>
                      <a:pt x="10764" y="5370"/>
                    </a:lnTo>
                    <a:lnTo>
                      <a:pt x="10836" y="5359"/>
                    </a:lnTo>
                    <a:lnTo>
                      <a:pt x="10931" y="5251"/>
                    </a:lnTo>
                    <a:lnTo>
                      <a:pt x="10943" y="5180"/>
                    </a:lnTo>
                    <a:lnTo>
                      <a:pt x="10943" y="3132"/>
                    </a:lnTo>
                    <a:lnTo>
                      <a:pt x="10931" y="3049"/>
                    </a:lnTo>
                    <a:lnTo>
                      <a:pt x="10836" y="2953"/>
                    </a:lnTo>
                    <a:lnTo>
                      <a:pt x="10764" y="2942"/>
                    </a:lnTo>
                    <a:lnTo>
                      <a:pt x="10491" y="2906"/>
                    </a:lnTo>
                    <a:lnTo>
                      <a:pt x="9955" y="2775"/>
                    </a:lnTo>
                    <a:lnTo>
                      <a:pt x="9467" y="2549"/>
                    </a:lnTo>
                    <a:lnTo>
                      <a:pt x="9026" y="2251"/>
                    </a:lnTo>
                    <a:lnTo>
                      <a:pt x="8645" y="1882"/>
                    </a:lnTo>
                    <a:lnTo>
                      <a:pt x="8335" y="1453"/>
                    </a:lnTo>
                    <a:lnTo>
                      <a:pt x="8097" y="965"/>
                    </a:lnTo>
                    <a:lnTo>
                      <a:pt x="7943" y="441"/>
                    </a:lnTo>
                    <a:lnTo>
                      <a:pt x="7907" y="167"/>
                    </a:lnTo>
                    <a:lnTo>
                      <a:pt x="7895" y="96"/>
                    </a:lnTo>
                    <a:lnTo>
                      <a:pt x="7788" y="1"/>
                    </a:lnTo>
                    <a:close/>
                  </a:path>
                </a:pathLst>
              </a:custGeom>
              <a:solidFill>
                <a:srgbClr val="00334E"/>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0" name="Google Shape;5860;p3"/>
              <p:cNvSpPr/>
              <p:nvPr/>
            </p:nvSpPr>
            <p:spPr>
              <a:xfrm>
                <a:off x="4977600" y="2202450"/>
                <a:ext cx="478975" cy="478975"/>
              </a:xfrm>
              <a:custGeom>
                <a:rect b="b" l="l" r="r" t="t"/>
                <a:pathLst>
                  <a:path extrusionOk="0" h="19159" w="19159">
                    <a:moveTo>
                      <a:pt x="16944" y="394"/>
                    </a:moveTo>
                    <a:lnTo>
                      <a:pt x="17134" y="406"/>
                    </a:lnTo>
                    <a:lnTo>
                      <a:pt x="17479" y="477"/>
                    </a:lnTo>
                    <a:lnTo>
                      <a:pt x="17813" y="620"/>
                    </a:lnTo>
                    <a:lnTo>
                      <a:pt x="18098" y="810"/>
                    </a:lnTo>
                    <a:lnTo>
                      <a:pt x="18349" y="1060"/>
                    </a:lnTo>
                    <a:lnTo>
                      <a:pt x="18539" y="1346"/>
                    </a:lnTo>
                    <a:lnTo>
                      <a:pt x="18682" y="1668"/>
                    </a:lnTo>
                    <a:lnTo>
                      <a:pt x="18753" y="2025"/>
                    </a:lnTo>
                    <a:lnTo>
                      <a:pt x="18753" y="2203"/>
                    </a:lnTo>
                    <a:lnTo>
                      <a:pt x="18753" y="16944"/>
                    </a:lnTo>
                    <a:lnTo>
                      <a:pt x="18753" y="17123"/>
                    </a:lnTo>
                    <a:lnTo>
                      <a:pt x="18682" y="17480"/>
                    </a:lnTo>
                    <a:lnTo>
                      <a:pt x="18539" y="17801"/>
                    </a:lnTo>
                    <a:lnTo>
                      <a:pt x="18349" y="18099"/>
                    </a:lnTo>
                    <a:lnTo>
                      <a:pt x="18098" y="18337"/>
                    </a:lnTo>
                    <a:lnTo>
                      <a:pt x="17813" y="18540"/>
                    </a:lnTo>
                    <a:lnTo>
                      <a:pt x="17491" y="18670"/>
                    </a:lnTo>
                    <a:lnTo>
                      <a:pt x="17134" y="18742"/>
                    </a:lnTo>
                    <a:lnTo>
                      <a:pt x="16944" y="18754"/>
                    </a:lnTo>
                    <a:lnTo>
                      <a:pt x="2215" y="18754"/>
                    </a:lnTo>
                    <a:lnTo>
                      <a:pt x="2024" y="18742"/>
                    </a:lnTo>
                    <a:lnTo>
                      <a:pt x="1679" y="18670"/>
                    </a:lnTo>
                    <a:lnTo>
                      <a:pt x="1346" y="18540"/>
                    </a:lnTo>
                    <a:lnTo>
                      <a:pt x="1060" y="18337"/>
                    </a:lnTo>
                    <a:lnTo>
                      <a:pt x="810" y="18099"/>
                    </a:lnTo>
                    <a:lnTo>
                      <a:pt x="619" y="17801"/>
                    </a:lnTo>
                    <a:lnTo>
                      <a:pt x="476" y="17480"/>
                    </a:lnTo>
                    <a:lnTo>
                      <a:pt x="405" y="17123"/>
                    </a:lnTo>
                    <a:lnTo>
                      <a:pt x="405" y="16944"/>
                    </a:lnTo>
                    <a:lnTo>
                      <a:pt x="405" y="2203"/>
                    </a:lnTo>
                    <a:lnTo>
                      <a:pt x="405" y="2025"/>
                    </a:lnTo>
                    <a:lnTo>
                      <a:pt x="476" y="1668"/>
                    </a:lnTo>
                    <a:lnTo>
                      <a:pt x="619" y="1346"/>
                    </a:lnTo>
                    <a:lnTo>
                      <a:pt x="810" y="1060"/>
                    </a:lnTo>
                    <a:lnTo>
                      <a:pt x="1060" y="810"/>
                    </a:lnTo>
                    <a:lnTo>
                      <a:pt x="1346" y="620"/>
                    </a:lnTo>
                    <a:lnTo>
                      <a:pt x="1667" y="477"/>
                    </a:lnTo>
                    <a:lnTo>
                      <a:pt x="2024" y="406"/>
                    </a:lnTo>
                    <a:lnTo>
                      <a:pt x="2215" y="394"/>
                    </a:lnTo>
                    <a:close/>
                    <a:moveTo>
                      <a:pt x="1989" y="1"/>
                    </a:moveTo>
                    <a:lnTo>
                      <a:pt x="1548" y="96"/>
                    </a:lnTo>
                    <a:lnTo>
                      <a:pt x="1155" y="263"/>
                    </a:lnTo>
                    <a:lnTo>
                      <a:pt x="798" y="501"/>
                    </a:lnTo>
                    <a:lnTo>
                      <a:pt x="500" y="798"/>
                    </a:lnTo>
                    <a:lnTo>
                      <a:pt x="262" y="1156"/>
                    </a:lnTo>
                    <a:lnTo>
                      <a:pt x="95" y="1549"/>
                    </a:lnTo>
                    <a:lnTo>
                      <a:pt x="12" y="1977"/>
                    </a:lnTo>
                    <a:lnTo>
                      <a:pt x="0" y="2203"/>
                    </a:lnTo>
                    <a:lnTo>
                      <a:pt x="0" y="16944"/>
                    </a:lnTo>
                    <a:lnTo>
                      <a:pt x="12" y="17170"/>
                    </a:lnTo>
                    <a:lnTo>
                      <a:pt x="95" y="17599"/>
                    </a:lnTo>
                    <a:lnTo>
                      <a:pt x="262" y="17992"/>
                    </a:lnTo>
                    <a:lnTo>
                      <a:pt x="500" y="18349"/>
                    </a:lnTo>
                    <a:lnTo>
                      <a:pt x="798" y="18647"/>
                    </a:lnTo>
                    <a:lnTo>
                      <a:pt x="1155" y="18885"/>
                    </a:lnTo>
                    <a:lnTo>
                      <a:pt x="1548" y="19063"/>
                    </a:lnTo>
                    <a:lnTo>
                      <a:pt x="1989" y="19147"/>
                    </a:lnTo>
                    <a:lnTo>
                      <a:pt x="2215" y="19159"/>
                    </a:lnTo>
                    <a:lnTo>
                      <a:pt x="16944" y="19159"/>
                    </a:lnTo>
                    <a:lnTo>
                      <a:pt x="17170" y="19147"/>
                    </a:lnTo>
                    <a:lnTo>
                      <a:pt x="17610" y="19063"/>
                    </a:lnTo>
                    <a:lnTo>
                      <a:pt x="18003" y="18885"/>
                    </a:lnTo>
                    <a:lnTo>
                      <a:pt x="18360" y="18647"/>
                    </a:lnTo>
                    <a:lnTo>
                      <a:pt x="18658" y="18349"/>
                    </a:lnTo>
                    <a:lnTo>
                      <a:pt x="18896" y="18004"/>
                    </a:lnTo>
                    <a:lnTo>
                      <a:pt x="19063" y="17599"/>
                    </a:lnTo>
                    <a:lnTo>
                      <a:pt x="19146" y="17170"/>
                    </a:lnTo>
                    <a:lnTo>
                      <a:pt x="19158" y="16944"/>
                    </a:lnTo>
                    <a:lnTo>
                      <a:pt x="19158" y="2203"/>
                    </a:lnTo>
                    <a:lnTo>
                      <a:pt x="19146" y="1977"/>
                    </a:lnTo>
                    <a:lnTo>
                      <a:pt x="19063" y="1549"/>
                    </a:lnTo>
                    <a:lnTo>
                      <a:pt x="18896" y="1156"/>
                    </a:lnTo>
                    <a:lnTo>
                      <a:pt x="18658" y="798"/>
                    </a:lnTo>
                    <a:lnTo>
                      <a:pt x="18360" y="501"/>
                    </a:lnTo>
                    <a:lnTo>
                      <a:pt x="18003" y="263"/>
                    </a:lnTo>
                    <a:lnTo>
                      <a:pt x="17610" y="96"/>
                    </a:lnTo>
                    <a:lnTo>
                      <a:pt x="17170" y="1"/>
                    </a:lnTo>
                    <a:close/>
                  </a:path>
                </a:pathLst>
              </a:custGeom>
              <a:solidFill>
                <a:srgbClr val="00334E"/>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861" name="Google Shape;5861;p3"/>
          <p:cNvSpPr txBox="1"/>
          <p:nvPr/>
        </p:nvSpPr>
        <p:spPr>
          <a:xfrm>
            <a:off x="4367175" y="3750425"/>
            <a:ext cx="1865400" cy="68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t/>
            </a:r>
            <a:endParaRPr b="1" i="0" sz="1500" u="none" cap="none" strike="noStrike">
              <a:solidFill>
                <a:schemeClr val="accent1"/>
              </a:solidFill>
              <a:latin typeface="Work Sans"/>
              <a:ea typeface="Work Sans"/>
              <a:cs typeface="Work Sans"/>
              <a:sym typeface="Work Sans"/>
            </a:endParaRPr>
          </a:p>
          <a:p>
            <a:pPr indent="0" lvl="0" marL="0" marR="0" rtl="0" algn="l">
              <a:lnSpc>
                <a:spcPct val="115000"/>
              </a:lnSpc>
              <a:spcBef>
                <a:spcPts val="0"/>
              </a:spcBef>
              <a:spcAft>
                <a:spcPts val="0"/>
              </a:spcAft>
              <a:buClr>
                <a:schemeClr val="accent2"/>
              </a:buClr>
              <a:buSzPts val="1100"/>
              <a:buFont typeface="Arial"/>
              <a:buNone/>
            </a:pPr>
            <a:r>
              <a:rPr b="0" i="0" lang="en" sz="800" u="none" cap="none" strike="noStrike">
                <a:solidFill>
                  <a:schemeClr val="lt1"/>
                </a:solidFill>
                <a:latin typeface="Work Sans"/>
                <a:ea typeface="Work Sans"/>
                <a:cs typeface="Work Sans"/>
                <a:sym typeface="Work Sans"/>
              </a:rPr>
              <a:t>Winner of “Best Influencer Marketing Platform” </a:t>
            </a:r>
            <a:endParaRPr b="1" i="0" sz="1500" u="none" cap="none" strike="noStrike">
              <a:solidFill>
                <a:schemeClr val="accent1"/>
              </a:solidFill>
              <a:latin typeface="Work Sans"/>
              <a:ea typeface="Work Sans"/>
              <a:cs typeface="Work Sans"/>
              <a:sym typeface="Work Sans"/>
            </a:endParaRPr>
          </a:p>
        </p:txBody>
      </p:sp>
      <p:pic>
        <p:nvPicPr>
          <p:cNvPr id="5862" name="Google Shape;5862;p3"/>
          <p:cNvPicPr preferRelativeResize="0"/>
          <p:nvPr/>
        </p:nvPicPr>
        <p:blipFill rotWithShape="1">
          <a:blip r:embed="rId3">
            <a:alphaModFix/>
          </a:blip>
          <a:srcRect b="0" l="0" r="0" t="0"/>
          <a:stretch/>
        </p:blipFill>
        <p:spPr>
          <a:xfrm>
            <a:off x="4452889" y="3790325"/>
            <a:ext cx="238224" cy="2382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6" name="Shape 5866"/>
        <p:cNvGrpSpPr/>
        <p:nvPr/>
      </p:nvGrpSpPr>
      <p:grpSpPr>
        <a:xfrm>
          <a:off x="0" y="0"/>
          <a:ext cx="0" cy="0"/>
          <a:chOff x="0" y="0"/>
          <a:chExt cx="0" cy="0"/>
        </a:xfrm>
      </p:grpSpPr>
      <p:sp>
        <p:nvSpPr>
          <p:cNvPr id="5867" name="Google Shape;5867;p4"/>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600"/>
              <a:buNone/>
            </a:pPr>
            <a:fld id="{00000000-1234-1234-1234-123412341234}" type="slidenum">
              <a:rPr lang="en"/>
              <a:t>‹#›</a:t>
            </a:fld>
            <a:endParaRPr sz="800">
              <a:latin typeface="Questrial"/>
              <a:ea typeface="Questrial"/>
              <a:cs typeface="Questrial"/>
              <a:sym typeface="Questrial"/>
            </a:endParaRPr>
          </a:p>
        </p:txBody>
      </p:sp>
      <p:sp>
        <p:nvSpPr>
          <p:cNvPr id="5868" name="Google Shape;5868;p4"/>
          <p:cNvSpPr/>
          <p:nvPr/>
        </p:nvSpPr>
        <p:spPr>
          <a:xfrm>
            <a:off x="534175" y="1031825"/>
            <a:ext cx="3426300" cy="10683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dk1"/>
              </a:buClr>
              <a:buSzPts val="1100"/>
              <a:buFont typeface="Arial"/>
              <a:buNone/>
            </a:pPr>
            <a:r>
              <a:rPr b="0" i="0" lang="en" sz="4100" u="none" cap="none" strike="noStrike">
                <a:solidFill>
                  <a:srgbClr val="00334E"/>
                </a:solidFill>
                <a:latin typeface="Lora SemiBold"/>
                <a:ea typeface="Lora SemiBold"/>
                <a:cs typeface="Lora SemiBold"/>
                <a:sym typeface="Lora SemiBold"/>
              </a:rPr>
              <a:t>What’s Inside?</a:t>
            </a:r>
            <a:endParaRPr b="0" i="0" sz="4100" u="none" cap="none" strike="noStrike">
              <a:solidFill>
                <a:srgbClr val="00334E"/>
              </a:solidFill>
              <a:latin typeface="Lora SemiBold"/>
              <a:ea typeface="Lora SemiBold"/>
              <a:cs typeface="Lora SemiBold"/>
              <a:sym typeface="Lora SemiBold"/>
            </a:endParaRPr>
          </a:p>
        </p:txBody>
      </p:sp>
      <p:cxnSp>
        <p:nvCxnSpPr>
          <p:cNvPr id="5869" name="Google Shape;5869;p4"/>
          <p:cNvCxnSpPr/>
          <p:nvPr/>
        </p:nvCxnSpPr>
        <p:spPr>
          <a:xfrm flipH="1" rot="10800000">
            <a:off x="0" y="1271725"/>
            <a:ext cx="445800" cy="1500"/>
          </a:xfrm>
          <a:prstGeom prst="straightConnector1">
            <a:avLst/>
          </a:prstGeom>
          <a:noFill/>
          <a:ln cap="flat" cmpd="sng" w="28575">
            <a:solidFill>
              <a:srgbClr val="00334E"/>
            </a:solidFill>
            <a:prstDash val="solid"/>
            <a:round/>
            <a:headEnd len="sm" w="sm" type="none"/>
            <a:tailEnd len="sm" w="sm" type="none"/>
          </a:ln>
        </p:spPr>
      </p:cxnSp>
      <p:sp>
        <p:nvSpPr>
          <p:cNvPr id="5870" name="Google Shape;5870;p4"/>
          <p:cNvSpPr txBox="1"/>
          <p:nvPr/>
        </p:nvSpPr>
        <p:spPr>
          <a:xfrm>
            <a:off x="4101274" y="1031829"/>
            <a:ext cx="3161100" cy="23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334E"/>
                </a:solidFill>
                <a:latin typeface="Work Sans"/>
                <a:ea typeface="Work Sans"/>
                <a:cs typeface="Work Sans"/>
                <a:sym typeface="Work Sans"/>
              </a:rPr>
              <a:t>PAGE 05</a:t>
            </a:r>
            <a:endParaRPr b="0" i="0" sz="1700" u="none" cap="none" strike="noStrike">
              <a:solidFill>
                <a:srgbClr val="00334E"/>
              </a:solidFill>
              <a:latin typeface="Work Sans"/>
              <a:ea typeface="Work Sans"/>
              <a:cs typeface="Work Sans"/>
              <a:sym typeface="Work Sans"/>
            </a:endParaRPr>
          </a:p>
        </p:txBody>
      </p:sp>
      <p:sp>
        <p:nvSpPr>
          <p:cNvPr id="5871" name="Google Shape;5871;p4"/>
          <p:cNvSpPr txBox="1"/>
          <p:nvPr/>
        </p:nvSpPr>
        <p:spPr>
          <a:xfrm>
            <a:off x="4101274" y="1597495"/>
            <a:ext cx="3161100" cy="23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334E"/>
                </a:solidFill>
                <a:latin typeface="Work Sans"/>
                <a:ea typeface="Work Sans"/>
                <a:cs typeface="Work Sans"/>
                <a:sym typeface="Work Sans"/>
              </a:rPr>
              <a:t>PAGE 08</a:t>
            </a:r>
            <a:endParaRPr b="0" i="0" sz="1700" u="none" cap="none" strike="noStrike">
              <a:solidFill>
                <a:srgbClr val="00334E"/>
              </a:solidFill>
              <a:latin typeface="Work Sans"/>
              <a:ea typeface="Work Sans"/>
              <a:cs typeface="Work Sans"/>
              <a:sym typeface="Work Sans"/>
            </a:endParaRPr>
          </a:p>
        </p:txBody>
      </p:sp>
      <p:sp>
        <p:nvSpPr>
          <p:cNvPr id="5872" name="Google Shape;5872;p4"/>
          <p:cNvSpPr txBox="1"/>
          <p:nvPr/>
        </p:nvSpPr>
        <p:spPr>
          <a:xfrm>
            <a:off x="4101274" y="2197509"/>
            <a:ext cx="3161100" cy="23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334E"/>
                </a:solidFill>
                <a:latin typeface="Work Sans"/>
                <a:ea typeface="Work Sans"/>
                <a:cs typeface="Work Sans"/>
                <a:sym typeface="Work Sans"/>
              </a:rPr>
              <a:t>PAGE 11</a:t>
            </a:r>
            <a:endParaRPr b="0" i="0" sz="1700" u="none" cap="none" strike="noStrike">
              <a:solidFill>
                <a:srgbClr val="00334E"/>
              </a:solidFill>
              <a:latin typeface="Work Sans"/>
              <a:ea typeface="Work Sans"/>
              <a:cs typeface="Work Sans"/>
              <a:sym typeface="Work Sans"/>
            </a:endParaRPr>
          </a:p>
        </p:txBody>
      </p:sp>
      <p:sp>
        <p:nvSpPr>
          <p:cNvPr id="5873" name="Google Shape;5873;p4"/>
          <p:cNvSpPr txBox="1"/>
          <p:nvPr/>
        </p:nvSpPr>
        <p:spPr>
          <a:xfrm>
            <a:off x="4101274" y="1148066"/>
            <a:ext cx="3161100" cy="33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334E"/>
                </a:solidFill>
                <a:latin typeface="Work Sans"/>
                <a:ea typeface="Work Sans"/>
                <a:cs typeface="Work Sans"/>
                <a:sym typeface="Work Sans"/>
              </a:rPr>
              <a:t>Campaign Strategy</a:t>
            </a:r>
            <a:endParaRPr b="0" i="0" sz="1400" u="none" cap="none" strike="noStrike">
              <a:solidFill>
                <a:srgbClr val="00334E"/>
              </a:solidFill>
              <a:latin typeface="Work Sans"/>
              <a:ea typeface="Work Sans"/>
              <a:cs typeface="Work Sans"/>
              <a:sym typeface="Work Sans"/>
            </a:endParaRPr>
          </a:p>
        </p:txBody>
      </p:sp>
      <p:sp>
        <p:nvSpPr>
          <p:cNvPr id="5874" name="Google Shape;5874;p4"/>
          <p:cNvSpPr txBox="1"/>
          <p:nvPr/>
        </p:nvSpPr>
        <p:spPr>
          <a:xfrm>
            <a:off x="4101274" y="1768807"/>
            <a:ext cx="3161100" cy="33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00334E"/>
                </a:solidFill>
                <a:latin typeface="Work Sans"/>
                <a:ea typeface="Work Sans"/>
                <a:cs typeface="Work Sans"/>
                <a:sym typeface="Work Sans"/>
              </a:rPr>
              <a:t>Talent + Messaging Approach </a:t>
            </a:r>
            <a:endParaRPr b="0" i="0" sz="1400" u="none" cap="none" strike="noStrike">
              <a:solidFill>
                <a:srgbClr val="00334E"/>
              </a:solidFill>
              <a:latin typeface="Work Sans"/>
              <a:ea typeface="Work Sans"/>
              <a:cs typeface="Work Sans"/>
              <a:sym typeface="Work Sans"/>
            </a:endParaRPr>
          </a:p>
        </p:txBody>
      </p:sp>
      <p:sp>
        <p:nvSpPr>
          <p:cNvPr id="5875" name="Google Shape;5875;p4"/>
          <p:cNvSpPr txBox="1"/>
          <p:nvPr/>
        </p:nvSpPr>
        <p:spPr>
          <a:xfrm>
            <a:off x="4101274" y="2316737"/>
            <a:ext cx="3161100" cy="33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 sz="1500" u="none" cap="none" strike="noStrike">
                <a:solidFill>
                  <a:srgbClr val="00334E"/>
                </a:solidFill>
                <a:latin typeface="Work Sans"/>
                <a:ea typeface="Work Sans"/>
                <a:cs typeface="Work Sans"/>
                <a:sym typeface="Work Sans"/>
              </a:rPr>
              <a:t>Talent Selection Process</a:t>
            </a:r>
            <a:endParaRPr b="0" i="0" sz="1500" u="none" cap="none" strike="noStrike">
              <a:solidFill>
                <a:srgbClr val="00334E"/>
              </a:solidFill>
              <a:latin typeface="Work Sans"/>
              <a:ea typeface="Work Sans"/>
              <a:cs typeface="Work Sans"/>
              <a:sym typeface="Work Sans"/>
            </a:endParaRPr>
          </a:p>
        </p:txBody>
      </p:sp>
      <p:sp>
        <p:nvSpPr>
          <p:cNvPr id="5876" name="Google Shape;5876;p4"/>
          <p:cNvSpPr/>
          <p:nvPr/>
        </p:nvSpPr>
        <p:spPr>
          <a:xfrm>
            <a:off x="0" y="475575"/>
            <a:ext cx="625500" cy="261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77" name="Google Shape;5877;p4"/>
          <p:cNvPicPr preferRelativeResize="0"/>
          <p:nvPr/>
        </p:nvPicPr>
        <p:blipFill rotWithShape="1">
          <a:blip r:embed="rId3">
            <a:alphaModFix/>
          </a:blip>
          <a:srcRect b="0" l="0" r="0" t="0"/>
          <a:stretch/>
        </p:blipFill>
        <p:spPr>
          <a:xfrm>
            <a:off x="8046051" y="218425"/>
            <a:ext cx="801848" cy="331003"/>
          </a:xfrm>
          <a:prstGeom prst="rect">
            <a:avLst/>
          </a:prstGeom>
          <a:noFill/>
          <a:ln>
            <a:noFill/>
          </a:ln>
        </p:spPr>
      </p:pic>
      <p:sp>
        <p:nvSpPr>
          <p:cNvPr id="5878" name="Google Shape;5878;p4"/>
          <p:cNvSpPr txBox="1"/>
          <p:nvPr/>
        </p:nvSpPr>
        <p:spPr>
          <a:xfrm>
            <a:off x="4131349" y="2718629"/>
            <a:ext cx="3161100" cy="23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334E"/>
                </a:solidFill>
                <a:latin typeface="Work Sans"/>
                <a:ea typeface="Work Sans"/>
                <a:cs typeface="Work Sans"/>
                <a:sym typeface="Work Sans"/>
              </a:rPr>
              <a:t>PAGE 14</a:t>
            </a:r>
            <a:endParaRPr b="0" i="0" sz="1700" u="none" cap="none" strike="noStrike">
              <a:solidFill>
                <a:srgbClr val="00334E"/>
              </a:solidFill>
              <a:latin typeface="Work Sans"/>
              <a:ea typeface="Work Sans"/>
              <a:cs typeface="Work Sans"/>
              <a:sym typeface="Work Sans"/>
            </a:endParaRPr>
          </a:p>
        </p:txBody>
      </p:sp>
      <p:sp>
        <p:nvSpPr>
          <p:cNvPr id="5879" name="Google Shape;5879;p4"/>
          <p:cNvSpPr txBox="1"/>
          <p:nvPr/>
        </p:nvSpPr>
        <p:spPr>
          <a:xfrm>
            <a:off x="4131349" y="3284295"/>
            <a:ext cx="3161100" cy="23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334E"/>
                </a:solidFill>
                <a:latin typeface="Work Sans"/>
                <a:ea typeface="Work Sans"/>
                <a:cs typeface="Work Sans"/>
                <a:sym typeface="Work Sans"/>
              </a:rPr>
              <a:t>PAGE 16</a:t>
            </a:r>
            <a:endParaRPr b="0" i="0" sz="1700" u="none" cap="none" strike="noStrike">
              <a:solidFill>
                <a:srgbClr val="00334E"/>
              </a:solidFill>
              <a:latin typeface="Work Sans"/>
              <a:ea typeface="Work Sans"/>
              <a:cs typeface="Work Sans"/>
              <a:sym typeface="Work Sans"/>
            </a:endParaRPr>
          </a:p>
        </p:txBody>
      </p:sp>
      <p:sp>
        <p:nvSpPr>
          <p:cNvPr id="5880" name="Google Shape;5880;p4"/>
          <p:cNvSpPr txBox="1"/>
          <p:nvPr/>
        </p:nvSpPr>
        <p:spPr>
          <a:xfrm>
            <a:off x="4131349" y="3884309"/>
            <a:ext cx="3161100" cy="23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334E"/>
                </a:solidFill>
                <a:latin typeface="Work Sans"/>
                <a:ea typeface="Work Sans"/>
                <a:cs typeface="Work Sans"/>
                <a:sym typeface="Work Sans"/>
              </a:rPr>
              <a:t>PAGE 19</a:t>
            </a:r>
            <a:endParaRPr b="0" i="0" sz="1700" u="none" cap="none" strike="noStrike">
              <a:solidFill>
                <a:srgbClr val="00334E"/>
              </a:solidFill>
              <a:latin typeface="Work Sans"/>
              <a:ea typeface="Work Sans"/>
              <a:cs typeface="Work Sans"/>
              <a:sym typeface="Work Sans"/>
            </a:endParaRPr>
          </a:p>
        </p:txBody>
      </p:sp>
      <p:sp>
        <p:nvSpPr>
          <p:cNvPr id="5881" name="Google Shape;5881;p4"/>
          <p:cNvSpPr txBox="1"/>
          <p:nvPr/>
        </p:nvSpPr>
        <p:spPr>
          <a:xfrm>
            <a:off x="4131349" y="2834866"/>
            <a:ext cx="3161100" cy="33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334E"/>
                </a:solidFill>
                <a:latin typeface="Work Sans"/>
                <a:ea typeface="Work Sans"/>
                <a:cs typeface="Work Sans"/>
                <a:sym typeface="Work Sans"/>
              </a:rPr>
              <a:t>Paid Media</a:t>
            </a:r>
            <a:endParaRPr b="0" i="0" sz="1400" u="none" cap="none" strike="noStrike">
              <a:solidFill>
                <a:srgbClr val="00334E"/>
              </a:solidFill>
              <a:latin typeface="Work Sans"/>
              <a:ea typeface="Work Sans"/>
              <a:cs typeface="Work Sans"/>
              <a:sym typeface="Work Sans"/>
            </a:endParaRPr>
          </a:p>
        </p:txBody>
      </p:sp>
      <p:sp>
        <p:nvSpPr>
          <p:cNvPr id="5882" name="Google Shape;5882;p4"/>
          <p:cNvSpPr txBox="1"/>
          <p:nvPr/>
        </p:nvSpPr>
        <p:spPr>
          <a:xfrm>
            <a:off x="4131349" y="3455607"/>
            <a:ext cx="3161100" cy="33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00334E"/>
                </a:solidFill>
                <a:latin typeface="Work Sans"/>
                <a:ea typeface="Work Sans"/>
                <a:cs typeface="Work Sans"/>
                <a:sym typeface="Work Sans"/>
              </a:rPr>
              <a:t>Tips for and On-Site Event</a:t>
            </a:r>
            <a:endParaRPr b="0" i="0" sz="1400" u="none" cap="none" strike="noStrike">
              <a:solidFill>
                <a:srgbClr val="00334E"/>
              </a:solidFill>
              <a:latin typeface="Work Sans"/>
              <a:ea typeface="Work Sans"/>
              <a:cs typeface="Work Sans"/>
              <a:sym typeface="Work Sans"/>
            </a:endParaRPr>
          </a:p>
        </p:txBody>
      </p:sp>
      <p:sp>
        <p:nvSpPr>
          <p:cNvPr id="5883" name="Google Shape;5883;p4"/>
          <p:cNvSpPr txBox="1"/>
          <p:nvPr/>
        </p:nvSpPr>
        <p:spPr>
          <a:xfrm>
            <a:off x="4131349" y="4003537"/>
            <a:ext cx="3161100" cy="33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 sz="1500" u="none" cap="none" strike="noStrike">
                <a:solidFill>
                  <a:srgbClr val="00334E"/>
                </a:solidFill>
                <a:latin typeface="Work Sans"/>
                <a:ea typeface="Work Sans"/>
                <a:cs typeface="Work Sans"/>
                <a:sym typeface="Work Sans"/>
              </a:rPr>
              <a:t>Measurement</a:t>
            </a:r>
            <a:endParaRPr b="0" i="0" sz="1500" u="none" cap="none" strike="noStrike">
              <a:solidFill>
                <a:srgbClr val="00334E"/>
              </a:solidFill>
              <a:latin typeface="Work Sans"/>
              <a:ea typeface="Work Sans"/>
              <a:cs typeface="Work Sans"/>
              <a:sym typeface="Work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4E"/>
        </a:solidFill>
      </p:bgPr>
    </p:bg>
    <p:spTree>
      <p:nvGrpSpPr>
        <p:cNvPr id="5887" name="Shape 5887"/>
        <p:cNvGrpSpPr/>
        <p:nvPr/>
      </p:nvGrpSpPr>
      <p:grpSpPr>
        <a:xfrm>
          <a:off x="0" y="0"/>
          <a:ext cx="0" cy="0"/>
          <a:chOff x="0" y="0"/>
          <a:chExt cx="0" cy="0"/>
        </a:xfrm>
      </p:grpSpPr>
      <p:pic>
        <p:nvPicPr>
          <p:cNvPr id="5888" name="Google Shape;5888;p5"/>
          <p:cNvPicPr preferRelativeResize="0"/>
          <p:nvPr/>
        </p:nvPicPr>
        <p:blipFill rotWithShape="1">
          <a:blip r:embed="rId3">
            <a:alphaModFix/>
          </a:blip>
          <a:srcRect b="0" l="0" r="0" t="0"/>
          <a:stretch/>
        </p:blipFill>
        <p:spPr>
          <a:xfrm>
            <a:off x="8046051" y="218425"/>
            <a:ext cx="801848" cy="331003"/>
          </a:xfrm>
          <a:prstGeom prst="rect">
            <a:avLst/>
          </a:prstGeom>
          <a:noFill/>
          <a:ln>
            <a:noFill/>
          </a:ln>
        </p:spPr>
      </p:pic>
      <p:sp>
        <p:nvSpPr>
          <p:cNvPr id="5889" name="Google Shape;5889;p5"/>
          <p:cNvSpPr txBox="1"/>
          <p:nvPr>
            <p:ph type="title"/>
          </p:nvPr>
        </p:nvSpPr>
        <p:spPr>
          <a:xfrm>
            <a:off x="620100" y="1672317"/>
            <a:ext cx="4932900" cy="47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ts val="990"/>
              <a:buFont typeface="Arial"/>
              <a:buNone/>
            </a:pPr>
            <a:r>
              <a:rPr b="0" lang="en">
                <a:solidFill>
                  <a:schemeClr val="lt1"/>
                </a:solidFill>
              </a:rPr>
              <a:t>Campaign Strategy</a:t>
            </a:r>
            <a:endParaRPr b="0">
              <a:solidFill>
                <a:schemeClr val="lt1"/>
              </a:solidFill>
            </a:endParaRPr>
          </a:p>
        </p:txBody>
      </p:sp>
      <p:sp>
        <p:nvSpPr>
          <p:cNvPr id="5890" name="Google Shape;5890;p5"/>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600"/>
              <a:buNone/>
            </a:pPr>
            <a:fld id="{00000000-1234-1234-1234-123412341234}" type="slidenum">
              <a:rPr lang="en">
                <a:solidFill>
                  <a:srgbClr val="666666"/>
                </a:solidFill>
              </a:rPr>
              <a:t>‹#›</a:t>
            </a:fld>
            <a:endParaRPr sz="800">
              <a:solidFill>
                <a:srgbClr val="666666"/>
              </a:solidFill>
              <a:latin typeface="Questrial"/>
              <a:ea typeface="Questrial"/>
              <a:cs typeface="Questrial"/>
              <a:sym typeface="Questrial"/>
            </a:endParaRPr>
          </a:p>
        </p:txBody>
      </p:sp>
      <p:grpSp>
        <p:nvGrpSpPr>
          <p:cNvPr id="5891" name="Google Shape;5891;p5"/>
          <p:cNvGrpSpPr/>
          <p:nvPr/>
        </p:nvGrpSpPr>
        <p:grpSpPr>
          <a:xfrm>
            <a:off x="4655605" y="549138"/>
            <a:ext cx="1450074" cy="1406374"/>
            <a:chOff x="3213650" y="306450"/>
            <a:chExt cx="1532200" cy="1486025"/>
          </a:xfrm>
        </p:grpSpPr>
        <p:grpSp>
          <p:nvGrpSpPr>
            <p:cNvPr id="5892" name="Google Shape;5892;p5"/>
            <p:cNvGrpSpPr/>
            <p:nvPr/>
          </p:nvGrpSpPr>
          <p:grpSpPr>
            <a:xfrm>
              <a:off x="3213650" y="306450"/>
              <a:ext cx="1532200" cy="140700"/>
              <a:chOff x="3213650" y="306450"/>
              <a:chExt cx="1532200" cy="140700"/>
            </a:xfrm>
          </p:grpSpPr>
          <p:sp>
            <p:nvSpPr>
              <p:cNvPr id="5893" name="Google Shape;5893;p5"/>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4" name="Google Shape;5894;p5"/>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5" name="Google Shape;5895;p5"/>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6" name="Google Shape;5896;p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7" name="Google Shape;5897;p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98" name="Google Shape;5898;p5"/>
            <p:cNvGrpSpPr/>
            <p:nvPr/>
          </p:nvGrpSpPr>
          <p:grpSpPr>
            <a:xfrm>
              <a:off x="3213650" y="575515"/>
              <a:ext cx="1532200" cy="140700"/>
              <a:chOff x="3213650" y="306450"/>
              <a:chExt cx="1532200" cy="140700"/>
            </a:xfrm>
          </p:grpSpPr>
          <p:sp>
            <p:nvSpPr>
              <p:cNvPr id="5899" name="Google Shape;5899;p5"/>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0" name="Google Shape;5900;p5"/>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1" name="Google Shape;5901;p5"/>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2" name="Google Shape;5902;p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3" name="Google Shape;5903;p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04" name="Google Shape;5904;p5"/>
            <p:cNvGrpSpPr/>
            <p:nvPr/>
          </p:nvGrpSpPr>
          <p:grpSpPr>
            <a:xfrm>
              <a:off x="3213650" y="844580"/>
              <a:ext cx="1532200" cy="140700"/>
              <a:chOff x="3213650" y="306450"/>
              <a:chExt cx="1532200" cy="140700"/>
            </a:xfrm>
          </p:grpSpPr>
          <p:sp>
            <p:nvSpPr>
              <p:cNvPr id="5905" name="Google Shape;5905;p5"/>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6" name="Google Shape;5906;p5"/>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7" name="Google Shape;5907;p5"/>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8" name="Google Shape;5908;p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9" name="Google Shape;5909;p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10" name="Google Shape;5910;p5"/>
            <p:cNvGrpSpPr/>
            <p:nvPr/>
          </p:nvGrpSpPr>
          <p:grpSpPr>
            <a:xfrm>
              <a:off x="3213650" y="1113645"/>
              <a:ext cx="1532200" cy="140700"/>
              <a:chOff x="3213650" y="306450"/>
              <a:chExt cx="1532200" cy="140700"/>
            </a:xfrm>
          </p:grpSpPr>
          <p:sp>
            <p:nvSpPr>
              <p:cNvPr id="5911" name="Google Shape;5911;p5"/>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2" name="Google Shape;5912;p5"/>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3" name="Google Shape;5913;p5"/>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4" name="Google Shape;5914;p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5" name="Google Shape;5915;p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16" name="Google Shape;5916;p5"/>
            <p:cNvGrpSpPr/>
            <p:nvPr/>
          </p:nvGrpSpPr>
          <p:grpSpPr>
            <a:xfrm>
              <a:off x="3213650" y="1382710"/>
              <a:ext cx="1532200" cy="140700"/>
              <a:chOff x="3213650" y="306450"/>
              <a:chExt cx="1532200" cy="140700"/>
            </a:xfrm>
          </p:grpSpPr>
          <p:sp>
            <p:nvSpPr>
              <p:cNvPr id="5917" name="Google Shape;5917;p5"/>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8" name="Google Shape;5918;p5"/>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9" name="Google Shape;5919;p5"/>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0" name="Google Shape;5920;p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1" name="Google Shape;5921;p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22" name="Google Shape;5922;p5"/>
            <p:cNvGrpSpPr/>
            <p:nvPr/>
          </p:nvGrpSpPr>
          <p:grpSpPr>
            <a:xfrm>
              <a:off x="3213650" y="1651775"/>
              <a:ext cx="1532200" cy="140700"/>
              <a:chOff x="3213650" y="306450"/>
              <a:chExt cx="1532200" cy="140700"/>
            </a:xfrm>
          </p:grpSpPr>
          <p:sp>
            <p:nvSpPr>
              <p:cNvPr id="5923" name="Google Shape;5923;p5"/>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4" name="Google Shape;5924;p5"/>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5" name="Google Shape;5925;p5"/>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6" name="Google Shape;5926;p5"/>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7" name="Google Shape;5927;p5"/>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1" name="Shape 5931"/>
        <p:cNvGrpSpPr/>
        <p:nvPr/>
      </p:nvGrpSpPr>
      <p:grpSpPr>
        <a:xfrm>
          <a:off x="0" y="0"/>
          <a:ext cx="0" cy="0"/>
          <a:chOff x="0" y="0"/>
          <a:chExt cx="0" cy="0"/>
        </a:xfrm>
      </p:grpSpPr>
      <p:sp>
        <p:nvSpPr>
          <p:cNvPr id="5932" name="Google Shape;5932;p6"/>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600"/>
              <a:buNone/>
            </a:pPr>
            <a:fld id="{00000000-1234-1234-1234-123412341234}" type="slidenum">
              <a:rPr lang="en"/>
              <a:t>‹#›</a:t>
            </a:fld>
            <a:endParaRPr sz="800">
              <a:latin typeface="Questrial"/>
              <a:ea typeface="Questrial"/>
              <a:cs typeface="Questrial"/>
              <a:sym typeface="Questrial"/>
            </a:endParaRPr>
          </a:p>
        </p:txBody>
      </p:sp>
      <p:pic>
        <p:nvPicPr>
          <p:cNvPr id="5933" name="Google Shape;5933;p6"/>
          <p:cNvPicPr preferRelativeResize="0"/>
          <p:nvPr/>
        </p:nvPicPr>
        <p:blipFill rotWithShape="1">
          <a:blip r:embed="rId3">
            <a:alphaModFix/>
          </a:blip>
          <a:srcRect b="0" l="0" r="0" t="0"/>
          <a:stretch/>
        </p:blipFill>
        <p:spPr>
          <a:xfrm>
            <a:off x="8046051" y="218425"/>
            <a:ext cx="801848" cy="331003"/>
          </a:xfrm>
          <a:prstGeom prst="rect">
            <a:avLst/>
          </a:prstGeom>
          <a:noFill/>
          <a:ln>
            <a:noFill/>
          </a:ln>
        </p:spPr>
      </p:pic>
      <p:sp>
        <p:nvSpPr>
          <p:cNvPr id="5934" name="Google Shape;5934;p6"/>
          <p:cNvSpPr txBox="1"/>
          <p:nvPr>
            <p:ph type="title"/>
          </p:nvPr>
        </p:nvSpPr>
        <p:spPr>
          <a:xfrm>
            <a:off x="534175" y="324375"/>
            <a:ext cx="7581900" cy="680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1111"/>
              <a:buNone/>
            </a:pPr>
            <a:r>
              <a:rPr lang="en"/>
              <a:t>What We Heard</a:t>
            </a:r>
            <a:endParaRPr/>
          </a:p>
          <a:p>
            <a:pPr indent="0" lvl="0" marL="0" rtl="0" algn="l">
              <a:lnSpc>
                <a:spcPct val="115000"/>
              </a:lnSpc>
              <a:spcBef>
                <a:spcPts val="0"/>
              </a:spcBef>
              <a:spcAft>
                <a:spcPts val="0"/>
              </a:spcAft>
              <a:buSzPct val="111111"/>
              <a:buNone/>
            </a:pPr>
            <a:r>
              <a:t/>
            </a:r>
            <a:endParaRPr/>
          </a:p>
        </p:txBody>
      </p:sp>
      <p:sp>
        <p:nvSpPr>
          <p:cNvPr id="5935" name="Google Shape;5935;p6"/>
          <p:cNvSpPr txBox="1"/>
          <p:nvPr>
            <p:ph idx="1" type="body"/>
          </p:nvPr>
        </p:nvSpPr>
        <p:spPr>
          <a:xfrm>
            <a:off x="534175" y="1123850"/>
            <a:ext cx="4686300" cy="32616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935"/>
              <a:buNone/>
            </a:pPr>
            <a:r>
              <a:rPr b="1" lang="en" sz="1220"/>
              <a:t>OBJECTIVE </a:t>
            </a:r>
            <a:endParaRPr b="1" sz="1220"/>
          </a:p>
          <a:p>
            <a:pPr indent="0" lvl="0" marL="0" rtl="0" algn="l">
              <a:lnSpc>
                <a:spcPct val="80000"/>
              </a:lnSpc>
              <a:spcBef>
                <a:spcPts val="0"/>
              </a:spcBef>
              <a:spcAft>
                <a:spcPts val="0"/>
              </a:spcAft>
              <a:buSzPts val="935"/>
              <a:buNone/>
            </a:pPr>
            <a:r>
              <a:rPr lang="en" sz="1220">
                <a:highlight>
                  <a:schemeClr val="lt1"/>
                </a:highlight>
              </a:rPr>
              <a:t>Increase awareness and drive event attendance + traffic </a:t>
            </a:r>
            <a:endParaRPr sz="1220">
              <a:highlight>
                <a:schemeClr val="lt1"/>
              </a:highlight>
            </a:endParaRPr>
          </a:p>
          <a:p>
            <a:pPr indent="0" lvl="0" marL="0" rtl="0" algn="l">
              <a:lnSpc>
                <a:spcPct val="80000"/>
              </a:lnSpc>
              <a:spcBef>
                <a:spcPts val="0"/>
              </a:spcBef>
              <a:spcAft>
                <a:spcPts val="0"/>
              </a:spcAft>
              <a:buSzPts val="935"/>
              <a:buNone/>
            </a:pPr>
            <a:r>
              <a:rPr lang="en" sz="1220">
                <a:highlight>
                  <a:schemeClr val="lt1"/>
                </a:highlight>
              </a:rPr>
              <a:t>to the Qualtrics website.</a:t>
            </a:r>
            <a:endParaRPr sz="1220">
              <a:highlight>
                <a:schemeClr val="lt1"/>
              </a:highlight>
            </a:endParaRPr>
          </a:p>
          <a:p>
            <a:pPr indent="0" lvl="0" marL="0" rtl="0" algn="l">
              <a:lnSpc>
                <a:spcPct val="80000"/>
              </a:lnSpc>
              <a:spcBef>
                <a:spcPts val="0"/>
              </a:spcBef>
              <a:spcAft>
                <a:spcPts val="0"/>
              </a:spcAft>
              <a:buSzPts val="935"/>
              <a:buNone/>
            </a:pPr>
            <a:r>
              <a:t/>
            </a:r>
            <a:endParaRPr sz="1220">
              <a:highlight>
                <a:schemeClr val="lt1"/>
              </a:highlight>
            </a:endParaRPr>
          </a:p>
          <a:p>
            <a:pPr indent="0" lvl="0" marL="0" rtl="0" algn="l">
              <a:lnSpc>
                <a:spcPct val="80000"/>
              </a:lnSpc>
              <a:spcBef>
                <a:spcPts val="0"/>
              </a:spcBef>
              <a:spcAft>
                <a:spcPts val="0"/>
              </a:spcAft>
              <a:buSzPts val="935"/>
              <a:buNone/>
            </a:pPr>
            <a:r>
              <a:rPr b="1" lang="en" sz="1220">
                <a:highlight>
                  <a:schemeClr val="lt1"/>
                </a:highlight>
              </a:rPr>
              <a:t>THE TARGET AUDIENCE</a:t>
            </a:r>
            <a:endParaRPr b="1" sz="1220">
              <a:highlight>
                <a:schemeClr val="lt1"/>
              </a:highlight>
            </a:endParaRPr>
          </a:p>
          <a:p>
            <a:pPr indent="0" lvl="0" marL="0" rtl="0" algn="l">
              <a:lnSpc>
                <a:spcPct val="80000"/>
              </a:lnSpc>
              <a:spcBef>
                <a:spcPts val="0"/>
              </a:spcBef>
              <a:spcAft>
                <a:spcPts val="0"/>
              </a:spcAft>
              <a:buClr>
                <a:schemeClr val="dk1"/>
              </a:buClr>
              <a:buSzPts val="935"/>
              <a:buFont typeface="Arial"/>
              <a:buNone/>
            </a:pPr>
            <a:r>
              <a:rPr lang="en" sz="1220">
                <a:solidFill>
                  <a:srgbClr val="003350"/>
                </a:solidFill>
              </a:rPr>
              <a:t>Tech-centric executives + decision makers</a:t>
            </a:r>
            <a:endParaRPr sz="1220">
              <a:highlight>
                <a:schemeClr val="lt1"/>
              </a:highlight>
            </a:endParaRPr>
          </a:p>
          <a:p>
            <a:pPr indent="0" lvl="0" marL="0" rtl="0" algn="l">
              <a:lnSpc>
                <a:spcPct val="80000"/>
              </a:lnSpc>
              <a:spcBef>
                <a:spcPts val="0"/>
              </a:spcBef>
              <a:spcAft>
                <a:spcPts val="0"/>
              </a:spcAft>
              <a:buSzPts val="935"/>
              <a:buNone/>
            </a:pPr>
            <a:r>
              <a:t/>
            </a:r>
            <a:endParaRPr sz="1220"/>
          </a:p>
          <a:p>
            <a:pPr indent="0" lvl="0" marL="0" rtl="0" algn="l">
              <a:lnSpc>
                <a:spcPct val="80000"/>
              </a:lnSpc>
              <a:spcBef>
                <a:spcPts val="0"/>
              </a:spcBef>
              <a:spcAft>
                <a:spcPts val="0"/>
              </a:spcAft>
              <a:buSzPts val="935"/>
              <a:buNone/>
            </a:pPr>
            <a:r>
              <a:rPr b="1" lang="en" sz="1220"/>
              <a:t>FLIGHTING + APPROACH: </a:t>
            </a:r>
            <a:endParaRPr b="1" sz="1220"/>
          </a:p>
          <a:p>
            <a:pPr indent="0" lvl="0" marL="0" rtl="0" algn="l">
              <a:lnSpc>
                <a:spcPct val="80000"/>
              </a:lnSpc>
              <a:spcBef>
                <a:spcPts val="0"/>
              </a:spcBef>
              <a:spcAft>
                <a:spcPts val="0"/>
              </a:spcAft>
              <a:buSzPts val="935"/>
              <a:buNone/>
            </a:pPr>
            <a:r>
              <a:rPr lang="en" sz="1220">
                <a:highlight>
                  <a:schemeClr val="lt1"/>
                </a:highlight>
              </a:rPr>
              <a:t>Pre-event (Pre-Feb 20) Drive event registrations</a:t>
            </a:r>
            <a:endParaRPr sz="1220">
              <a:highlight>
                <a:schemeClr val="lt1"/>
              </a:highlight>
            </a:endParaRPr>
          </a:p>
          <a:p>
            <a:pPr indent="0" lvl="0" marL="0" rtl="0" algn="l">
              <a:lnSpc>
                <a:spcPct val="80000"/>
              </a:lnSpc>
              <a:spcBef>
                <a:spcPts val="0"/>
              </a:spcBef>
              <a:spcAft>
                <a:spcPts val="0"/>
              </a:spcAft>
              <a:buSzPts val="935"/>
              <a:buNone/>
            </a:pPr>
            <a:r>
              <a:rPr lang="en" sz="1220">
                <a:highlight>
                  <a:schemeClr val="lt1"/>
                </a:highlight>
              </a:rPr>
              <a:t>Onsite (March 7-9): Brand awareness push  </a:t>
            </a:r>
            <a:endParaRPr sz="1220"/>
          </a:p>
          <a:p>
            <a:pPr indent="0" lvl="0" marL="0" rtl="0" algn="l">
              <a:lnSpc>
                <a:spcPct val="80000"/>
              </a:lnSpc>
              <a:spcBef>
                <a:spcPts val="0"/>
              </a:spcBef>
              <a:spcAft>
                <a:spcPts val="0"/>
              </a:spcAft>
              <a:buSzPts val="935"/>
              <a:buNone/>
            </a:pPr>
            <a:r>
              <a:t/>
            </a:r>
            <a:endParaRPr sz="1220"/>
          </a:p>
          <a:p>
            <a:pPr indent="0" lvl="0" marL="0" rtl="0" algn="l">
              <a:lnSpc>
                <a:spcPct val="80000"/>
              </a:lnSpc>
              <a:spcBef>
                <a:spcPts val="0"/>
              </a:spcBef>
              <a:spcAft>
                <a:spcPts val="0"/>
              </a:spcAft>
              <a:buSzPts val="935"/>
              <a:buNone/>
            </a:pPr>
            <a:r>
              <a:rPr b="1" lang="en" sz="1220"/>
              <a:t>INVESTMENT</a:t>
            </a:r>
            <a:endParaRPr b="1" sz="1220"/>
          </a:p>
          <a:p>
            <a:pPr indent="0" lvl="0" marL="0" rtl="0" algn="l">
              <a:lnSpc>
                <a:spcPct val="80000"/>
              </a:lnSpc>
              <a:spcBef>
                <a:spcPts val="0"/>
              </a:spcBef>
              <a:spcAft>
                <a:spcPts val="0"/>
              </a:spcAft>
              <a:buSzPts val="935"/>
              <a:buNone/>
            </a:pPr>
            <a:r>
              <a:rPr lang="en" sz="1220"/>
              <a:t>$10,000</a:t>
            </a:r>
            <a:endParaRPr sz="1220"/>
          </a:p>
          <a:p>
            <a:pPr indent="0" lvl="0" marL="0" rtl="0" algn="l">
              <a:lnSpc>
                <a:spcPct val="80000"/>
              </a:lnSpc>
              <a:spcBef>
                <a:spcPts val="0"/>
              </a:spcBef>
              <a:spcAft>
                <a:spcPts val="0"/>
              </a:spcAft>
              <a:buSzPts val="935"/>
              <a:buNone/>
            </a:pPr>
            <a:r>
              <a:t/>
            </a:r>
            <a:endParaRPr sz="1220"/>
          </a:p>
          <a:p>
            <a:pPr indent="0" lvl="0" marL="0" rtl="0" algn="l">
              <a:lnSpc>
                <a:spcPct val="80000"/>
              </a:lnSpc>
              <a:spcBef>
                <a:spcPts val="0"/>
              </a:spcBef>
              <a:spcAft>
                <a:spcPts val="0"/>
              </a:spcAft>
              <a:buSzPts val="935"/>
              <a:buNone/>
            </a:pPr>
            <a:r>
              <a:rPr b="1" lang="en" sz="1220">
                <a:highlight>
                  <a:schemeClr val="lt1"/>
                </a:highlight>
              </a:rPr>
              <a:t>KPIs</a:t>
            </a:r>
            <a:endParaRPr b="1" sz="1220">
              <a:highlight>
                <a:schemeClr val="lt1"/>
              </a:highlight>
            </a:endParaRPr>
          </a:p>
          <a:p>
            <a:pPr indent="0" lvl="0" marL="0" rtl="0" algn="l">
              <a:lnSpc>
                <a:spcPct val="80000"/>
              </a:lnSpc>
              <a:spcBef>
                <a:spcPts val="0"/>
              </a:spcBef>
              <a:spcAft>
                <a:spcPts val="0"/>
              </a:spcAft>
              <a:buSzPts val="935"/>
              <a:buNone/>
            </a:pPr>
            <a:r>
              <a:rPr lang="en" sz="1220">
                <a:highlight>
                  <a:schemeClr val="lt1"/>
                </a:highlight>
              </a:rPr>
              <a:t>Awareness + Site Traffic </a:t>
            </a:r>
            <a:endParaRPr sz="1220">
              <a:highlight>
                <a:schemeClr val="lt1"/>
              </a:highlight>
            </a:endParaRPr>
          </a:p>
          <a:p>
            <a:pPr indent="0" lvl="0" marL="0" rtl="0" algn="l">
              <a:lnSpc>
                <a:spcPct val="80000"/>
              </a:lnSpc>
              <a:spcBef>
                <a:spcPts val="0"/>
              </a:spcBef>
              <a:spcAft>
                <a:spcPts val="0"/>
              </a:spcAft>
              <a:buSzPts val="935"/>
              <a:buNone/>
            </a:pPr>
            <a:r>
              <a:t/>
            </a:r>
            <a:endParaRPr sz="1220">
              <a:highlight>
                <a:schemeClr val="lt1"/>
              </a:highlight>
            </a:endParaRPr>
          </a:p>
          <a:p>
            <a:pPr indent="0" lvl="0" marL="0" rtl="0" algn="l">
              <a:lnSpc>
                <a:spcPct val="80000"/>
              </a:lnSpc>
              <a:spcBef>
                <a:spcPts val="0"/>
              </a:spcBef>
              <a:spcAft>
                <a:spcPts val="0"/>
              </a:spcAft>
              <a:buSzPts val="935"/>
              <a:buNone/>
            </a:pPr>
            <a:r>
              <a:rPr b="1" lang="en" sz="1220">
                <a:highlight>
                  <a:schemeClr val="lt1"/>
                </a:highlight>
              </a:rPr>
              <a:t>EVENT DATE</a:t>
            </a:r>
            <a:endParaRPr b="1" sz="1220">
              <a:highlight>
                <a:schemeClr val="lt1"/>
              </a:highlight>
            </a:endParaRPr>
          </a:p>
          <a:p>
            <a:pPr indent="0" lvl="0" marL="0" rtl="0" algn="l">
              <a:lnSpc>
                <a:spcPct val="80000"/>
              </a:lnSpc>
              <a:spcBef>
                <a:spcPts val="0"/>
              </a:spcBef>
              <a:spcAft>
                <a:spcPts val="0"/>
              </a:spcAft>
              <a:buSzPts val="935"/>
              <a:buNone/>
            </a:pPr>
            <a:r>
              <a:rPr lang="en" sz="1220">
                <a:highlight>
                  <a:schemeClr val="lt1"/>
                </a:highlight>
              </a:rPr>
              <a:t>March 7-9, 2023</a:t>
            </a:r>
            <a:endParaRPr sz="1220">
              <a:highlight>
                <a:schemeClr val="lt1"/>
              </a:highlight>
            </a:endParaRPr>
          </a:p>
          <a:p>
            <a:pPr indent="0" lvl="0" marL="0" rtl="0" algn="l">
              <a:lnSpc>
                <a:spcPct val="80000"/>
              </a:lnSpc>
              <a:spcBef>
                <a:spcPts val="0"/>
              </a:spcBef>
              <a:spcAft>
                <a:spcPts val="0"/>
              </a:spcAft>
              <a:buSzPts val="935"/>
              <a:buNone/>
            </a:pPr>
            <a:r>
              <a:t/>
            </a:r>
            <a:endParaRPr sz="1220">
              <a:highlight>
                <a:schemeClr val="lt1"/>
              </a:highlight>
            </a:endParaRPr>
          </a:p>
          <a:p>
            <a:pPr indent="0" lvl="0" marL="0" rtl="0" algn="l">
              <a:lnSpc>
                <a:spcPct val="80000"/>
              </a:lnSpc>
              <a:spcBef>
                <a:spcPts val="0"/>
              </a:spcBef>
              <a:spcAft>
                <a:spcPts val="0"/>
              </a:spcAft>
              <a:buSzPts val="935"/>
              <a:buNone/>
            </a:pPr>
            <a:r>
              <a:rPr b="1" lang="en" sz="1220">
                <a:highlight>
                  <a:schemeClr val="lt1"/>
                </a:highlight>
              </a:rPr>
              <a:t>EVENT LOCATION</a:t>
            </a:r>
            <a:endParaRPr b="1" sz="1220">
              <a:highlight>
                <a:schemeClr val="lt1"/>
              </a:highlight>
            </a:endParaRPr>
          </a:p>
          <a:p>
            <a:pPr indent="0" lvl="0" marL="0" rtl="0" algn="l">
              <a:lnSpc>
                <a:spcPct val="80000"/>
              </a:lnSpc>
              <a:spcBef>
                <a:spcPts val="0"/>
              </a:spcBef>
              <a:spcAft>
                <a:spcPts val="0"/>
              </a:spcAft>
              <a:buSzPts val="935"/>
              <a:buNone/>
            </a:pPr>
            <a:r>
              <a:rPr lang="en" sz="1220">
                <a:highlight>
                  <a:schemeClr val="lt1"/>
                </a:highlight>
              </a:rPr>
              <a:t>Salt Lake City</a:t>
            </a:r>
            <a:endParaRPr sz="1220">
              <a:highlight>
                <a:schemeClr val="lt1"/>
              </a:highlight>
            </a:endParaRPr>
          </a:p>
          <a:p>
            <a:pPr indent="0" lvl="0" marL="0" rtl="0" algn="l">
              <a:lnSpc>
                <a:spcPct val="80000"/>
              </a:lnSpc>
              <a:spcBef>
                <a:spcPts val="0"/>
              </a:spcBef>
              <a:spcAft>
                <a:spcPts val="0"/>
              </a:spcAft>
              <a:buSzPts val="935"/>
              <a:buNone/>
            </a:pPr>
            <a:r>
              <a:t/>
            </a:r>
            <a:endParaRPr sz="850">
              <a:highlight>
                <a:schemeClr val="lt1"/>
              </a:highlight>
            </a:endParaRPr>
          </a:p>
        </p:txBody>
      </p:sp>
      <p:sp>
        <p:nvSpPr>
          <p:cNvPr id="5936" name="Google Shape;5936;p6"/>
          <p:cNvSpPr/>
          <p:nvPr/>
        </p:nvSpPr>
        <p:spPr>
          <a:xfrm>
            <a:off x="5303067" y="1110324"/>
            <a:ext cx="3173400" cy="3173400"/>
          </a:xfrm>
          <a:prstGeom prst="donut">
            <a:avLst>
              <a:gd fmla="val 25000" name="adj"/>
            </a:avLst>
          </a:prstGeom>
          <a:solidFill>
            <a:srgbClr val="B5D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937" name="Google Shape;5937;p6"/>
          <p:cNvPicPr preferRelativeResize="0"/>
          <p:nvPr/>
        </p:nvPicPr>
        <p:blipFill rotWithShape="1">
          <a:blip r:embed="rId4">
            <a:alphaModFix/>
          </a:blip>
          <a:srcRect b="0" l="0" r="0" t="9"/>
          <a:stretch/>
        </p:blipFill>
        <p:spPr>
          <a:xfrm>
            <a:off x="6107591" y="1059123"/>
            <a:ext cx="1598700" cy="3459600"/>
          </a:xfrm>
          <a:prstGeom prst="roundRect">
            <a:avLst>
              <a:gd fmla="val 16667" name="adj"/>
            </a:avLst>
          </a:prstGeom>
          <a:noFill/>
          <a:ln>
            <a:noFill/>
          </a:ln>
        </p:spPr>
      </p:pic>
      <p:pic>
        <p:nvPicPr>
          <p:cNvPr id="5938" name="Google Shape;5938;p6"/>
          <p:cNvPicPr preferRelativeResize="0"/>
          <p:nvPr/>
        </p:nvPicPr>
        <p:blipFill rotWithShape="1">
          <a:blip r:embed="rId5">
            <a:alphaModFix/>
          </a:blip>
          <a:srcRect b="0" l="0" r="7449" t="0"/>
          <a:stretch/>
        </p:blipFill>
        <p:spPr>
          <a:xfrm>
            <a:off x="5714550" y="796025"/>
            <a:ext cx="2120176" cy="3949674"/>
          </a:xfrm>
          <a:prstGeom prst="rect">
            <a:avLst/>
          </a:prstGeom>
          <a:noFill/>
          <a:ln>
            <a:noFill/>
          </a:ln>
        </p:spPr>
      </p:pic>
      <p:grpSp>
        <p:nvGrpSpPr>
          <p:cNvPr id="5939" name="Google Shape;5939;p6"/>
          <p:cNvGrpSpPr/>
          <p:nvPr/>
        </p:nvGrpSpPr>
        <p:grpSpPr>
          <a:xfrm>
            <a:off x="6801904" y="3129544"/>
            <a:ext cx="189435" cy="49644"/>
            <a:chOff x="4239675" y="10075"/>
            <a:chExt cx="795610" cy="208500"/>
          </a:xfrm>
        </p:grpSpPr>
        <p:sp>
          <p:nvSpPr>
            <p:cNvPr id="5940" name="Google Shape;5940;p6"/>
            <p:cNvSpPr/>
            <p:nvPr/>
          </p:nvSpPr>
          <p:spPr>
            <a:xfrm>
              <a:off x="4239675" y="10075"/>
              <a:ext cx="208200" cy="208500"/>
            </a:xfrm>
            <a:prstGeom prst="ellipse">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1" name="Google Shape;5941;p6"/>
            <p:cNvSpPr/>
            <p:nvPr/>
          </p:nvSpPr>
          <p:spPr>
            <a:xfrm>
              <a:off x="4533380" y="10075"/>
              <a:ext cx="208200" cy="2085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2" name="Google Shape;5942;p6"/>
            <p:cNvSpPr/>
            <p:nvPr/>
          </p:nvSpPr>
          <p:spPr>
            <a:xfrm>
              <a:off x="4827085" y="10075"/>
              <a:ext cx="208200" cy="208500"/>
            </a:xfrm>
            <a:prstGeom prst="ellipse">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4D69"/>
        </a:solidFill>
      </p:bgPr>
    </p:bg>
    <p:spTree>
      <p:nvGrpSpPr>
        <p:cNvPr id="5946" name="Shape 5946"/>
        <p:cNvGrpSpPr/>
        <p:nvPr/>
      </p:nvGrpSpPr>
      <p:grpSpPr>
        <a:xfrm>
          <a:off x="0" y="0"/>
          <a:ext cx="0" cy="0"/>
          <a:chOff x="0" y="0"/>
          <a:chExt cx="0" cy="0"/>
        </a:xfrm>
      </p:grpSpPr>
      <p:grpSp>
        <p:nvGrpSpPr>
          <p:cNvPr id="5947" name="Google Shape;5947;p7"/>
          <p:cNvGrpSpPr/>
          <p:nvPr/>
        </p:nvGrpSpPr>
        <p:grpSpPr>
          <a:xfrm>
            <a:off x="7968960" y="4092636"/>
            <a:ext cx="834283" cy="809141"/>
            <a:chOff x="3213650" y="306450"/>
            <a:chExt cx="1532200" cy="1486025"/>
          </a:xfrm>
        </p:grpSpPr>
        <p:grpSp>
          <p:nvGrpSpPr>
            <p:cNvPr id="5948" name="Google Shape;5948;p7"/>
            <p:cNvGrpSpPr/>
            <p:nvPr/>
          </p:nvGrpSpPr>
          <p:grpSpPr>
            <a:xfrm>
              <a:off x="3213650" y="306450"/>
              <a:ext cx="1532200" cy="140700"/>
              <a:chOff x="3213650" y="306450"/>
              <a:chExt cx="1532200" cy="140700"/>
            </a:xfrm>
          </p:grpSpPr>
          <p:sp>
            <p:nvSpPr>
              <p:cNvPr id="5949" name="Google Shape;5949;p7"/>
              <p:cNvSpPr/>
              <p:nvPr/>
            </p:nvSpPr>
            <p:spPr>
              <a:xfrm>
                <a:off x="3213650" y="306450"/>
                <a:ext cx="140700" cy="140700"/>
              </a:xfrm>
              <a:prstGeom prst="ellipse">
                <a:avLst/>
              </a:prstGeom>
              <a:solidFill>
                <a:srgbClr val="0097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0" name="Google Shape;5950;p7"/>
              <p:cNvSpPr/>
              <p:nvPr/>
            </p:nvSpPr>
            <p:spPr>
              <a:xfrm>
                <a:off x="3561525" y="306450"/>
                <a:ext cx="140700" cy="140700"/>
              </a:xfrm>
              <a:prstGeom prst="ellipse">
                <a:avLst/>
              </a:prstGeom>
              <a:solidFill>
                <a:srgbClr val="0097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1" name="Google Shape;5951;p7"/>
              <p:cNvSpPr/>
              <p:nvPr/>
            </p:nvSpPr>
            <p:spPr>
              <a:xfrm>
                <a:off x="3909400" y="306450"/>
                <a:ext cx="140700" cy="140700"/>
              </a:xfrm>
              <a:prstGeom prst="ellipse">
                <a:avLst/>
              </a:prstGeom>
              <a:solidFill>
                <a:srgbClr val="0097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2" name="Google Shape;5952;p7"/>
              <p:cNvSpPr/>
              <p:nvPr/>
            </p:nvSpPr>
            <p:spPr>
              <a:xfrm>
                <a:off x="4257275" y="306450"/>
                <a:ext cx="140700" cy="140700"/>
              </a:xfrm>
              <a:prstGeom prst="ellipse">
                <a:avLst/>
              </a:prstGeom>
              <a:solidFill>
                <a:srgbClr val="0097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3" name="Google Shape;5953;p7"/>
              <p:cNvSpPr/>
              <p:nvPr/>
            </p:nvSpPr>
            <p:spPr>
              <a:xfrm>
                <a:off x="4605150" y="306450"/>
                <a:ext cx="140700" cy="140700"/>
              </a:xfrm>
              <a:prstGeom prst="ellipse">
                <a:avLst/>
              </a:prstGeom>
              <a:solidFill>
                <a:srgbClr val="0097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54" name="Google Shape;5954;p7"/>
            <p:cNvGrpSpPr/>
            <p:nvPr/>
          </p:nvGrpSpPr>
          <p:grpSpPr>
            <a:xfrm>
              <a:off x="3213650" y="575515"/>
              <a:ext cx="1532200" cy="140700"/>
              <a:chOff x="3213650" y="306450"/>
              <a:chExt cx="1532200" cy="140700"/>
            </a:xfrm>
          </p:grpSpPr>
          <p:sp>
            <p:nvSpPr>
              <p:cNvPr id="5955" name="Google Shape;5955;p7"/>
              <p:cNvSpPr/>
              <p:nvPr/>
            </p:nvSpPr>
            <p:spPr>
              <a:xfrm>
                <a:off x="3213650" y="306450"/>
                <a:ext cx="140700" cy="140700"/>
              </a:xfrm>
              <a:prstGeom prst="ellipse">
                <a:avLst/>
              </a:prstGeom>
              <a:solidFill>
                <a:srgbClr val="0097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6" name="Google Shape;5956;p7"/>
              <p:cNvSpPr/>
              <p:nvPr/>
            </p:nvSpPr>
            <p:spPr>
              <a:xfrm>
                <a:off x="3561525" y="306450"/>
                <a:ext cx="140700" cy="140700"/>
              </a:xfrm>
              <a:prstGeom prst="ellipse">
                <a:avLst/>
              </a:prstGeom>
              <a:solidFill>
                <a:srgbClr val="0097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7" name="Google Shape;5957;p7"/>
              <p:cNvSpPr/>
              <p:nvPr/>
            </p:nvSpPr>
            <p:spPr>
              <a:xfrm>
                <a:off x="3909400" y="306450"/>
                <a:ext cx="140700" cy="140700"/>
              </a:xfrm>
              <a:prstGeom prst="ellipse">
                <a:avLst/>
              </a:prstGeom>
              <a:solidFill>
                <a:srgbClr val="0097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8" name="Google Shape;5958;p7"/>
              <p:cNvSpPr/>
              <p:nvPr/>
            </p:nvSpPr>
            <p:spPr>
              <a:xfrm>
                <a:off x="4257275" y="306450"/>
                <a:ext cx="140700" cy="140700"/>
              </a:xfrm>
              <a:prstGeom prst="ellipse">
                <a:avLst/>
              </a:prstGeom>
              <a:solidFill>
                <a:srgbClr val="0097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9" name="Google Shape;5959;p7"/>
              <p:cNvSpPr/>
              <p:nvPr/>
            </p:nvSpPr>
            <p:spPr>
              <a:xfrm>
                <a:off x="4605150" y="306450"/>
                <a:ext cx="140700" cy="140700"/>
              </a:xfrm>
              <a:prstGeom prst="ellipse">
                <a:avLst/>
              </a:prstGeom>
              <a:solidFill>
                <a:srgbClr val="0097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60" name="Google Shape;5960;p7"/>
            <p:cNvGrpSpPr/>
            <p:nvPr/>
          </p:nvGrpSpPr>
          <p:grpSpPr>
            <a:xfrm>
              <a:off x="3213650" y="844580"/>
              <a:ext cx="1532200" cy="140700"/>
              <a:chOff x="3213650" y="306450"/>
              <a:chExt cx="1532200" cy="140700"/>
            </a:xfrm>
          </p:grpSpPr>
          <p:sp>
            <p:nvSpPr>
              <p:cNvPr id="5961" name="Google Shape;5961;p7"/>
              <p:cNvSpPr/>
              <p:nvPr/>
            </p:nvSpPr>
            <p:spPr>
              <a:xfrm>
                <a:off x="3213650" y="306450"/>
                <a:ext cx="140700" cy="140700"/>
              </a:xfrm>
              <a:prstGeom prst="ellipse">
                <a:avLst/>
              </a:prstGeom>
              <a:solidFill>
                <a:srgbClr val="0097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2" name="Google Shape;5962;p7"/>
              <p:cNvSpPr/>
              <p:nvPr/>
            </p:nvSpPr>
            <p:spPr>
              <a:xfrm>
                <a:off x="3561525" y="306450"/>
                <a:ext cx="140700" cy="140700"/>
              </a:xfrm>
              <a:prstGeom prst="ellipse">
                <a:avLst/>
              </a:prstGeom>
              <a:solidFill>
                <a:srgbClr val="0097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3" name="Google Shape;5963;p7"/>
              <p:cNvSpPr/>
              <p:nvPr/>
            </p:nvSpPr>
            <p:spPr>
              <a:xfrm>
                <a:off x="3909400" y="306450"/>
                <a:ext cx="140700" cy="140700"/>
              </a:xfrm>
              <a:prstGeom prst="ellipse">
                <a:avLst/>
              </a:prstGeom>
              <a:solidFill>
                <a:srgbClr val="0097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4" name="Google Shape;5964;p7"/>
              <p:cNvSpPr/>
              <p:nvPr/>
            </p:nvSpPr>
            <p:spPr>
              <a:xfrm>
                <a:off x="4257275" y="306450"/>
                <a:ext cx="140700" cy="140700"/>
              </a:xfrm>
              <a:prstGeom prst="ellipse">
                <a:avLst/>
              </a:prstGeom>
              <a:solidFill>
                <a:srgbClr val="0097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5" name="Google Shape;5965;p7"/>
              <p:cNvSpPr/>
              <p:nvPr/>
            </p:nvSpPr>
            <p:spPr>
              <a:xfrm>
                <a:off x="4605150" y="306450"/>
                <a:ext cx="140700" cy="140700"/>
              </a:xfrm>
              <a:prstGeom prst="ellipse">
                <a:avLst/>
              </a:prstGeom>
              <a:solidFill>
                <a:srgbClr val="0097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66" name="Google Shape;5966;p7"/>
            <p:cNvGrpSpPr/>
            <p:nvPr/>
          </p:nvGrpSpPr>
          <p:grpSpPr>
            <a:xfrm>
              <a:off x="3213650" y="1113645"/>
              <a:ext cx="1532200" cy="140700"/>
              <a:chOff x="3213650" y="306450"/>
              <a:chExt cx="1532200" cy="140700"/>
            </a:xfrm>
          </p:grpSpPr>
          <p:sp>
            <p:nvSpPr>
              <p:cNvPr id="5967" name="Google Shape;5967;p7"/>
              <p:cNvSpPr/>
              <p:nvPr/>
            </p:nvSpPr>
            <p:spPr>
              <a:xfrm>
                <a:off x="3213650" y="306450"/>
                <a:ext cx="140700" cy="140700"/>
              </a:xfrm>
              <a:prstGeom prst="ellipse">
                <a:avLst/>
              </a:prstGeom>
              <a:solidFill>
                <a:srgbClr val="0097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8" name="Google Shape;5968;p7"/>
              <p:cNvSpPr/>
              <p:nvPr/>
            </p:nvSpPr>
            <p:spPr>
              <a:xfrm>
                <a:off x="3561525" y="306450"/>
                <a:ext cx="140700" cy="140700"/>
              </a:xfrm>
              <a:prstGeom prst="ellipse">
                <a:avLst/>
              </a:prstGeom>
              <a:solidFill>
                <a:srgbClr val="0097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9" name="Google Shape;5969;p7"/>
              <p:cNvSpPr/>
              <p:nvPr/>
            </p:nvSpPr>
            <p:spPr>
              <a:xfrm>
                <a:off x="3909400" y="306450"/>
                <a:ext cx="140700" cy="140700"/>
              </a:xfrm>
              <a:prstGeom prst="ellipse">
                <a:avLst/>
              </a:prstGeom>
              <a:solidFill>
                <a:srgbClr val="0097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0" name="Google Shape;5970;p7"/>
              <p:cNvSpPr/>
              <p:nvPr/>
            </p:nvSpPr>
            <p:spPr>
              <a:xfrm>
                <a:off x="4257275" y="306450"/>
                <a:ext cx="140700" cy="140700"/>
              </a:xfrm>
              <a:prstGeom prst="ellipse">
                <a:avLst/>
              </a:prstGeom>
              <a:solidFill>
                <a:srgbClr val="0097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1" name="Google Shape;5971;p7"/>
              <p:cNvSpPr/>
              <p:nvPr/>
            </p:nvSpPr>
            <p:spPr>
              <a:xfrm>
                <a:off x="4605150" y="306450"/>
                <a:ext cx="140700" cy="140700"/>
              </a:xfrm>
              <a:prstGeom prst="ellipse">
                <a:avLst/>
              </a:prstGeom>
              <a:solidFill>
                <a:srgbClr val="0097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72" name="Google Shape;5972;p7"/>
            <p:cNvGrpSpPr/>
            <p:nvPr/>
          </p:nvGrpSpPr>
          <p:grpSpPr>
            <a:xfrm>
              <a:off x="3213650" y="1382710"/>
              <a:ext cx="1532200" cy="140700"/>
              <a:chOff x="3213650" y="306450"/>
              <a:chExt cx="1532200" cy="140700"/>
            </a:xfrm>
          </p:grpSpPr>
          <p:sp>
            <p:nvSpPr>
              <p:cNvPr id="5973" name="Google Shape;5973;p7"/>
              <p:cNvSpPr/>
              <p:nvPr/>
            </p:nvSpPr>
            <p:spPr>
              <a:xfrm>
                <a:off x="3213650" y="306450"/>
                <a:ext cx="140700" cy="140700"/>
              </a:xfrm>
              <a:prstGeom prst="ellipse">
                <a:avLst/>
              </a:prstGeom>
              <a:solidFill>
                <a:srgbClr val="0097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4" name="Google Shape;5974;p7"/>
              <p:cNvSpPr/>
              <p:nvPr/>
            </p:nvSpPr>
            <p:spPr>
              <a:xfrm>
                <a:off x="3561525" y="306450"/>
                <a:ext cx="140700" cy="140700"/>
              </a:xfrm>
              <a:prstGeom prst="ellipse">
                <a:avLst/>
              </a:prstGeom>
              <a:solidFill>
                <a:srgbClr val="0097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5" name="Google Shape;5975;p7"/>
              <p:cNvSpPr/>
              <p:nvPr/>
            </p:nvSpPr>
            <p:spPr>
              <a:xfrm>
                <a:off x="3909400" y="306450"/>
                <a:ext cx="140700" cy="140700"/>
              </a:xfrm>
              <a:prstGeom prst="ellipse">
                <a:avLst/>
              </a:prstGeom>
              <a:solidFill>
                <a:srgbClr val="0097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6" name="Google Shape;5976;p7"/>
              <p:cNvSpPr/>
              <p:nvPr/>
            </p:nvSpPr>
            <p:spPr>
              <a:xfrm>
                <a:off x="4257275" y="306450"/>
                <a:ext cx="140700" cy="140700"/>
              </a:xfrm>
              <a:prstGeom prst="ellipse">
                <a:avLst/>
              </a:prstGeom>
              <a:solidFill>
                <a:srgbClr val="0097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7" name="Google Shape;5977;p7"/>
              <p:cNvSpPr/>
              <p:nvPr/>
            </p:nvSpPr>
            <p:spPr>
              <a:xfrm>
                <a:off x="4605150" y="306450"/>
                <a:ext cx="140700" cy="140700"/>
              </a:xfrm>
              <a:prstGeom prst="ellipse">
                <a:avLst/>
              </a:prstGeom>
              <a:solidFill>
                <a:srgbClr val="0097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78" name="Google Shape;5978;p7"/>
            <p:cNvGrpSpPr/>
            <p:nvPr/>
          </p:nvGrpSpPr>
          <p:grpSpPr>
            <a:xfrm>
              <a:off x="3213650" y="1651775"/>
              <a:ext cx="1532200" cy="140700"/>
              <a:chOff x="3213650" y="306450"/>
              <a:chExt cx="1532200" cy="140700"/>
            </a:xfrm>
          </p:grpSpPr>
          <p:sp>
            <p:nvSpPr>
              <p:cNvPr id="5979" name="Google Shape;5979;p7"/>
              <p:cNvSpPr/>
              <p:nvPr/>
            </p:nvSpPr>
            <p:spPr>
              <a:xfrm>
                <a:off x="3213650" y="306450"/>
                <a:ext cx="140700" cy="140700"/>
              </a:xfrm>
              <a:prstGeom prst="ellipse">
                <a:avLst/>
              </a:prstGeom>
              <a:solidFill>
                <a:srgbClr val="0097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0" name="Google Shape;5980;p7"/>
              <p:cNvSpPr/>
              <p:nvPr/>
            </p:nvSpPr>
            <p:spPr>
              <a:xfrm>
                <a:off x="3561525" y="306450"/>
                <a:ext cx="140700" cy="140700"/>
              </a:xfrm>
              <a:prstGeom prst="ellipse">
                <a:avLst/>
              </a:prstGeom>
              <a:solidFill>
                <a:srgbClr val="0097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1" name="Google Shape;5981;p7"/>
              <p:cNvSpPr/>
              <p:nvPr/>
            </p:nvSpPr>
            <p:spPr>
              <a:xfrm>
                <a:off x="3909400" y="306450"/>
                <a:ext cx="140700" cy="140700"/>
              </a:xfrm>
              <a:prstGeom prst="ellipse">
                <a:avLst/>
              </a:prstGeom>
              <a:solidFill>
                <a:srgbClr val="0097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2" name="Google Shape;5982;p7"/>
              <p:cNvSpPr/>
              <p:nvPr/>
            </p:nvSpPr>
            <p:spPr>
              <a:xfrm>
                <a:off x="4257275" y="306450"/>
                <a:ext cx="140700" cy="140700"/>
              </a:xfrm>
              <a:prstGeom prst="ellipse">
                <a:avLst/>
              </a:prstGeom>
              <a:solidFill>
                <a:srgbClr val="0097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3" name="Google Shape;5983;p7"/>
              <p:cNvSpPr/>
              <p:nvPr/>
            </p:nvSpPr>
            <p:spPr>
              <a:xfrm>
                <a:off x="4605150" y="306450"/>
                <a:ext cx="140700" cy="140700"/>
              </a:xfrm>
              <a:prstGeom prst="ellipse">
                <a:avLst/>
              </a:prstGeom>
              <a:solidFill>
                <a:srgbClr val="0097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984" name="Google Shape;5984;p7"/>
          <p:cNvSpPr txBox="1"/>
          <p:nvPr>
            <p:ph idx="4294967295" type="title"/>
          </p:nvPr>
        </p:nvSpPr>
        <p:spPr>
          <a:xfrm>
            <a:off x="396900" y="601075"/>
            <a:ext cx="4556700" cy="499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77777"/>
              <a:buNone/>
            </a:pPr>
            <a:r>
              <a:rPr b="1" lang="en" sz="4000">
                <a:solidFill>
                  <a:srgbClr val="00334E"/>
                </a:solidFill>
                <a:latin typeface="Lora"/>
                <a:ea typeface="Lora"/>
                <a:cs typeface="Lora"/>
                <a:sym typeface="Lora"/>
              </a:rPr>
              <a:t>Our Approach</a:t>
            </a:r>
            <a:endParaRPr b="1" sz="4000">
              <a:solidFill>
                <a:srgbClr val="00334E"/>
              </a:solidFill>
              <a:latin typeface="Lora"/>
              <a:ea typeface="Lora"/>
              <a:cs typeface="Lora"/>
              <a:sym typeface="Lora"/>
            </a:endParaRPr>
          </a:p>
        </p:txBody>
      </p:sp>
      <p:sp>
        <p:nvSpPr>
          <p:cNvPr id="5985" name="Google Shape;5985;p7"/>
          <p:cNvSpPr txBox="1"/>
          <p:nvPr/>
        </p:nvSpPr>
        <p:spPr>
          <a:xfrm>
            <a:off x="169200" y="1435150"/>
            <a:ext cx="4742400" cy="2447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accent2"/>
              </a:buClr>
              <a:buSzPts val="1100"/>
              <a:buFont typeface="Arial"/>
              <a:buNone/>
            </a:pPr>
            <a:r>
              <a:rPr b="1" i="0" lang="en" sz="1400" u="none" cap="none" strike="noStrike">
                <a:solidFill>
                  <a:srgbClr val="FF0000"/>
                </a:solidFill>
                <a:latin typeface="Work Sans"/>
                <a:ea typeface="Work Sans"/>
                <a:cs typeface="Work Sans"/>
                <a:sym typeface="Work Sans"/>
              </a:rPr>
              <a:t>Partner with known and trusted business professionals to drive buzz + registrations for the the X4 Summit.</a:t>
            </a:r>
            <a:endParaRPr b="1" i="0" sz="1400" u="none" cap="none" strike="noStrike">
              <a:solidFill>
                <a:srgbClr val="FF0000"/>
              </a:solidFill>
              <a:latin typeface="Work Sans"/>
              <a:ea typeface="Work Sans"/>
              <a:cs typeface="Work Sans"/>
              <a:sym typeface="Work Sans"/>
            </a:endParaRPr>
          </a:p>
          <a:p>
            <a:pPr indent="0" lvl="0" marL="0" marR="0" rtl="0" algn="l">
              <a:lnSpc>
                <a:spcPct val="100000"/>
              </a:lnSpc>
              <a:spcBef>
                <a:spcPts val="0"/>
              </a:spcBef>
              <a:spcAft>
                <a:spcPts val="0"/>
              </a:spcAft>
              <a:buClr>
                <a:schemeClr val="accent2"/>
              </a:buClr>
              <a:buSzPts val="1100"/>
              <a:buFont typeface="Arial"/>
              <a:buNone/>
            </a:pPr>
            <a:r>
              <a:t/>
            </a:r>
            <a:endParaRPr b="1" i="0" sz="1400" u="none" cap="none" strike="noStrike">
              <a:solidFill>
                <a:srgbClr val="FF00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700"/>
              <a:buFont typeface="Arial"/>
              <a:buNone/>
            </a:pPr>
            <a:r>
              <a:t/>
            </a:r>
            <a:endParaRPr b="0" i="1" sz="700" u="none" cap="none" strike="noStrike">
              <a:solidFill>
                <a:srgbClr val="FF00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0000"/>
                </a:solidFill>
                <a:latin typeface="Work Sans"/>
                <a:ea typeface="Work Sans"/>
                <a:cs typeface="Work Sans"/>
                <a:sym typeface="Work Sans"/>
              </a:rPr>
              <a:t>Creators will speak to their audiences about the amazing opportunity to attend the summit and be part of something unforgettable! </a:t>
            </a:r>
            <a:endParaRPr b="0" i="0" sz="1400" u="none" cap="none" strike="noStrike">
              <a:solidFill>
                <a:srgbClr val="FF00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0000"/>
                </a:solidFill>
                <a:latin typeface="Work Sans"/>
                <a:ea typeface="Work Sans"/>
                <a:cs typeface="Work Sans"/>
                <a:sym typeface="Work Sans"/>
              </a:rPr>
              <a:t>Content created can be syndicated to LinkedIn to further spread awareness.</a:t>
            </a:r>
            <a:endParaRPr b="0" i="0" sz="1400" u="none" cap="none" strike="noStrike">
              <a:solidFill>
                <a:srgbClr val="FF0000"/>
              </a:solidFill>
              <a:latin typeface="Work Sans"/>
              <a:ea typeface="Work Sans"/>
              <a:cs typeface="Work Sans"/>
              <a:sym typeface="Work Sans"/>
            </a:endParaRPr>
          </a:p>
        </p:txBody>
      </p:sp>
      <p:sp>
        <p:nvSpPr>
          <p:cNvPr id="5986" name="Google Shape;5986;p7"/>
          <p:cNvSpPr/>
          <p:nvPr/>
        </p:nvSpPr>
        <p:spPr>
          <a:xfrm>
            <a:off x="0" y="935450"/>
            <a:ext cx="396900" cy="51000"/>
          </a:xfrm>
          <a:prstGeom prst="rect">
            <a:avLst/>
          </a:prstGeom>
          <a:solidFill>
            <a:srgbClr val="0033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987" name="Google Shape;5987;p7"/>
          <p:cNvSpPr/>
          <p:nvPr/>
        </p:nvSpPr>
        <p:spPr>
          <a:xfrm>
            <a:off x="5336450" y="567850"/>
            <a:ext cx="3347100" cy="4227900"/>
          </a:xfrm>
          <a:prstGeom prst="rect">
            <a:avLst/>
          </a:prstGeom>
          <a:solidFill>
            <a:srgbClr val="0D4D69"/>
          </a:solidFill>
          <a:ln cap="flat" cmpd="sng" w="9525">
            <a:solidFill>
              <a:srgbClr val="B5DC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8" name="Google Shape;5988;p7"/>
          <p:cNvSpPr txBox="1"/>
          <p:nvPr/>
        </p:nvSpPr>
        <p:spPr>
          <a:xfrm>
            <a:off x="5685413" y="607875"/>
            <a:ext cx="2580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400"/>
              <a:buFont typeface="Arial"/>
              <a:buNone/>
            </a:pPr>
            <a:r>
              <a:rPr b="1" i="0" lang="en" sz="1400" u="none" cap="none" strike="noStrike">
                <a:solidFill>
                  <a:schemeClr val="lt1"/>
                </a:solidFill>
                <a:latin typeface="Work Sans"/>
                <a:ea typeface="Work Sans"/>
                <a:cs typeface="Work Sans"/>
                <a:sym typeface="Work Sans"/>
              </a:rPr>
              <a:t>Recommended Platform</a:t>
            </a:r>
            <a:endParaRPr b="1" i="0" sz="1400" u="none" cap="none" strike="noStrike">
              <a:solidFill>
                <a:schemeClr val="lt1"/>
              </a:solidFill>
              <a:latin typeface="Work Sans"/>
              <a:ea typeface="Work Sans"/>
              <a:cs typeface="Work Sans"/>
              <a:sym typeface="Work Sans"/>
            </a:endParaRPr>
          </a:p>
        </p:txBody>
      </p:sp>
      <p:cxnSp>
        <p:nvCxnSpPr>
          <p:cNvPr id="5989" name="Google Shape;5989;p7"/>
          <p:cNvCxnSpPr/>
          <p:nvPr/>
        </p:nvCxnSpPr>
        <p:spPr>
          <a:xfrm>
            <a:off x="6051050" y="3039838"/>
            <a:ext cx="1917900" cy="0"/>
          </a:xfrm>
          <a:prstGeom prst="straightConnector1">
            <a:avLst/>
          </a:prstGeom>
          <a:noFill/>
          <a:ln cap="flat" cmpd="sng" w="9525">
            <a:solidFill>
              <a:schemeClr val="accent1"/>
            </a:solidFill>
            <a:prstDash val="solid"/>
            <a:round/>
            <a:headEnd len="sm" w="sm" type="none"/>
            <a:tailEnd len="sm" w="sm" type="none"/>
          </a:ln>
        </p:spPr>
      </p:cxnSp>
      <p:sp>
        <p:nvSpPr>
          <p:cNvPr id="5990" name="Google Shape;5990;p7"/>
          <p:cNvSpPr txBox="1"/>
          <p:nvPr/>
        </p:nvSpPr>
        <p:spPr>
          <a:xfrm>
            <a:off x="5524250" y="3029950"/>
            <a:ext cx="2984400" cy="894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400"/>
              <a:buFont typeface="Arial"/>
              <a:buNone/>
            </a:pPr>
            <a:r>
              <a:rPr b="1" i="0" lang="en" sz="1400" u="none" cap="none" strike="noStrike">
                <a:solidFill>
                  <a:schemeClr val="lt1"/>
                </a:solidFill>
                <a:latin typeface="Work Sans"/>
                <a:ea typeface="Work Sans"/>
                <a:cs typeface="Work Sans"/>
                <a:sym typeface="Work Sans"/>
              </a:rPr>
              <a:t>Tier of Influence</a:t>
            </a:r>
            <a:endParaRPr b="1" i="0" sz="1400" u="none" cap="none" strike="noStrike">
              <a:solidFill>
                <a:schemeClr val="lt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1100"/>
              <a:buFont typeface="Arial"/>
              <a:buNone/>
            </a:pPr>
            <a:r>
              <a:rPr b="0" i="0" lang="en" sz="1000" u="none" cap="none" strike="noStrike">
                <a:solidFill>
                  <a:schemeClr val="lt1"/>
                </a:solidFill>
                <a:latin typeface="Work Sans"/>
                <a:ea typeface="Work Sans"/>
                <a:cs typeface="Work Sans"/>
                <a:sym typeface="Work Sans"/>
              </a:rPr>
              <a:t>Based on the investment level, we suggest a mix of mid-to-lower tiered creators to maximize reach across multiple audiences. </a:t>
            </a:r>
            <a:endParaRPr b="0" i="0" sz="1000" u="none" cap="none" strike="noStrike">
              <a:solidFill>
                <a:schemeClr val="lt1"/>
              </a:solidFill>
              <a:latin typeface="Work Sans"/>
              <a:ea typeface="Work Sans"/>
              <a:cs typeface="Work Sans"/>
              <a:sym typeface="Work Sans"/>
            </a:endParaRPr>
          </a:p>
        </p:txBody>
      </p:sp>
      <p:cxnSp>
        <p:nvCxnSpPr>
          <p:cNvPr id="5991" name="Google Shape;5991;p7"/>
          <p:cNvCxnSpPr/>
          <p:nvPr/>
        </p:nvCxnSpPr>
        <p:spPr>
          <a:xfrm>
            <a:off x="6016525" y="3930775"/>
            <a:ext cx="1917900" cy="0"/>
          </a:xfrm>
          <a:prstGeom prst="straightConnector1">
            <a:avLst/>
          </a:prstGeom>
          <a:noFill/>
          <a:ln cap="flat" cmpd="sng" w="9525">
            <a:solidFill>
              <a:schemeClr val="accent1"/>
            </a:solidFill>
            <a:prstDash val="solid"/>
            <a:round/>
            <a:headEnd len="sm" w="sm" type="none"/>
            <a:tailEnd len="sm" w="sm" type="none"/>
          </a:ln>
        </p:spPr>
      </p:cxnSp>
      <p:sp>
        <p:nvSpPr>
          <p:cNvPr id="5992" name="Google Shape;5992;p7"/>
          <p:cNvSpPr txBox="1"/>
          <p:nvPr/>
        </p:nvSpPr>
        <p:spPr>
          <a:xfrm>
            <a:off x="5386975" y="3897650"/>
            <a:ext cx="3246600" cy="894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400"/>
              <a:buFont typeface="Arial"/>
              <a:buNone/>
            </a:pPr>
            <a:r>
              <a:rPr b="1" i="0" lang="en" sz="1400" u="none" cap="none" strike="noStrike">
                <a:solidFill>
                  <a:schemeClr val="lt1"/>
                </a:solidFill>
                <a:latin typeface="Work Sans"/>
                <a:ea typeface="Work Sans"/>
                <a:cs typeface="Work Sans"/>
                <a:sym typeface="Work Sans"/>
              </a:rPr>
              <a:t>Talent</a:t>
            </a:r>
            <a:r>
              <a:rPr b="1" i="0" lang="en" sz="1200" u="none" cap="none" strike="noStrike">
                <a:solidFill>
                  <a:schemeClr val="lt1"/>
                </a:solidFill>
                <a:latin typeface="Work Sans"/>
                <a:ea typeface="Work Sans"/>
                <a:cs typeface="Work Sans"/>
                <a:sym typeface="Work Sans"/>
              </a:rPr>
              <a:t> Type</a:t>
            </a:r>
            <a:endParaRPr b="1" i="0" sz="1000" u="none" cap="none" strike="noStrike">
              <a:solidFill>
                <a:schemeClr val="lt1"/>
              </a:solidFill>
              <a:latin typeface="Work Sans"/>
              <a:ea typeface="Work Sans"/>
              <a:cs typeface="Work Sans"/>
              <a:sym typeface="Work Sans"/>
            </a:endParaRPr>
          </a:p>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Work Sans"/>
                <a:ea typeface="Work Sans"/>
                <a:cs typeface="Work Sans"/>
                <a:sym typeface="Work Sans"/>
              </a:rPr>
              <a:t>Established business professionals who are able to influence their organizations and move buying power.</a:t>
            </a:r>
            <a:endParaRPr b="0" i="0" sz="1000" u="none" cap="none" strike="noStrike">
              <a:solidFill>
                <a:schemeClr val="lt1"/>
              </a:solidFill>
              <a:latin typeface="Work Sans"/>
              <a:ea typeface="Work Sans"/>
              <a:cs typeface="Work Sans"/>
              <a:sym typeface="Work Sans"/>
            </a:endParaRPr>
          </a:p>
        </p:txBody>
      </p:sp>
      <p:sp>
        <p:nvSpPr>
          <p:cNvPr id="5993" name="Google Shape;5993;p7"/>
          <p:cNvSpPr txBox="1"/>
          <p:nvPr/>
        </p:nvSpPr>
        <p:spPr>
          <a:xfrm>
            <a:off x="5386975" y="1562050"/>
            <a:ext cx="3201000" cy="1416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Work Sans"/>
                <a:ea typeface="Work Sans"/>
                <a:cs typeface="Work Sans"/>
                <a:sym typeface="Work Sans"/>
              </a:rPr>
              <a:t>We recommend utilizing Instagram and TikTok to generate awareness from the core Qualtrics audiences. The heavy use of Instagram stories can generate immediate action from audiences to visit the Qualtrics landing page &amp; register to attend the event. In-feed videos can be used to continuously generate awareness of Qualtrics by serving as evergreen content.</a:t>
            </a:r>
            <a:endParaRPr b="0" i="0" sz="1400" u="none" cap="none" strike="noStrike">
              <a:solidFill>
                <a:srgbClr val="000000"/>
              </a:solidFill>
              <a:latin typeface="Arial"/>
              <a:ea typeface="Arial"/>
              <a:cs typeface="Arial"/>
              <a:sym typeface="Arial"/>
            </a:endParaRPr>
          </a:p>
        </p:txBody>
      </p:sp>
      <p:sp>
        <p:nvSpPr>
          <p:cNvPr id="5994" name="Google Shape;5994;p7"/>
          <p:cNvSpPr/>
          <p:nvPr/>
        </p:nvSpPr>
        <p:spPr>
          <a:xfrm>
            <a:off x="6276553" y="982411"/>
            <a:ext cx="446421" cy="486567"/>
          </a:xfrm>
          <a:custGeom>
            <a:rect b="b" l="l" r="r" t="t"/>
            <a:pathLst>
              <a:path extrusionOk="0" h="18016" w="16528">
                <a:moveTo>
                  <a:pt x="11527" y="1"/>
                </a:moveTo>
                <a:lnTo>
                  <a:pt x="10205" y="60"/>
                </a:lnTo>
                <a:lnTo>
                  <a:pt x="8895" y="298"/>
                </a:lnTo>
                <a:lnTo>
                  <a:pt x="7597" y="703"/>
                </a:lnTo>
                <a:lnTo>
                  <a:pt x="6335" y="1275"/>
                </a:lnTo>
                <a:lnTo>
                  <a:pt x="5133" y="2013"/>
                </a:lnTo>
                <a:lnTo>
                  <a:pt x="3978" y="2906"/>
                </a:lnTo>
                <a:lnTo>
                  <a:pt x="2906" y="3966"/>
                </a:lnTo>
                <a:lnTo>
                  <a:pt x="2406" y="4561"/>
                </a:lnTo>
                <a:lnTo>
                  <a:pt x="2013" y="5085"/>
                </a:lnTo>
                <a:lnTo>
                  <a:pt x="1311" y="6299"/>
                </a:lnTo>
                <a:lnTo>
                  <a:pt x="751" y="7669"/>
                </a:lnTo>
                <a:lnTo>
                  <a:pt x="322" y="9133"/>
                </a:lnTo>
                <a:lnTo>
                  <a:pt x="72" y="10633"/>
                </a:lnTo>
                <a:lnTo>
                  <a:pt x="1" y="12110"/>
                </a:lnTo>
                <a:lnTo>
                  <a:pt x="84" y="13170"/>
                </a:lnTo>
                <a:lnTo>
                  <a:pt x="191" y="13824"/>
                </a:lnTo>
                <a:lnTo>
                  <a:pt x="370" y="14455"/>
                </a:lnTo>
                <a:lnTo>
                  <a:pt x="596" y="15027"/>
                </a:lnTo>
                <a:lnTo>
                  <a:pt x="727" y="15301"/>
                </a:lnTo>
                <a:lnTo>
                  <a:pt x="882" y="15551"/>
                </a:lnTo>
                <a:lnTo>
                  <a:pt x="1227" y="16027"/>
                </a:lnTo>
                <a:lnTo>
                  <a:pt x="1644" y="16456"/>
                </a:lnTo>
                <a:lnTo>
                  <a:pt x="2120" y="16837"/>
                </a:lnTo>
                <a:lnTo>
                  <a:pt x="2632" y="17170"/>
                </a:lnTo>
                <a:lnTo>
                  <a:pt x="3180" y="17456"/>
                </a:lnTo>
                <a:lnTo>
                  <a:pt x="3763" y="17682"/>
                </a:lnTo>
                <a:lnTo>
                  <a:pt x="4371" y="17849"/>
                </a:lnTo>
                <a:lnTo>
                  <a:pt x="4990" y="17968"/>
                </a:lnTo>
                <a:lnTo>
                  <a:pt x="5621" y="18016"/>
                </a:lnTo>
                <a:lnTo>
                  <a:pt x="6252" y="18004"/>
                </a:lnTo>
                <a:lnTo>
                  <a:pt x="6871" y="17920"/>
                </a:lnTo>
                <a:lnTo>
                  <a:pt x="7466" y="17766"/>
                </a:lnTo>
                <a:lnTo>
                  <a:pt x="8050" y="17539"/>
                </a:lnTo>
                <a:lnTo>
                  <a:pt x="8598" y="17242"/>
                </a:lnTo>
                <a:lnTo>
                  <a:pt x="9110" y="16861"/>
                </a:lnTo>
                <a:lnTo>
                  <a:pt x="9348" y="16634"/>
                </a:lnTo>
                <a:lnTo>
                  <a:pt x="9598" y="16372"/>
                </a:lnTo>
                <a:lnTo>
                  <a:pt x="10038" y="15837"/>
                </a:lnTo>
                <a:lnTo>
                  <a:pt x="10407" y="15277"/>
                </a:lnTo>
                <a:lnTo>
                  <a:pt x="10705" y="14729"/>
                </a:lnTo>
                <a:lnTo>
                  <a:pt x="11050" y="13896"/>
                </a:lnTo>
                <a:lnTo>
                  <a:pt x="11360" y="12788"/>
                </a:lnTo>
                <a:lnTo>
                  <a:pt x="11669" y="11217"/>
                </a:lnTo>
                <a:lnTo>
                  <a:pt x="12027" y="9824"/>
                </a:lnTo>
                <a:lnTo>
                  <a:pt x="12301" y="9228"/>
                </a:lnTo>
                <a:lnTo>
                  <a:pt x="12551" y="8859"/>
                </a:lnTo>
                <a:lnTo>
                  <a:pt x="12693" y="8704"/>
                </a:lnTo>
                <a:lnTo>
                  <a:pt x="13277" y="8121"/>
                </a:lnTo>
                <a:lnTo>
                  <a:pt x="14491" y="7133"/>
                </a:lnTo>
                <a:lnTo>
                  <a:pt x="15325" y="6418"/>
                </a:lnTo>
                <a:lnTo>
                  <a:pt x="15801" y="5906"/>
                </a:lnTo>
                <a:lnTo>
                  <a:pt x="16182" y="5335"/>
                </a:lnTo>
                <a:lnTo>
                  <a:pt x="16432" y="4704"/>
                </a:lnTo>
                <a:lnTo>
                  <a:pt x="16504" y="4335"/>
                </a:lnTo>
                <a:lnTo>
                  <a:pt x="16527" y="4108"/>
                </a:lnTo>
                <a:lnTo>
                  <a:pt x="16527" y="3656"/>
                </a:lnTo>
                <a:lnTo>
                  <a:pt x="16432" y="3013"/>
                </a:lnTo>
                <a:lnTo>
                  <a:pt x="16111" y="2251"/>
                </a:lnTo>
                <a:lnTo>
                  <a:pt x="15634" y="1596"/>
                </a:lnTo>
                <a:lnTo>
                  <a:pt x="15003" y="1037"/>
                </a:lnTo>
                <a:lnTo>
                  <a:pt x="14277" y="596"/>
                </a:lnTo>
                <a:lnTo>
                  <a:pt x="13467" y="275"/>
                </a:lnTo>
                <a:lnTo>
                  <a:pt x="12622" y="84"/>
                </a:lnTo>
                <a:lnTo>
                  <a:pt x="12193" y="36"/>
                </a:lnTo>
                <a:lnTo>
                  <a:pt x="1152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5" name="Google Shape;5995;p7"/>
          <p:cNvSpPr txBox="1"/>
          <p:nvPr>
            <p:ph idx="4294967295" type="sldNum"/>
          </p:nvPr>
        </p:nvSpPr>
        <p:spPr>
          <a:xfrm>
            <a:off x="7487292" y="4772069"/>
            <a:ext cx="1336800" cy="2859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600"/>
              <a:buNone/>
            </a:pPr>
            <a:fld id="{00000000-1234-1234-1234-123412341234}" type="slidenum">
              <a:rPr lang="en" sz="600">
                <a:solidFill>
                  <a:srgbClr val="666666"/>
                </a:solidFill>
                <a:latin typeface="Montserrat"/>
                <a:ea typeface="Montserrat"/>
                <a:cs typeface="Montserrat"/>
                <a:sym typeface="Montserrat"/>
              </a:rPr>
              <a:t>‹#›</a:t>
            </a:fld>
            <a:endParaRPr sz="600">
              <a:solidFill>
                <a:srgbClr val="666666"/>
              </a:solidFill>
              <a:latin typeface="Montserrat"/>
              <a:ea typeface="Montserrat"/>
              <a:cs typeface="Montserrat"/>
              <a:sym typeface="Montserrat"/>
            </a:endParaRPr>
          </a:p>
        </p:txBody>
      </p:sp>
      <p:sp>
        <p:nvSpPr>
          <p:cNvPr id="5996" name="Google Shape;5996;p7"/>
          <p:cNvSpPr/>
          <p:nvPr/>
        </p:nvSpPr>
        <p:spPr>
          <a:xfrm>
            <a:off x="7070374" y="1005445"/>
            <a:ext cx="500117" cy="398145"/>
          </a:xfrm>
          <a:custGeom>
            <a:rect b="b" l="l" r="r" t="t"/>
            <a:pathLst>
              <a:path extrusionOk="0" h="14742" w="18516">
                <a:moveTo>
                  <a:pt x="9287" y="1"/>
                </a:moveTo>
                <a:lnTo>
                  <a:pt x="8299" y="37"/>
                </a:lnTo>
                <a:lnTo>
                  <a:pt x="7799" y="72"/>
                </a:lnTo>
                <a:lnTo>
                  <a:pt x="7323" y="132"/>
                </a:lnTo>
                <a:lnTo>
                  <a:pt x="6406" y="310"/>
                </a:lnTo>
                <a:lnTo>
                  <a:pt x="5549" y="560"/>
                </a:lnTo>
                <a:lnTo>
                  <a:pt x="4763" y="882"/>
                </a:lnTo>
                <a:lnTo>
                  <a:pt x="4037" y="1263"/>
                </a:lnTo>
                <a:lnTo>
                  <a:pt x="3370" y="1703"/>
                </a:lnTo>
                <a:lnTo>
                  <a:pt x="2763" y="2192"/>
                </a:lnTo>
                <a:lnTo>
                  <a:pt x="2215" y="2739"/>
                </a:lnTo>
                <a:lnTo>
                  <a:pt x="1739" y="3335"/>
                </a:lnTo>
                <a:lnTo>
                  <a:pt x="1310" y="3966"/>
                </a:lnTo>
                <a:lnTo>
                  <a:pt x="941" y="4633"/>
                </a:lnTo>
                <a:lnTo>
                  <a:pt x="643" y="5323"/>
                </a:lnTo>
                <a:lnTo>
                  <a:pt x="393" y="6049"/>
                </a:lnTo>
                <a:lnTo>
                  <a:pt x="203" y="6788"/>
                </a:lnTo>
                <a:lnTo>
                  <a:pt x="72" y="7550"/>
                </a:lnTo>
                <a:lnTo>
                  <a:pt x="12" y="8324"/>
                </a:lnTo>
                <a:lnTo>
                  <a:pt x="0" y="8705"/>
                </a:lnTo>
                <a:lnTo>
                  <a:pt x="0" y="9264"/>
                </a:lnTo>
                <a:lnTo>
                  <a:pt x="60" y="10276"/>
                </a:lnTo>
                <a:lnTo>
                  <a:pt x="203" y="11193"/>
                </a:lnTo>
                <a:lnTo>
                  <a:pt x="429" y="12003"/>
                </a:lnTo>
                <a:lnTo>
                  <a:pt x="703" y="12705"/>
                </a:lnTo>
                <a:lnTo>
                  <a:pt x="1048" y="13313"/>
                </a:lnTo>
                <a:lnTo>
                  <a:pt x="1453" y="13813"/>
                </a:lnTo>
                <a:lnTo>
                  <a:pt x="1893" y="14206"/>
                </a:lnTo>
                <a:lnTo>
                  <a:pt x="2393" y="14491"/>
                </a:lnTo>
                <a:lnTo>
                  <a:pt x="2929" y="14670"/>
                </a:lnTo>
                <a:lnTo>
                  <a:pt x="3489" y="14741"/>
                </a:lnTo>
                <a:lnTo>
                  <a:pt x="4084" y="14706"/>
                </a:lnTo>
                <a:lnTo>
                  <a:pt x="4703" y="14563"/>
                </a:lnTo>
                <a:lnTo>
                  <a:pt x="5334" y="14325"/>
                </a:lnTo>
                <a:lnTo>
                  <a:pt x="5989" y="13967"/>
                </a:lnTo>
                <a:lnTo>
                  <a:pt x="6632" y="13503"/>
                </a:lnTo>
                <a:lnTo>
                  <a:pt x="6966" y="13229"/>
                </a:lnTo>
                <a:lnTo>
                  <a:pt x="7382" y="12872"/>
                </a:lnTo>
                <a:lnTo>
                  <a:pt x="8275" y="12229"/>
                </a:lnTo>
                <a:lnTo>
                  <a:pt x="9192" y="11658"/>
                </a:lnTo>
                <a:lnTo>
                  <a:pt x="10133" y="11169"/>
                </a:lnTo>
                <a:lnTo>
                  <a:pt x="12514" y="10122"/>
                </a:lnTo>
                <a:lnTo>
                  <a:pt x="15146" y="9074"/>
                </a:lnTo>
                <a:lnTo>
                  <a:pt x="16265" y="8526"/>
                </a:lnTo>
                <a:lnTo>
                  <a:pt x="16920" y="8109"/>
                </a:lnTo>
                <a:lnTo>
                  <a:pt x="17479" y="7669"/>
                </a:lnTo>
                <a:lnTo>
                  <a:pt x="17932" y="7157"/>
                </a:lnTo>
                <a:lnTo>
                  <a:pt x="18265" y="6573"/>
                </a:lnTo>
                <a:lnTo>
                  <a:pt x="18468" y="5918"/>
                </a:lnTo>
                <a:lnTo>
                  <a:pt x="18515" y="5549"/>
                </a:lnTo>
                <a:lnTo>
                  <a:pt x="18515" y="5228"/>
                </a:lnTo>
                <a:lnTo>
                  <a:pt x="18432" y="4597"/>
                </a:lnTo>
                <a:lnTo>
                  <a:pt x="18218" y="4001"/>
                </a:lnTo>
                <a:lnTo>
                  <a:pt x="17896" y="3418"/>
                </a:lnTo>
                <a:lnTo>
                  <a:pt x="17456" y="2882"/>
                </a:lnTo>
                <a:lnTo>
                  <a:pt x="16920" y="2382"/>
                </a:lnTo>
                <a:lnTo>
                  <a:pt x="16301" y="1918"/>
                </a:lnTo>
                <a:lnTo>
                  <a:pt x="15610" y="1501"/>
                </a:lnTo>
                <a:lnTo>
                  <a:pt x="14836" y="1120"/>
                </a:lnTo>
                <a:lnTo>
                  <a:pt x="14003" y="799"/>
                </a:lnTo>
                <a:lnTo>
                  <a:pt x="13133" y="525"/>
                </a:lnTo>
                <a:lnTo>
                  <a:pt x="12205" y="299"/>
                </a:lnTo>
                <a:lnTo>
                  <a:pt x="11252" y="144"/>
                </a:lnTo>
                <a:lnTo>
                  <a:pt x="10276" y="37"/>
                </a:lnTo>
                <a:lnTo>
                  <a:pt x="928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5997" name="Google Shape;5997;p7"/>
          <p:cNvGrpSpPr/>
          <p:nvPr/>
        </p:nvGrpSpPr>
        <p:grpSpPr>
          <a:xfrm>
            <a:off x="7173628" y="1171673"/>
            <a:ext cx="396879" cy="351280"/>
            <a:chOff x="4977600" y="2202450"/>
            <a:chExt cx="478975" cy="478975"/>
          </a:xfrm>
        </p:grpSpPr>
        <p:sp>
          <p:nvSpPr>
            <p:cNvPr id="5998" name="Google Shape;5998;p7"/>
            <p:cNvSpPr/>
            <p:nvPr/>
          </p:nvSpPr>
          <p:spPr>
            <a:xfrm>
              <a:off x="5084450" y="2282825"/>
              <a:ext cx="273600" cy="318225"/>
            </a:xfrm>
            <a:custGeom>
              <a:rect b="b" l="l" r="r" t="t"/>
              <a:pathLst>
                <a:path extrusionOk="0" h="12729" w="10944">
                  <a:moveTo>
                    <a:pt x="7562" y="370"/>
                  </a:moveTo>
                  <a:lnTo>
                    <a:pt x="7609" y="655"/>
                  </a:lnTo>
                  <a:lnTo>
                    <a:pt x="7788" y="1203"/>
                  </a:lnTo>
                  <a:lnTo>
                    <a:pt x="8050" y="1703"/>
                  </a:lnTo>
                  <a:lnTo>
                    <a:pt x="8383" y="2144"/>
                  </a:lnTo>
                  <a:lnTo>
                    <a:pt x="8776" y="2525"/>
                  </a:lnTo>
                  <a:lnTo>
                    <a:pt x="9228" y="2846"/>
                  </a:lnTo>
                  <a:lnTo>
                    <a:pt x="9740" y="3096"/>
                  </a:lnTo>
                  <a:lnTo>
                    <a:pt x="10288" y="3251"/>
                  </a:lnTo>
                  <a:lnTo>
                    <a:pt x="10574" y="3299"/>
                  </a:lnTo>
                  <a:lnTo>
                    <a:pt x="10574" y="5013"/>
                  </a:lnTo>
                  <a:lnTo>
                    <a:pt x="10455" y="5013"/>
                  </a:lnTo>
                  <a:lnTo>
                    <a:pt x="10062" y="4989"/>
                  </a:lnTo>
                  <a:lnTo>
                    <a:pt x="9312" y="4799"/>
                  </a:lnTo>
                  <a:lnTo>
                    <a:pt x="8645" y="4442"/>
                  </a:lnTo>
                  <a:lnTo>
                    <a:pt x="8085" y="3918"/>
                  </a:lnTo>
                  <a:lnTo>
                    <a:pt x="7847" y="3608"/>
                  </a:lnTo>
                  <a:lnTo>
                    <a:pt x="7812" y="3561"/>
                  </a:lnTo>
                  <a:lnTo>
                    <a:pt x="7704" y="3513"/>
                  </a:lnTo>
                  <a:lnTo>
                    <a:pt x="7645" y="3525"/>
                  </a:lnTo>
                  <a:lnTo>
                    <a:pt x="7585" y="3549"/>
                  </a:lnTo>
                  <a:lnTo>
                    <a:pt x="7514" y="3644"/>
                  </a:lnTo>
                  <a:lnTo>
                    <a:pt x="7502" y="3704"/>
                  </a:lnTo>
                  <a:lnTo>
                    <a:pt x="7502" y="8788"/>
                  </a:lnTo>
                  <a:lnTo>
                    <a:pt x="7490" y="9145"/>
                  </a:lnTo>
                  <a:lnTo>
                    <a:pt x="7347" y="9847"/>
                  </a:lnTo>
                  <a:lnTo>
                    <a:pt x="7085" y="10478"/>
                  </a:lnTo>
                  <a:lnTo>
                    <a:pt x="6692" y="11050"/>
                  </a:lnTo>
                  <a:lnTo>
                    <a:pt x="6216" y="11538"/>
                  </a:lnTo>
                  <a:lnTo>
                    <a:pt x="5645" y="11919"/>
                  </a:lnTo>
                  <a:lnTo>
                    <a:pt x="5002" y="12193"/>
                  </a:lnTo>
                  <a:lnTo>
                    <a:pt x="4311" y="12336"/>
                  </a:lnTo>
                  <a:lnTo>
                    <a:pt x="3942" y="12348"/>
                  </a:lnTo>
                  <a:lnTo>
                    <a:pt x="3573" y="12336"/>
                  </a:lnTo>
                  <a:lnTo>
                    <a:pt x="2882" y="12193"/>
                  </a:lnTo>
                  <a:lnTo>
                    <a:pt x="2239" y="11919"/>
                  </a:lnTo>
                  <a:lnTo>
                    <a:pt x="1668" y="11538"/>
                  </a:lnTo>
                  <a:lnTo>
                    <a:pt x="1191" y="11050"/>
                  </a:lnTo>
                  <a:lnTo>
                    <a:pt x="798" y="10478"/>
                  </a:lnTo>
                  <a:lnTo>
                    <a:pt x="537" y="9847"/>
                  </a:lnTo>
                  <a:lnTo>
                    <a:pt x="394" y="9145"/>
                  </a:lnTo>
                  <a:lnTo>
                    <a:pt x="382" y="8788"/>
                  </a:lnTo>
                  <a:lnTo>
                    <a:pt x="394" y="8419"/>
                  </a:lnTo>
                  <a:lnTo>
                    <a:pt x="537" y="7716"/>
                  </a:lnTo>
                  <a:lnTo>
                    <a:pt x="798" y="7085"/>
                  </a:lnTo>
                  <a:lnTo>
                    <a:pt x="1191" y="6514"/>
                  </a:lnTo>
                  <a:lnTo>
                    <a:pt x="1668" y="6025"/>
                  </a:lnTo>
                  <a:lnTo>
                    <a:pt x="2239" y="5644"/>
                  </a:lnTo>
                  <a:lnTo>
                    <a:pt x="2882" y="5370"/>
                  </a:lnTo>
                  <a:lnTo>
                    <a:pt x="3573" y="5228"/>
                  </a:lnTo>
                  <a:lnTo>
                    <a:pt x="3942" y="5216"/>
                  </a:lnTo>
                  <a:lnTo>
                    <a:pt x="3990" y="5216"/>
                  </a:lnTo>
                  <a:lnTo>
                    <a:pt x="3990" y="6680"/>
                  </a:lnTo>
                  <a:lnTo>
                    <a:pt x="3942" y="6680"/>
                  </a:lnTo>
                  <a:lnTo>
                    <a:pt x="3728" y="6692"/>
                  </a:lnTo>
                  <a:lnTo>
                    <a:pt x="3323" y="6775"/>
                  </a:lnTo>
                  <a:lnTo>
                    <a:pt x="2942" y="6930"/>
                  </a:lnTo>
                  <a:lnTo>
                    <a:pt x="2608" y="7157"/>
                  </a:lnTo>
                  <a:lnTo>
                    <a:pt x="2323" y="7442"/>
                  </a:lnTo>
                  <a:lnTo>
                    <a:pt x="2096" y="7776"/>
                  </a:lnTo>
                  <a:lnTo>
                    <a:pt x="1930" y="8157"/>
                  </a:lnTo>
                  <a:lnTo>
                    <a:pt x="1846" y="8573"/>
                  </a:lnTo>
                  <a:lnTo>
                    <a:pt x="1846" y="8788"/>
                  </a:lnTo>
                  <a:lnTo>
                    <a:pt x="1846" y="9002"/>
                  </a:lnTo>
                  <a:lnTo>
                    <a:pt x="1930" y="9407"/>
                  </a:lnTo>
                  <a:lnTo>
                    <a:pt x="2096" y="9788"/>
                  </a:lnTo>
                  <a:lnTo>
                    <a:pt x="2323" y="10121"/>
                  </a:lnTo>
                  <a:lnTo>
                    <a:pt x="2608" y="10407"/>
                  </a:lnTo>
                  <a:lnTo>
                    <a:pt x="2942" y="10633"/>
                  </a:lnTo>
                  <a:lnTo>
                    <a:pt x="3323" y="10800"/>
                  </a:lnTo>
                  <a:lnTo>
                    <a:pt x="3728" y="10883"/>
                  </a:lnTo>
                  <a:lnTo>
                    <a:pt x="4168" y="10883"/>
                  </a:lnTo>
                  <a:lnTo>
                    <a:pt x="4585" y="10800"/>
                  </a:lnTo>
                  <a:lnTo>
                    <a:pt x="4978" y="10633"/>
                  </a:lnTo>
                  <a:lnTo>
                    <a:pt x="5323" y="10407"/>
                  </a:lnTo>
                  <a:lnTo>
                    <a:pt x="5621" y="10121"/>
                  </a:lnTo>
                  <a:lnTo>
                    <a:pt x="5859" y="9788"/>
                  </a:lnTo>
                  <a:lnTo>
                    <a:pt x="6026" y="9419"/>
                  </a:lnTo>
                  <a:lnTo>
                    <a:pt x="6109" y="9014"/>
                  </a:lnTo>
                  <a:lnTo>
                    <a:pt x="6121" y="8812"/>
                  </a:lnTo>
                  <a:lnTo>
                    <a:pt x="6145" y="370"/>
                  </a:lnTo>
                  <a:close/>
                  <a:moveTo>
                    <a:pt x="5954" y="1"/>
                  </a:moveTo>
                  <a:lnTo>
                    <a:pt x="5871" y="12"/>
                  </a:lnTo>
                  <a:lnTo>
                    <a:pt x="5776" y="108"/>
                  </a:lnTo>
                  <a:lnTo>
                    <a:pt x="5764" y="179"/>
                  </a:lnTo>
                  <a:lnTo>
                    <a:pt x="5740" y="8812"/>
                  </a:lnTo>
                  <a:lnTo>
                    <a:pt x="5740" y="8978"/>
                  </a:lnTo>
                  <a:lnTo>
                    <a:pt x="5668" y="9312"/>
                  </a:lnTo>
                  <a:lnTo>
                    <a:pt x="5525" y="9609"/>
                  </a:lnTo>
                  <a:lnTo>
                    <a:pt x="5335" y="9883"/>
                  </a:lnTo>
                  <a:lnTo>
                    <a:pt x="5085" y="10121"/>
                  </a:lnTo>
                  <a:lnTo>
                    <a:pt x="4799" y="10300"/>
                  </a:lnTo>
                  <a:lnTo>
                    <a:pt x="4478" y="10431"/>
                  </a:lnTo>
                  <a:lnTo>
                    <a:pt x="4120" y="10502"/>
                  </a:lnTo>
                  <a:lnTo>
                    <a:pt x="3942" y="10514"/>
                  </a:lnTo>
                  <a:lnTo>
                    <a:pt x="3763" y="10502"/>
                  </a:lnTo>
                  <a:lnTo>
                    <a:pt x="3430" y="10431"/>
                  </a:lnTo>
                  <a:lnTo>
                    <a:pt x="3120" y="10300"/>
                  </a:lnTo>
                  <a:lnTo>
                    <a:pt x="2846" y="10121"/>
                  </a:lnTo>
                  <a:lnTo>
                    <a:pt x="2608" y="9883"/>
                  </a:lnTo>
                  <a:lnTo>
                    <a:pt x="2418" y="9609"/>
                  </a:lnTo>
                  <a:lnTo>
                    <a:pt x="2287" y="9300"/>
                  </a:lnTo>
                  <a:lnTo>
                    <a:pt x="2227" y="8954"/>
                  </a:lnTo>
                  <a:lnTo>
                    <a:pt x="2215" y="8788"/>
                  </a:lnTo>
                  <a:lnTo>
                    <a:pt x="2227" y="8609"/>
                  </a:lnTo>
                  <a:lnTo>
                    <a:pt x="2287" y="8264"/>
                  </a:lnTo>
                  <a:lnTo>
                    <a:pt x="2418" y="7954"/>
                  </a:lnTo>
                  <a:lnTo>
                    <a:pt x="2608" y="7680"/>
                  </a:lnTo>
                  <a:lnTo>
                    <a:pt x="2846" y="7454"/>
                  </a:lnTo>
                  <a:lnTo>
                    <a:pt x="3120" y="7264"/>
                  </a:lnTo>
                  <a:lnTo>
                    <a:pt x="3430" y="7133"/>
                  </a:lnTo>
                  <a:lnTo>
                    <a:pt x="3763" y="7061"/>
                  </a:lnTo>
                  <a:lnTo>
                    <a:pt x="3942" y="7049"/>
                  </a:lnTo>
                  <a:lnTo>
                    <a:pt x="4013" y="7061"/>
                  </a:lnTo>
                  <a:lnTo>
                    <a:pt x="4085" y="7073"/>
                  </a:lnTo>
                  <a:lnTo>
                    <a:pt x="4228" y="7073"/>
                  </a:lnTo>
                  <a:lnTo>
                    <a:pt x="4299" y="7026"/>
                  </a:lnTo>
                  <a:lnTo>
                    <a:pt x="4347" y="6966"/>
                  </a:lnTo>
                  <a:lnTo>
                    <a:pt x="4359" y="6895"/>
                  </a:lnTo>
                  <a:lnTo>
                    <a:pt x="4359" y="5037"/>
                  </a:lnTo>
                  <a:lnTo>
                    <a:pt x="4347" y="4966"/>
                  </a:lnTo>
                  <a:lnTo>
                    <a:pt x="4251" y="4870"/>
                  </a:lnTo>
                  <a:lnTo>
                    <a:pt x="4192" y="4859"/>
                  </a:lnTo>
                  <a:lnTo>
                    <a:pt x="4132" y="4847"/>
                  </a:lnTo>
                  <a:lnTo>
                    <a:pt x="3942" y="4847"/>
                  </a:lnTo>
                  <a:lnTo>
                    <a:pt x="3537" y="4859"/>
                  </a:lnTo>
                  <a:lnTo>
                    <a:pt x="2763" y="5013"/>
                  </a:lnTo>
                  <a:lnTo>
                    <a:pt x="2061" y="5311"/>
                  </a:lnTo>
                  <a:lnTo>
                    <a:pt x="1430" y="5740"/>
                  </a:lnTo>
                  <a:lnTo>
                    <a:pt x="894" y="6275"/>
                  </a:lnTo>
                  <a:lnTo>
                    <a:pt x="477" y="6906"/>
                  </a:lnTo>
                  <a:lnTo>
                    <a:pt x="179" y="7609"/>
                  </a:lnTo>
                  <a:lnTo>
                    <a:pt x="13" y="8383"/>
                  </a:lnTo>
                  <a:lnTo>
                    <a:pt x="1" y="8788"/>
                  </a:lnTo>
                  <a:lnTo>
                    <a:pt x="13" y="9193"/>
                  </a:lnTo>
                  <a:lnTo>
                    <a:pt x="179" y="9955"/>
                  </a:lnTo>
                  <a:lnTo>
                    <a:pt x="477" y="10669"/>
                  </a:lnTo>
                  <a:lnTo>
                    <a:pt x="894" y="11288"/>
                  </a:lnTo>
                  <a:lnTo>
                    <a:pt x="1430" y="11824"/>
                  </a:lnTo>
                  <a:lnTo>
                    <a:pt x="2061" y="12253"/>
                  </a:lnTo>
                  <a:lnTo>
                    <a:pt x="2763" y="12550"/>
                  </a:lnTo>
                  <a:lnTo>
                    <a:pt x="3537" y="12705"/>
                  </a:lnTo>
                  <a:lnTo>
                    <a:pt x="3942" y="12729"/>
                  </a:lnTo>
                  <a:lnTo>
                    <a:pt x="4347" y="12705"/>
                  </a:lnTo>
                  <a:lnTo>
                    <a:pt x="5109" y="12550"/>
                  </a:lnTo>
                  <a:lnTo>
                    <a:pt x="5823" y="12253"/>
                  </a:lnTo>
                  <a:lnTo>
                    <a:pt x="6454" y="11824"/>
                  </a:lnTo>
                  <a:lnTo>
                    <a:pt x="6990" y="11288"/>
                  </a:lnTo>
                  <a:lnTo>
                    <a:pt x="7407" y="10657"/>
                  </a:lnTo>
                  <a:lnTo>
                    <a:pt x="7704" y="9955"/>
                  </a:lnTo>
                  <a:lnTo>
                    <a:pt x="7871" y="9193"/>
                  </a:lnTo>
                  <a:lnTo>
                    <a:pt x="7883" y="8788"/>
                  </a:lnTo>
                  <a:lnTo>
                    <a:pt x="7883" y="4251"/>
                  </a:lnTo>
                  <a:lnTo>
                    <a:pt x="8133" y="4513"/>
                  </a:lnTo>
                  <a:lnTo>
                    <a:pt x="8716" y="4930"/>
                  </a:lnTo>
                  <a:lnTo>
                    <a:pt x="9371" y="5228"/>
                  </a:lnTo>
                  <a:lnTo>
                    <a:pt x="10086" y="5370"/>
                  </a:lnTo>
                  <a:lnTo>
                    <a:pt x="10455" y="5382"/>
                  </a:lnTo>
                  <a:lnTo>
                    <a:pt x="10610" y="5382"/>
                  </a:lnTo>
                  <a:lnTo>
                    <a:pt x="10764" y="5370"/>
                  </a:lnTo>
                  <a:lnTo>
                    <a:pt x="10836" y="5359"/>
                  </a:lnTo>
                  <a:lnTo>
                    <a:pt x="10931" y="5251"/>
                  </a:lnTo>
                  <a:lnTo>
                    <a:pt x="10943" y="5180"/>
                  </a:lnTo>
                  <a:lnTo>
                    <a:pt x="10943" y="3132"/>
                  </a:lnTo>
                  <a:lnTo>
                    <a:pt x="10931" y="3049"/>
                  </a:lnTo>
                  <a:lnTo>
                    <a:pt x="10836" y="2953"/>
                  </a:lnTo>
                  <a:lnTo>
                    <a:pt x="10764" y="2942"/>
                  </a:lnTo>
                  <a:lnTo>
                    <a:pt x="10491" y="2906"/>
                  </a:lnTo>
                  <a:lnTo>
                    <a:pt x="9955" y="2775"/>
                  </a:lnTo>
                  <a:lnTo>
                    <a:pt x="9467" y="2549"/>
                  </a:lnTo>
                  <a:lnTo>
                    <a:pt x="9026" y="2251"/>
                  </a:lnTo>
                  <a:lnTo>
                    <a:pt x="8645" y="1882"/>
                  </a:lnTo>
                  <a:lnTo>
                    <a:pt x="8335" y="1453"/>
                  </a:lnTo>
                  <a:lnTo>
                    <a:pt x="8097" y="965"/>
                  </a:lnTo>
                  <a:lnTo>
                    <a:pt x="7943" y="441"/>
                  </a:lnTo>
                  <a:lnTo>
                    <a:pt x="7907" y="167"/>
                  </a:lnTo>
                  <a:lnTo>
                    <a:pt x="7895" y="96"/>
                  </a:lnTo>
                  <a:lnTo>
                    <a:pt x="7788" y="1"/>
                  </a:lnTo>
                  <a:close/>
                </a:path>
              </a:pathLst>
            </a:custGeom>
            <a:solidFill>
              <a:srgbClr val="FFFFFF"/>
            </a:solidFill>
            <a:ln cap="flat" cmpd="sng" w="19050">
              <a:solidFill>
                <a:srgbClr val="FF654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9" name="Google Shape;5999;p7"/>
            <p:cNvSpPr/>
            <p:nvPr/>
          </p:nvSpPr>
          <p:spPr>
            <a:xfrm>
              <a:off x="4977600" y="2202450"/>
              <a:ext cx="478975" cy="478975"/>
            </a:xfrm>
            <a:custGeom>
              <a:rect b="b" l="l" r="r" t="t"/>
              <a:pathLst>
                <a:path extrusionOk="0" h="19159" w="19159">
                  <a:moveTo>
                    <a:pt x="16944" y="394"/>
                  </a:moveTo>
                  <a:lnTo>
                    <a:pt x="17134" y="406"/>
                  </a:lnTo>
                  <a:lnTo>
                    <a:pt x="17479" y="477"/>
                  </a:lnTo>
                  <a:lnTo>
                    <a:pt x="17813" y="620"/>
                  </a:lnTo>
                  <a:lnTo>
                    <a:pt x="18098" y="810"/>
                  </a:lnTo>
                  <a:lnTo>
                    <a:pt x="18349" y="1060"/>
                  </a:lnTo>
                  <a:lnTo>
                    <a:pt x="18539" y="1346"/>
                  </a:lnTo>
                  <a:lnTo>
                    <a:pt x="18682" y="1668"/>
                  </a:lnTo>
                  <a:lnTo>
                    <a:pt x="18753" y="2025"/>
                  </a:lnTo>
                  <a:lnTo>
                    <a:pt x="18753" y="2203"/>
                  </a:lnTo>
                  <a:lnTo>
                    <a:pt x="18753" y="16944"/>
                  </a:lnTo>
                  <a:lnTo>
                    <a:pt x="18753" y="17123"/>
                  </a:lnTo>
                  <a:lnTo>
                    <a:pt x="18682" y="17480"/>
                  </a:lnTo>
                  <a:lnTo>
                    <a:pt x="18539" y="17801"/>
                  </a:lnTo>
                  <a:lnTo>
                    <a:pt x="18349" y="18099"/>
                  </a:lnTo>
                  <a:lnTo>
                    <a:pt x="18098" y="18337"/>
                  </a:lnTo>
                  <a:lnTo>
                    <a:pt x="17813" y="18540"/>
                  </a:lnTo>
                  <a:lnTo>
                    <a:pt x="17491" y="18670"/>
                  </a:lnTo>
                  <a:lnTo>
                    <a:pt x="17134" y="18742"/>
                  </a:lnTo>
                  <a:lnTo>
                    <a:pt x="16944" y="18754"/>
                  </a:lnTo>
                  <a:lnTo>
                    <a:pt x="2215" y="18754"/>
                  </a:lnTo>
                  <a:lnTo>
                    <a:pt x="2024" y="18742"/>
                  </a:lnTo>
                  <a:lnTo>
                    <a:pt x="1679" y="18670"/>
                  </a:lnTo>
                  <a:lnTo>
                    <a:pt x="1346" y="18540"/>
                  </a:lnTo>
                  <a:lnTo>
                    <a:pt x="1060" y="18337"/>
                  </a:lnTo>
                  <a:lnTo>
                    <a:pt x="810" y="18099"/>
                  </a:lnTo>
                  <a:lnTo>
                    <a:pt x="619" y="17801"/>
                  </a:lnTo>
                  <a:lnTo>
                    <a:pt x="476" y="17480"/>
                  </a:lnTo>
                  <a:lnTo>
                    <a:pt x="405" y="17123"/>
                  </a:lnTo>
                  <a:lnTo>
                    <a:pt x="405" y="16944"/>
                  </a:lnTo>
                  <a:lnTo>
                    <a:pt x="405" y="2203"/>
                  </a:lnTo>
                  <a:lnTo>
                    <a:pt x="405" y="2025"/>
                  </a:lnTo>
                  <a:lnTo>
                    <a:pt x="476" y="1668"/>
                  </a:lnTo>
                  <a:lnTo>
                    <a:pt x="619" y="1346"/>
                  </a:lnTo>
                  <a:lnTo>
                    <a:pt x="810" y="1060"/>
                  </a:lnTo>
                  <a:lnTo>
                    <a:pt x="1060" y="810"/>
                  </a:lnTo>
                  <a:lnTo>
                    <a:pt x="1346" y="620"/>
                  </a:lnTo>
                  <a:lnTo>
                    <a:pt x="1667" y="477"/>
                  </a:lnTo>
                  <a:lnTo>
                    <a:pt x="2024" y="406"/>
                  </a:lnTo>
                  <a:lnTo>
                    <a:pt x="2215" y="394"/>
                  </a:lnTo>
                  <a:close/>
                  <a:moveTo>
                    <a:pt x="1989" y="1"/>
                  </a:moveTo>
                  <a:lnTo>
                    <a:pt x="1548" y="96"/>
                  </a:lnTo>
                  <a:lnTo>
                    <a:pt x="1155" y="263"/>
                  </a:lnTo>
                  <a:lnTo>
                    <a:pt x="798" y="501"/>
                  </a:lnTo>
                  <a:lnTo>
                    <a:pt x="500" y="798"/>
                  </a:lnTo>
                  <a:lnTo>
                    <a:pt x="262" y="1156"/>
                  </a:lnTo>
                  <a:lnTo>
                    <a:pt x="95" y="1549"/>
                  </a:lnTo>
                  <a:lnTo>
                    <a:pt x="12" y="1977"/>
                  </a:lnTo>
                  <a:lnTo>
                    <a:pt x="0" y="2203"/>
                  </a:lnTo>
                  <a:lnTo>
                    <a:pt x="0" y="16944"/>
                  </a:lnTo>
                  <a:lnTo>
                    <a:pt x="12" y="17170"/>
                  </a:lnTo>
                  <a:lnTo>
                    <a:pt x="95" y="17599"/>
                  </a:lnTo>
                  <a:lnTo>
                    <a:pt x="262" y="17992"/>
                  </a:lnTo>
                  <a:lnTo>
                    <a:pt x="500" y="18349"/>
                  </a:lnTo>
                  <a:lnTo>
                    <a:pt x="798" y="18647"/>
                  </a:lnTo>
                  <a:lnTo>
                    <a:pt x="1155" y="18885"/>
                  </a:lnTo>
                  <a:lnTo>
                    <a:pt x="1548" y="19063"/>
                  </a:lnTo>
                  <a:lnTo>
                    <a:pt x="1989" y="19147"/>
                  </a:lnTo>
                  <a:lnTo>
                    <a:pt x="2215" y="19159"/>
                  </a:lnTo>
                  <a:lnTo>
                    <a:pt x="16944" y="19159"/>
                  </a:lnTo>
                  <a:lnTo>
                    <a:pt x="17170" y="19147"/>
                  </a:lnTo>
                  <a:lnTo>
                    <a:pt x="17610" y="19063"/>
                  </a:lnTo>
                  <a:lnTo>
                    <a:pt x="18003" y="18885"/>
                  </a:lnTo>
                  <a:lnTo>
                    <a:pt x="18360" y="18647"/>
                  </a:lnTo>
                  <a:lnTo>
                    <a:pt x="18658" y="18349"/>
                  </a:lnTo>
                  <a:lnTo>
                    <a:pt x="18896" y="18004"/>
                  </a:lnTo>
                  <a:lnTo>
                    <a:pt x="19063" y="17599"/>
                  </a:lnTo>
                  <a:lnTo>
                    <a:pt x="19146" y="17170"/>
                  </a:lnTo>
                  <a:lnTo>
                    <a:pt x="19158" y="16944"/>
                  </a:lnTo>
                  <a:lnTo>
                    <a:pt x="19158" y="2203"/>
                  </a:lnTo>
                  <a:lnTo>
                    <a:pt x="19146" y="1977"/>
                  </a:lnTo>
                  <a:lnTo>
                    <a:pt x="19063" y="1549"/>
                  </a:lnTo>
                  <a:lnTo>
                    <a:pt x="18896" y="1156"/>
                  </a:lnTo>
                  <a:lnTo>
                    <a:pt x="18658" y="798"/>
                  </a:lnTo>
                  <a:lnTo>
                    <a:pt x="18360" y="501"/>
                  </a:lnTo>
                  <a:lnTo>
                    <a:pt x="18003" y="263"/>
                  </a:lnTo>
                  <a:lnTo>
                    <a:pt x="17610" y="96"/>
                  </a:lnTo>
                  <a:lnTo>
                    <a:pt x="17170" y="1"/>
                  </a:lnTo>
                  <a:close/>
                </a:path>
              </a:pathLst>
            </a:custGeom>
            <a:solidFill>
              <a:srgbClr val="FFFFFF"/>
            </a:solidFill>
            <a:ln cap="flat" cmpd="sng" w="19050">
              <a:solidFill>
                <a:srgbClr val="FF654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00" name="Google Shape;6000;p7"/>
          <p:cNvGrpSpPr/>
          <p:nvPr/>
        </p:nvGrpSpPr>
        <p:grpSpPr>
          <a:xfrm>
            <a:off x="6397484" y="1171674"/>
            <a:ext cx="348837" cy="351280"/>
            <a:chOff x="653650" y="2202450"/>
            <a:chExt cx="478975" cy="478975"/>
          </a:xfrm>
        </p:grpSpPr>
        <p:sp>
          <p:nvSpPr>
            <p:cNvPr id="6001" name="Google Shape;6001;p7"/>
            <p:cNvSpPr/>
            <p:nvPr/>
          </p:nvSpPr>
          <p:spPr>
            <a:xfrm>
              <a:off x="739675" y="2287300"/>
              <a:ext cx="309025" cy="309000"/>
            </a:xfrm>
            <a:custGeom>
              <a:rect b="b" l="l" r="r" t="t"/>
              <a:pathLst>
                <a:path extrusionOk="0" h="12360" w="12361">
                  <a:moveTo>
                    <a:pt x="7907" y="357"/>
                  </a:moveTo>
                  <a:lnTo>
                    <a:pt x="8645" y="393"/>
                  </a:lnTo>
                  <a:lnTo>
                    <a:pt x="9050" y="417"/>
                  </a:lnTo>
                  <a:lnTo>
                    <a:pt x="9741" y="548"/>
                  </a:lnTo>
                  <a:lnTo>
                    <a:pt x="10050" y="655"/>
                  </a:lnTo>
                  <a:lnTo>
                    <a:pt x="10336" y="774"/>
                  </a:lnTo>
                  <a:lnTo>
                    <a:pt x="10824" y="1096"/>
                  </a:lnTo>
                  <a:lnTo>
                    <a:pt x="11050" y="1310"/>
                  </a:lnTo>
                  <a:lnTo>
                    <a:pt x="11265" y="1536"/>
                  </a:lnTo>
                  <a:lnTo>
                    <a:pt x="11586" y="2024"/>
                  </a:lnTo>
                  <a:lnTo>
                    <a:pt x="11705" y="2310"/>
                  </a:lnTo>
                  <a:lnTo>
                    <a:pt x="11812" y="2620"/>
                  </a:lnTo>
                  <a:lnTo>
                    <a:pt x="11943" y="3310"/>
                  </a:lnTo>
                  <a:lnTo>
                    <a:pt x="11979" y="3715"/>
                  </a:lnTo>
                  <a:lnTo>
                    <a:pt x="12003" y="4453"/>
                  </a:lnTo>
                  <a:lnTo>
                    <a:pt x="12015" y="6180"/>
                  </a:lnTo>
                  <a:lnTo>
                    <a:pt x="12003" y="7906"/>
                  </a:lnTo>
                  <a:lnTo>
                    <a:pt x="11979" y="8644"/>
                  </a:lnTo>
                  <a:lnTo>
                    <a:pt x="11943" y="9049"/>
                  </a:lnTo>
                  <a:lnTo>
                    <a:pt x="11812" y="9740"/>
                  </a:lnTo>
                  <a:lnTo>
                    <a:pt x="11705" y="10049"/>
                  </a:lnTo>
                  <a:lnTo>
                    <a:pt x="11586" y="10335"/>
                  </a:lnTo>
                  <a:lnTo>
                    <a:pt x="11265" y="10835"/>
                  </a:lnTo>
                  <a:lnTo>
                    <a:pt x="11050" y="11050"/>
                  </a:lnTo>
                  <a:lnTo>
                    <a:pt x="10824" y="11264"/>
                  </a:lnTo>
                  <a:lnTo>
                    <a:pt x="10336" y="11585"/>
                  </a:lnTo>
                  <a:lnTo>
                    <a:pt x="10050" y="11704"/>
                  </a:lnTo>
                  <a:lnTo>
                    <a:pt x="9741" y="11812"/>
                  </a:lnTo>
                  <a:lnTo>
                    <a:pt x="9050" y="11955"/>
                  </a:lnTo>
                  <a:lnTo>
                    <a:pt x="8645" y="11978"/>
                  </a:lnTo>
                  <a:lnTo>
                    <a:pt x="7907" y="12002"/>
                  </a:lnTo>
                  <a:lnTo>
                    <a:pt x="6180" y="12014"/>
                  </a:lnTo>
                  <a:lnTo>
                    <a:pt x="4454" y="12014"/>
                  </a:lnTo>
                  <a:lnTo>
                    <a:pt x="3716" y="11978"/>
                  </a:lnTo>
                  <a:lnTo>
                    <a:pt x="3311" y="11955"/>
                  </a:lnTo>
                  <a:lnTo>
                    <a:pt x="2620" y="11812"/>
                  </a:lnTo>
                  <a:lnTo>
                    <a:pt x="2311" y="11704"/>
                  </a:lnTo>
                  <a:lnTo>
                    <a:pt x="2025" y="11585"/>
                  </a:lnTo>
                  <a:lnTo>
                    <a:pt x="1537" y="11264"/>
                  </a:lnTo>
                  <a:lnTo>
                    <a:pt x="1311" y="11050"/>
                  </a:lnTo>
                  <a:lnTo>
                    <a:pt x="1096" y="10835"/>
                  </a:lnTo>
                  <a:lnTo>
                    <a:pt x="775" y="10335"/>
                  </a:lnTo>
                  <a:lnTo>
                    <a:pt x="656" y="10049"/>
                  </a:lnTo>
                  <a:lnTo>
                    <a:pt x="549" y="9740"/>
                  </a:lnTo>
                  <a:lnTo>
                    <a:pt x="418" y="9049"/>
                  </a:lnTo>
                  <a:lnTo>
                    <a:pt x="382" y="8644"/>
                  </a:lnTo>
                  <a:lnTo>
                    <a:pt x="358" y="7906"/>
                  </a:lnTo>
                  <a:lnTo>
                    <a:pt x="346" y="6180"/>
                  </a:lnTo>
                  <a:lnTo>
                    <a:pt x="358" y="4453"/>
                  </a:lnTo>
                  <a:lnTo>
                    <a:pt x="382" y="3715"/>
                  </a:lnTo>
                  <a:lnTo>
                    <a:pt x="418" y="3310"/>
                  </a:lnTo>
                  <a:lnTo>
                    <a:pt x="549" y="2620"/>
                  </a:lnTo>
                  <a:lnTo>
                    <a:pt x="656" y="2310"/>
                  </a:lnTo>
                  <a:lnTo>
                    <a:pt x="775" y="2024"/>
                  </a:lnTo>
                  <a:lnTo>
                    <a:pt x="1096" y="1536"/>
                  </a:lnTo>
                  <a:lnTo>
                    <a:pt x="1311" y="1310"/>
                  </a:lnTo>
                  <a:lnTo>
                    <a:pt x="1537" y="1096"/>
                  </a:lnTo>
                  <a:lnTo>
                    <a:pt x="2025" y="774"/>
                  </a:lnTo>
                  <a:lnTo>
                    <a:pt x="2311" y="655"/>
                  </a:lnTo>
                  <a:lnTo>
                    <a:pt x="2620" y="548"/>
                  </a:lnTo>
                  <a:lnTo>
                    <a:pt x="3311" y="417"/>
                  </a:lnTo>
                  <a:lnTo>
                    <a:pt x="3716" y="393"/>
                  </a:lnTo>
                  <a:lnTo>
                    <a:pt x="4454" y="357"/>
                  </a:lnTo>
                  <a:close/>
                  <a:moveTo>
                    <a:pt x="4454" y="0"/>
                  </a:moveTo>
                  <a:lnTo>
                    <a:pt x="3692" y="36"/>
                  </a:lnTo>
                  <a:lnTo>
                    <a:pt x="3263" y="60"/>
                  </a:lnTo>
                  <a:lnTo>
                    <a:pt x="2525" y="203"/>
                  </a:lnTo>
                  <a:lnTo>
                    <a:pt x="2180" y="322"/>
                  </a:lnTo>
                  <a:lnTo>
                    <a:pt x="1858" y="465"/>
                  </a:lnTo>
                  <a:lnTo>
                    <a:pt x="1311" y="822"/>
                  </a:lnTo>
                  <a:lnTo>
                    <a:pt x="1061" y="1060"/>
                  </a:lnTo>
                  <a:lnTo>
                    <a:pt x="822" y="1310"/>
                  </a:lnTo>
                  <a:lnTo>
                    <a:pt x="465" y="1858"/>
                  </a:lnTo>
                  <a:lnTo>
                    <a:pt x="322" y="2179"/>
                  </a:lnTo>
                  <a:lnTo>
                    <a:pt x="203" y="2524"/>
                  </a:lnTo>
                  <a:lnTo>
                    <a:pt x="60" y="3263"/>
                  </a:lnTo>
                  <a:lnTo>
                    <a:pt x="37" y="3691"/>
                  </a:lnTo>
                  <a:lnTo>
                    <a:pt x="1" y="4453"/>
                  </a:lnTo>
                  <a:lnTo>
                    <a:pt x="1" y="6180"/>
                  </a:lnTo>
                  <a:lnTo>
                    <a:pt x="1" y="7918"/>
                  </a:lnTo>
                  <a:lnTo>
                    <a:pt x="37" y="8668"/>
                  </a:lnTo>
                  <a:lnTo>
                    <a:pt x="60" y="9097"/>
                  </a:lnTo>
                  <a:lnTo>
                    <a:pt x="203" y="9835"/>
                  </a:lnTo>
                  <a:lnTo>
                    <a:pt x="322" y="10180"/>
                  </a:lnTo>
                  <a:lnTo>
                    <a:pt x="465" y="10502"/>
                  </a:lnTo>
                  <a:lnTo>
                    <a:pt x="822" y="11050"/>
                  </a:lnTo>
                  <a:lnTo>
                    <a:pt x="1061" y="11300"/>
                  </a:lnTo>
                  <a:lnTo>
                    <a:pt x="1311" y="11538"/>
                  </a:lnTo>
                  <a:lnTo>
                    <a:pt x="1858" y="11895"/>
                  </a:lnTo>
                  <a:lnTo>
                    <a:pt x="2180" y="12038"/>
                  </a:lnTo>
                  <a:lnTo>
                    <a:pt x="2525" y="12157"/>
                  </a:lnTo>
                  <a:lnTo>
                    <a:pt x="3263" y="12300"/>
                  </a:lnTo>
                  <a:lnTo>
                    <a:pt x="3692" y="12324"/>
                  </a:lnTo>
                  <a:lnTo>
                    <a:pt x="4454" y="12359"/>
                  </a:lnTo>
                  <a:lnTo>
                    <a:pt x="7919" y="12359"/>
                  </a:lnTo>
                  <a:lnTo>
                    <a:pt x="8669" y="12324"/>
                  </a:lnTo>
                  <a:lnTo>
                    <a:pt x="9098" y="12300"/>
                  </a:lnTo>
                  <a:lnTo>
                    <a:pt x="9836" y="12157"/>
                  </a:lnTo>
                  <a:lnTo>
                    <a:pt x="10181" y="12038"/>
                  </a:lnTo>
                  <a:lnTo>
                    <a:pt x="10503" y="11895"/>
                  </a:lnTo>
                  <a:lnTo>
                    <a:pt x="11050" y="11538"/>
                  </a:lnTo>
                  <a:lnTo>
                    <a:pt x="11300" y="11300"/>
                  </a:lnTo>
                  <a:lnTo>
                    <a:pt x="11539" y="11050"/>
                  </a:lnTo>
                  <a:lnTo>
                    <a:pt x="11896" y="10502"/>
                  </a:lnTo>
                  <a:lnTo>
                    <a:pt x="12039" y="10180"/>
                  </a:lnTo>
                  <a:lnTo>
                    <a:pt x="12158" y="9835"/>
                  </a:lnTo>
                  <a:lnTo>
                    <a:pt x="12301" y="9097"/>
                  </a:lnTo>
                  <a:lnTo>
                    <a:pt x="12324" y="8668"/>
                  </a:lnTo>
                  <a:lnTo>
                    <a:pt x="12360" y="7918"/>
                  </a:lnTo>
                  <a:lnTo>
                    <a:pt x="12360" y="6180"/>
                  </a:lnTo>
                  <a:lnTo>
                    <a:pt x="12360" y="4453"/>
                  </a:lnTo>
                  <a:lnTo>
                    <a:pt x="12324" y="3691"/>
                  </a:lnTo>
                  <a:lnTo>
                    <a:pt x="12301" y="3263"/>
                  </a:lnTo>
                  <a:lnTo>
                    <a:pt x="12158" y="2524"/>
                  </a:lnTo>
                  <a:lnTo>
                    <a:pt x="12039" y="2179"/>
                  </a:lnTo>
                  <a:lnTo>
                    <a:pt x="11896" y="1858"/>
                  </a:lnTo>
                  <a:lnTo>
                    <a:pt x="11539" y="1310"/>
                  </a:lnTo>
                  <a:lnTo>
                    <a:pt x="11300" y="1060"/>
                  </a:lnTo>
                  <a:lnTo>
                    <a:pt x="11050" y="822"/>
                  </a:lnTo>
                  <a:lnTo>
                    <a:pt x="10503" y="465"/>
                  </a:lnTo>
                  <a:lnTo>
                    <a:pt x="10181" y="322"/>
                  </a:lnTo>
                  <a:lnTo>
                    <a:pt x="9836" y="203"/>
                  </a:lnTo>
                  <a:lnTo>
                    <a:pt x="9098" y="60"/>
                  </a:lnTo>
                  <a:lnTo>
                    <a:pt x="8669" y="36"/>
                  </a:lnTo>
                  <a:lnTo>
                    <a:pt x="7907" y="0"/>
                  </a:lnTo>
                  <a:close/>
                </a:path>
              </a:pathLst>
            </a:custGeom>
            <a:solidFill>
              <a:srgbClr val="FF664E"/>
            </a:solidFill>
            <a:ln cap="flat" cmpd="sng" w="19050">
              <a:solidFill>
                <a:srgbClr val="FF664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002" name="Google Shape;6002;p7"/>
            <p:cNvSpPr/>
            <p:nvPr/>
          </p:nvSpPr>
          <p:spPr>
            <a:xfrm>
              <a:off x="819150" y="2366775"/>
              <a:ext cx="150050" cy="150350"/>
            </a:xfrm>
            <a:custGeom>
              <a:rect b="b" l="l" r="r" t="t"/>
              <a:pathLst>
                <a:path extrusionOk="0" h="6014" w="6002">
                  <a:moveTo>
                    <a:pt x="3001" y="346"/>
                  </a:moveTo>
                  <a:lnTo>
                    <a:pt x="3275" y="357"/>
                  </a:lnTo>
                  <a:lnTo>
                    <a:pt x="3787" y="465"/>
                  </a:lnTo>
                  <a:lnTo>
                    <a:pt x="4264" y="667"/>
                  </a:lnTo>
                  <a:lnTo>
                    <a:pt x="4692" y="953"/>
                  </a:lnTo>
                  <a:lnTo>
                    <a:pt x="5049" y="1310"/>
                  </a:lnTo>
                  <a:lnTo>
                    <a:pt x="5335" y="1739"/>
                  </a:lnTo>
                  <a:lnTo>
                    <a:pt x="5538" y="2215"/>
                  </a:lnTo>
                  <a:lnTo>
                    <a:pt x="5645" y="2727"/>
                  </a:lnTo>
                  <a:lnTo>
                    <a:pt x="5657" y="3001"/>
                  </a:lnTo>
                  <a:lnTo>
                    <a:pt x="5645" y="3275"/>
                  </a:lnTo>
                  <a:lnTo>
                    <a:pt x="5538" y="3799"/>
                  </a:lnTo>
                  <a:lnTo>
                    <a:pt x="5335" y="4275"/>
                  </a:lnTo>
                  <a:lnTo>
                    <a:pt x="5049" y="4692"/>
                  </a:lnTo>
                  <a:lnTo>
                    <a:pt x="4692" y="5049"/>
                  </a:lnTo>
                  <a:lnTo>
                    <a:pt x="4264" y="5334"/>
                  </a:lnTo>
                  <a:lnTo>
                    <a:pt x="3787" y="5537"/>
                  </a:lnTo>
                  <a:lnTo>
                    <a:pt x="3275" y="5644"/>
                  </a:lnTo>
                  <a:lnTo>
                    <a:pt x="3001" y="5656"/>
                  </a:lnTo>
                  <a:lnTo>
                    <a:pt x="2728" y="5644"/>
                  </a:lnTo>
                  <a:lnTo>
                    <a:pt x="2216" y="5537"/>
                  </a:lnTo>
                  <a:lnTo>
                    <a:pt x="1739" y="5334"/>
                  </a:lnTo>
                  <a:lnTo>
                    <a:pt x="1311" y="5049"/>
                  </a:lnTo>
                  <a:lnTo>
                    <a:pt x="954" y="4692"/>
                  </a:lnTo>
                  <a:lnTo>
                    <a:pt x="668" y="4275"/>
                  </a:lnTo>
                  <a:lnTo>
                    <a:pt x="465" y="3799"/>
                  </a:lnTo>
                  <a:lnTo>
                    <a:pt x="358" y="3275"/>
                  </a:lnTo>
                  <a:lnTo>
                    <a:pt x="346" y="3001"/>
                  </a:lnTo>
                  <a:lnTo>
                    <a:pt x="358" y="2727"/>
                  </a:lnTo>
                  <a:lnTo>
                    <a:pt x="465" y="2215"/>
                  </a:lnTo>
                  <a:lnTo>
                    <a:pt x="668" y="1739"/>
                  </a:lnTo>
                  <a:lnTo>
                    <a:pt x="954" y="1310"/>
                  </a:lnTo>
                  <a:lnTo>
                    <a:pt x="1311" y="953"/>
                  </a:lnTo>
                  <a:lnTo>
                    <a:pt x="1739" y="667"/>
                  </a:lnTo>
                  <a:lnTo>
                    <a:pt x="2216" y="465"/>
                  </a:lnTo>
                  <a:lnTo>
                    <a:pt x="2728" y="357"/>
                  </a:lnTo>
                  <a:lnTo>
                    <a:pt x="3001" y="346"/>
                  </a:lnTo>
                  <a:close/>
                  <a:moveTo>
                    <a:pt x="3001" y="0"/>
                  </a:moveTo>
                  <a:lnTo>
                    <a:pt x="2692" y="12"/>
                  </a:lnTo>
                  <a:lnTo>
                    <a:pt x="2108" y="131"/>
                  </a:lnTo>
                  <a:lnTo>
                    <a:pt x="1573" y="357"/>
                  </a:lnTo>
                  <a:lnTo>
                    <a:pt x="1084" y="679"/>
                  </a:lnTo>
                  <a:lnTo>
                    <a:pt x="680" y="1084"/>
                  </a:lnTo>
                  <a:lnTo>
                    <a:pt x="358" y="1572"/>
                  </a:lnTo>
                  <a:lnTo>
                    <a:pt x="132" y="2108"/>
                  </a:lnTo>
                  <a:lnTo>
                    <a:pt x="13" y="2691"/>
                  </a:lnTo>
                  <a:lnTo>
                    <a:pt x="1" y="3001"/>
                  </a:lnTo>
                  <a:lnTo>
                    <a:pt x="13" y="3310"/>
                  </a:lnTo>
                  <a:lnTo>
                    <a:pt x="132" y="3894"/>
                  </a:lnTo>
                  <a:lnTo>
                    <a:pt x="358" y="4441"/>
                  </a:lnTo>
                  <a:lnTo>
                    <a:pt x="680" y="4918"/>
                  </a:lnTo>
                  <a:lnTo>
                    <a:pt x="1084" y="5323"/>
                  </a:lnTo>
                  <a:lnTo>
                    <a:pt x="1573" y="5644"/>
                  </a:lnTo>
                  <a:lnTo>
                    <a:pt x="2108" y="5882"/>
                  </a:lnTo>
                  <a:lnTo>
                    <a:pt x="2692" y="6001"/>
                  </a:lnTo>
                  <a:lnTo>
                    <a:pt x="3001" y="6013"/>
                  </a:lnTo>
                  <a:lnTo>
                    <a:pt x="3311" y="6001"/>
                  </a:lnTo>
                  <a:lnTo>
                    <a:pt x="3894" y="5882"/>
                  </a:lnTo>
                  <a:lnTo>
                    <a:pt x="4430" y="5644"/>
                  </a:lnTo>
                  <a:lnTo>
                    <a:pt x="4918" y="5323"/>
                  </a:lnTo>
                  <a:lnTo>
                    <a:pt x="5323" y="4918"/>
                  </a:lnTo>
                  <a:lnTo>
                    <a:pt x="5645" y="4441"/>
                  </a:lnTo>
                  <a:lnTo>
                    <a:pt x="5871" y="3894"/>
                  </a:lnTo>
                  <a:lnTo>
                    <a:pt x="5990" y="3310"/>
                  </a:lnTo>
                  <a:lnTo>
                    <a:pt x="6002" y="3001"/>
                  </a:lnTo>
                  <a:lnTo>
                    <a:pt x="5990" y="2691"/>
                  </a:lnTo>
                  <a:lnTo>
                    <a:pt x="5871" y="2108"/>
                  </a:lnTo>
                  <a:lnTo>
                    <a:pt x="5645" y="1572"/>
                  </a:lnTo>
                  <a:lnTo>
                    <a:pt x="5323" y="1084"/>
                  </a:lnTo>
                  <a:lnTo>
                    <a:pt x="4918" y="679"/>
                  </a:lnTo>
                  <a:lnTo>
                    <a:pt x="4430" y="357"/>
                  </a:lnTo>
                  <a:lnTo>
                    <a:pt x="3894" y="131"/>
                  </a:lnTo>
                  <a:lnTo>
                    <a:pt x="3311" y="12"/>
                  </a:lnTo>
                  <a:lnTo>
                    <a:pt x="3001" y="0"/>
                  </a:lnTo>
                  <a:close/>
                </a:path>
              </a:pathLst>
            </a:custGeom>
            <a:solidFill>
              <a:srgbClr val="FF664E"/>
            </a:solidFill>
            <a:ln cap="flat" cmpd="sng" w="19050">
              <a:solidFill>
                <a:srgbClr val="FF664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003" name="Google Shape;6003;p7"/>
            <p:cNvSpPr/>
            <p:nvPr/>
          </p:nvSpPr>
          <p:spPr>
            <a:xfrm>
              <a:off x="951925" y="2339375"/>
              <a:ext cx="44975" cy="44675"/>
            </a:xfrm>
            <a:custGeom>
              <a:rect b="b" l="l" r="r" t="t"/>
              <a:pathLst>
                <a:path extrusionOk="0" h="1787" w="1799">
                  <a:moveTo>
                    <a:pt x="893" y="346"/>
                  </a:moveTo>
                  <a:lnTo>
                    <a:pt x="1012" y="358"/>
                  </a:lnTo>
                  <a:lnTo>
                    <a:pt x="1203" y="441"/>
                  </a:lnTo>
                  <a:lnTo>
                    <a:pt x="1346" y="584"/>
                  </a:lnTo>
                  <a:lnTo>
                    <a:pt x="1429" y="787"/>
                  </a:lnTo>
                  <a:lnTo>
                    <a:pt x="1441" y="894"/>
                  </a:lnTo>
                  <a:lnTo>
                    <a:pt x="1429" y="1001"/>
                  </a:lnTo>
                  <a:lnTo>
                    <a:pt x="1346" y="1203"/>
                  </a:lnTo>
                  <a:lnTo>
                    <a:pt x="1203" y="1346"/>
                  </a:lnTo>
                  <a:lnTo>
                    <a:pt x="1012" y="1430"/>
                  </a:lnTo>
                  <a:lnTo>
                    <a:pt x="893" y="1442"/>
                  </a:lnTo>
                  <a:lnTo>
                    <a:pt x="786" y="1430"/>
                  </a:lnTo>
                  <a:lnTo>
                    <a:pt x="584" y="1346"/>
                  </a:lnTo>
                  <a:lnTo>
                    <a:pt x="441" y="1203"/>
                  </a:lnTo>
                  <a:lnTo>
                    <a:pt x="358" y="1001"/>
                  </a:lnTo>
                  <a:lnTo>
                    <a:pt x="346" y="894"/>
                  </a:lnTo>
                  <a:lnTo>
                    <a:pt x="358" y="787"/>
                  </a:lnTo>
                  <a:lnTo>
                    <a:pt x="441" y="584"/>
                  </a:lnTo>
                  <a:lnTo>
                    <a:pt x="584" y="441"/>
                  </a:lnTo>
                  <a:lnTo>
                    <a:pt x="786" y="358"/>
                  </a:lnTo>
                  <a:lnTo>
                    <a:pt x="893" y="346"/>
                  </a:lnTo>
                  <a:close/>
                  <a:moveTo>
                    <a:pt x="893" y="1"/>
                  </a:moveTo>
                  <a:lnTo>
                    <a:pt x="715" y="13"/>
                  </a:lnTo>
                  <a:lnTo>
                    <a:pt x="393" y="144"/>
                  </a:lnTo>
                  <a:lnTo>
                    <a:pt x="143" y="394"/>
                  </a:lnTo>
                  <a:lnTo>
                    <a:pt x="12" y="715"/>
                  </a:lnTo>
                  <a:lnTo>
                    <a:pt x="0" y="894"/>
                  </a:lnTo>
                  <a:lnTo>
                    <a:pt x="12" y="1072"/>
                  </a:lnTo>
                  <a:lnTo>
                    <a:pt x="143" y="1394"/>
                  </a:lnTo>
                  <a:lnTo>
                    <a:pt x="393" y="1644"/>
                  </a:lnTo>
                  <a:lnTo>
                    <a:pt x="715" y="1775"/>
                  </a:lnTo>
                  <a:lnTo>
                    <a:pt x="893" y="1787"/>
                  </a:lnTo>
                  <a:lnTo>
                    <a:pt x="1084" y="1775"/>
                  </a:lnTo>
                  <a:lnTo>
                    <a:pt x="1405" y="1644"/>
                  </a:lnTo>
                  <a:lnTo>
                    <a:pt x="1644" y="1394"/>
                  </a:lnTo>
                  <a:lnTo>
                    <a:pt x="1774" y="1072"/>
                  </a:lnTo>
                  <a:lnTo>
                    <a:pt x="1798" y="894"/>
                  </a:lnTo>
                  <a:lnTo>
                    <a:pt x="1774" y="715"/>
                  </a:lnTo>
                  <a:lnTo>
                    <a:pt x="1644" y="394"/>
                  </a:lnTo>
                  <a:lnTo>
                    <a:pt x="1405" y="144"/>
                  </a:lnTo>
                  <a:lnTo>
                    <a:pt x="1084" y="13"/>
                  </a:lnTo>
                  <a:lnTo>
                    <a:pt x="893" y="1"/>
                  </a:lnTo>
                  <a:close/>
                </a:path>
              </a:pathLst>
            </a:custGeom>
            <a:solidFill>
              <a:srgbClr val="FF664E"/>
            </a:solidFill>
            <a:ln cap="flat" cmpd="sng" w="19050">
              <a:solidFill>
                <a:srgbClr val="FF664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004" name="Google Shape;6004;p7"/>
            <p:cNvSpPr/>
            <p:nvPr/>
          </p:nvSpPr>
          <p:spPr>
            <a:xfrm>
              <a:off x="653650" y="2202450"/>
              <a:ext cx="478975" cy="478975"/>
            </a:xfrm>
            <a:custGeom>
              <a:rect b="b" l="l" r="r" t="t"/>
              <a:pathLst>
                <a:path extrusionOk="0" h="19159" w="19159">
                  <a:moveTo>
                    <a:pt x="16944" y="394"/>
                  </a:moveTo>
                  <a:lnTo>
                    <a:pt x="17135" y="406"/>
                  </a:lnTo>
                  <a:lnTo>
                    <a:pt x="17480" y="477"/>
                  </a:lnTo>
                  <a:lnTo>
                    <a:pt x="17813" y="620"/>
                  </a:lnTo>
                  <a:lnTo>
                    <a:pt x="18099" y="810"/>
                  </a:lnTo>
                  <a:lnTo>
                    <a:pt x="18349" y="1060"/>
                  </a:lnTo>
                  <a:lnTo>
                    <a:pt x="18540" y="1346"/>
                  </a:lnTo>
                  <a:lnTo>
                    <a:pt x="18683" y="1668"/>
                  </a:lnTo>
                  <a:lnTo>
                    <a:pt x="18754" y="2025"/>
                  </a:lnTo>
                  <a:lnTo>
                    <a:pt x="18754" y="2203"/>
                  </a:lnTo>
                  <a:lnTo>
                    <a:pt x="18754" y="16944"/>
                  </a:lnTo>
                  <a:lnTo>
                    <a:pt x="18754" y="17123"/>
                  </a:lnTo>
                  <a:lnTo>
                    <a:pt x="18683" y="17480"/>
                  </a:lnTo>
                  <a:lnTo>
                    <a:pt x="18540" y="17801"/>
                  </a:lnTo>
                  <a:lnTo>
                    <a:pt x="18349" y="18099"/>
                  </a:lnTo>
                  <a:lnTo>
                    <a:pt x="18099" y="18337"/>
                  </a:lnTo>
                  <a:lnTo>
                    <a:pt x="17813" y="18540"/>
                  </a:lnTo>
                  <a:lnTo>
                    <a:pt x="17480" y="18670"/>
                  </a:lnTo>
                  <a:lnTo>
                    <a:pt x="17135" y="18742"/>
                  </a:lnTo>
                  <a:lnTo>
                    <a:pt x="16944" y="18754"/>
                  </a:lnTo>
                  <a:lnTo>
                    <a:pt x="2215" y="18754"/>
                  </a:lnTo>
                  <a:lnTo>
                    <a:pt x="2025" y="18742"/>
                  </a:lnTo>
                  <a:lnTo>
                    <a:pt x="1668" y="18670"/>
                  </a:lnTo>
                  <a:lnTo>
                    <a:pt x="1346" y="18540"/>
                  </a:lnTo>
                  <a:lnTo>
                    <a:pt x="1061" y="18337"/>
                  </a:lnTo>
                  <a:lnTo>
                    <a:pt x="810" y="18099"/>
                  </a:lnTo>
                  <a:lnTo>
                    <a:pt x="620" y="17801"/>
                  </a:lnTo>
                  <a:lnTo>
                    <a:pt x="477" y="17480"/>
                  </a:lnTo>
                  <a:lnTo>
                    <a:pt x="406" y="17123"/>
                  </a:lnTo>
                  <a:lnTo>
                    <a:pt x="406" y="16944"/>
                  </a:lnTo>
                  <a:lnTo>
                    <a:pt x="406" y="2203"/>
                  </a:lnTo>
                  <a:lnTo>
                    <a:pt x="406" y="2025"/>
                  </a:lnTo>
                  <a:lnTo>
                    <a:pt x="477" y="1668"/>
                  </a:lnTo>
                  <a:lnTo>
                    <a:pt x="620" y="1346"/>
                  </a:lnTo>
                  <a:lnTo>
                    <a:pt x="810" y="1060"/>
                  </a:lnTo>
                  <a:lnTo>
                    <a:pt x="1061" y="810"/>
                  </a:lnTo>
                  <a:lnTo>
                    <a:pt x="1346" y="620"/>
                  </a:lnTo>
                  <a:lnTo>
                    <a:pt x="1668" y="477"/>
                  </a:lnTo>
                  <a:lnTo>
                    <a:pt x="2025" y="406"/>
                  </a:lnTo>
                  <a:lnTo>
                    <a:pt x="2215" y="394"/>
                  </a:lnTo>
                  <a:close/>
                  <a:moveTo>
                    <a:pt x="1989" y="1"/>
                  </a:moveTo>
                  <a:lnTo>
                    <a:pt x="1549" y="96"/>
                  </a:lnTo>
                  <a:lnTo>
                    <a:pt x="1156" y="263"/>
                  </a:lnTo>
                  <a:lnTo>
                    <a:pt x="799" y="501"/>
                  </a:lnTo>
                  <a:lnTo>
                    <a:pt x="501" y="798"/>
                  </a:lnTo>
                  <a:lnTo>
                    <a:pt x="263" y="1156"/>
                  </a:lnTo>
                  <a:lnTo>
                    <a:pt x="96" y="1549"/>
                  </a:lnTo>
                  <a:lnTo>
                    <a:pt x="13" y="1977"/>
                  </a:lnTo>
                  <a:lnTo>
                    <a:pt x="1" y="2203"/>
                  </a:lnTo>
                  <a:lnTo>
                    <a:pt x="1" y="16944"/>
                  </a:lnTo>
                  <a:lnTo>
                    <a:pt x="13" y="17170"/>
                  </a:lnTo>
                  <a:lnTo>
                    <a:pt x="96" y="17599"/>
                  </a:lnTo>
                  <a:lnTo>
                    <a:pt x="263" y="17992"/>
                  </a:lnTo>
                  <a:lnTo>
                    <a:pt x="501" y="18349"/>
                  </a:lnTo>
                  <a:lnTo>
                    <a:pt x="799" y="18647"/>
                  </a:lnTo>
                  <a:lnTo>
                    <a:pt x="1156" y="18885"/>
                  </a:lnTo>
                  <a:lnTo>
                    <a:pt x="1549" y="19063"/>
                  </a:lnTo>
                  <a:lnTo>
                    <a:pt x="1989" y="19147"/>
                  </a:lnTo>
                  <a:lnTo>
                    <a:pt x="2215" y="19159"/>
                  </a:lnTo>
                  <a:lnTo>
                    <a:pt x="16944" y="19159"/>
                  </a:lnTo>
                  <a:lnTo>
                    <a:pt x="17170" y="19147"/>
                  </a:lnTo>
                  <a:lnTo>
                    <a:pt x="17599" y="19063"/>
                  </a:lnTo>
                  <a:lnTo>
                    <a:pt x="18004" y="18885"/>
                  </a:lnTo>
                  <a:lnTo>
                    <a:pt x="18349" y="18647"/>
                  </a:lnTo>
                  <a:lnTo>
                    <a:pt x="18659" y="18349"/>
                  </a:lnTo>
                  <a:lnTo>
                    <a:pt x="18897" y="18004"/>
                  </a:lnTo>
                  <a:lnTo>
                    <a:pt x="19064" y="17599"/>
                  </a:lnTo>
                  <a:lnTo>
                    <a:pt x="19147" y="17170"/>
                  </a:lnTo>
                  <a:lnTo>
                    <a:pt x="19159" y="16944"/>
                  </a:lnTo>
                  <a:lnTo>
                    <a:pt x="19159" y="2203"/>
                  </a:lnTo>
                  <a:lnTo>
                    <a:pt x="19147" y="1977"/>
                  </a:lnTo>
                  <a:lnTo>
                    <a:pt x="19064" y="1549"/>
                  </a:lnTo>
                  <a:lnTo>
                    <a:pt x="18897" y="1156"/>
                  </a:lnTo>
                  <a:lnTo>
                    <a:pt x="18659" y="798"/>
                  </a:lnTo>
                  <a:lnTo>
                    <a:pt x="18349" y="501"/>
                  </a:lnTo>
                  <a:lnTo>
                    <a:pt x="18004" y="263"/>
                  </a:lnTo>
                  <a:lnTo>
                    <a:pt x="17599" y="96"/>
                  </a:lnTo>
                  <a:lnTo>
                    <a:pt x="17170" y="1"/>
                  </a:lnTo>
                  <a:close/>
                </a:path>
              </a:pathLst>
            </a:custGeom>
            <a:solidFill>
              <a:srgbClr val="FF664E"/>
            </a:solidFill>
            <a:ln cap="flat" cmpd="sng" w="19050">
              <a:solidFill>
                <a:srgbClr val="FF664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sp>
        <p:nvSpPr>
          <p:cNvPr id="6005" name="Google Shape;6005;p7"/>
          <p:cNvSpPr txBox="1"/>
          <p:nvPr/>
        </p:nvSpPr>
        <p:spPr>
          <a:xfrm>
            <a:off x="3418550" y="3990950"/>
            <a:ext cx="1917900" cy="801000"/>
          </a:xfrm>
          <a:prstGeom prst="rect">
            <a:avLst/>
          </a:prstGeom>
          <a:noFill/>
          <a:ln cap="flat" cmpd="sng" w="9525">
            <a:solidFill>
              <a:srgbClr val="FF654E"/>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b="1" i="0" lang="en" sz="1200" u="none" cap="none" strike="noStrike">
                <a:solidFill>
                  <a:schemeClr val="lt1"/>
                </a:solidFill>
                <a:latin typeface="Work Sans"/>
                <a:ea typeface="Work Sans"/>
                <a:cs typeface="Work Sans"/>
                <a:sym typeface="Work Sans"/>
              </a:rPr>
              <a:t>Follower Breakout</a:t>
            </a:r>
            <a:endParaRPr b="1" i="0" sz="1200" u="none" cap="none" strike="noStrike">
              <a:solidFill>
                <a:schemeClr val="lt1"/>
              </a:solidFill>
              <a:latin typeface="Work Sans"/>
              <a:ea typeface="Work Sans"/>
              <a:cs typeface="Work Sans"/>
              <a:sym typeface="Work Sans"/>
            </a:endParaRPr>
          </a:p>
          <a:p>
            <a:pPr indent="0" lvl="0" marL="0" marR="0" rtl="0" algn="ctr">
              <a:lnSpc>
                <a:spcPct val="115000"/>
              </a:lnSpc>
              <a:spcBef>
                <a:spcPts val="0"/>
              </a:spcBef>
              <a:spcAft>
                <a:spcPts val="0"/>
              </a:spcAft>
              <a:buClr>
                <a:schemeClr val="dk1"/>
              </a:buClr>
              <a:buSzPts val="1100"/>
              <a:buFont typeface="Arial"/>
              <a:buNone/>
            </a:pPr>
            <a:r>
              <a:t/>
            </a:r>
            <a:endParaRPr b="1" i="0" sz="200" u="none" cap="none" strike="noStrike">
              <a:solidFill>
                <a:schemeClr val="lt1"/>
              </a:solidFill>
              <a:latin typeface="Work Sans"/>
              <a:ea typeface="Work Sans"/>
              <a:cs typeface="Work Sans"/>
              <a:sym typeface="Work Sans"/>
            </a:endParaRPr>
          </a:p>
          <a:p>
            <a:pPr indent="0" lvl="0" marL="0" marR="0" rtl="0" algn="ctr">
              <a:lnSpc>
                <a:spcPct val="115000"/>
              </a:lnSpc>
              <a:spcBef>
                <a:spcPts val="0"/>
              </a:spcBef>
              <a:spcAft>
                <a:spcPts val="0"/>
              </a:spcAft>
              <a:buClr>
                <a:srgbClr val="000000"/>
              </a:buClr>
              <a:buSzPts val="1100"/>
              <a:buFont typeface="Arial"/>
              <a:buNone/>
            </a:pPr>
            <a:r>
              <a:rPr b="1" i="0" lang="en" sz="1100" u="none" cap="none" strike="noStrike">
                <a:solidFill>
                  <a:schemeClr val="lt1"/>
                </a:solidFill>
                <a:latin typeface="Work Sans"/>
                <a:ea typeface="Work Sans"/>
                <a:cs typeface="Work Sans"/>
                <a:sym typeface="Work Sans"/>
              </a:rPr>
              <a:t>Nano</a:t>
            </a:r>
            <a:r>
              <a:rPr b="0" i="0" lang="en" sz="1100" u="none" cap="none" strike="noStrike">
                <a:solidFill>
                  <a:schemeClr val="lt1"/>
                </a:solidFill>
                <a:latin typeface="Work Sans"/>
                <a:ea typeface="Work Sans"/>
                <a:cs typeface="Work Sans"/>
                <a:sym typeface="Work Sans"/>
              </a:rPr>
              <a:t>: &lt;10k</a:t>
            </a:r>
            <a:endParaRPr b="0" i="0" sz="1100" u="none" cap="none" strike="noStrike">
              <a:solidFill>
                <a:schemeClr val="lt1"/>
              </a:solidFill>
              <a:latin typeface="Work Sans"/>
              <a:ea typeface="Work Sans"/>
              <a:cs typeface="Work Sans"/>
              <a:sym typeface="Work Sans"/>
            </a:endParaRPr>
          </a:p>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lt1"/>
                </a:solidFill>
                <a:latin typeface="Work Sans"/>
                <a:ea typeface="Work Sans"/>
                <a:cs typeface="Work Sans"/>
                <a:sym typeface="Work Sans"/>
              </a:rPr>
              <a:t>Micro</a:t>
            </a:r>
            <a:r>
              <a:rPr b="0" i="0" lang="en" sz="1100" u="none" cap="none" strike="noStrike">
                <a:solidFill>
                  <a:schemeClr val="lt1"/>
                </a:solidFill>
                <a:latin typeface="Work Sans"/>
                <a:ea typeface="Work Sans"/>
                <a:cs typeface="Work Sans"/>
                <a:sym typeface="Work Sans"/>
              </a:rPr>
              <a:t>: 10k-100k</a:t>
            </a:r>
            <a:endParaRPr b="0" i="0" sz="1200" u="none" cap="none" strike="noStrik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34E"/>
        </a:solidFill>
      </p:bgPr>
    </p:bg>
    <p:spTree>
      <p:nvGrpSpPr>
        <p:cNvPr id="6009" name="Shape 6009"/>
        <p:cNvGrpSpPr/>
        <p:nvPr/>
      </p:nvGrpSpPr>
      <p:grpSpPr>
        <a:xfrm>
          <a:off x="0" y="0"/>
          <a:ext cx="0" cy="0"/>
          <a:chOff x="0" y="0"/>
          <a:chExt cx="0" cy="0"/>
        </a:xfrm>
      </p:grpSpPr>
      <p:pic>
        <p:nvPicPr>
          <p:cNvPr id="6010" name="Google Shape;6010;p8"/>
          <p:cNvPicPr preferRelativeResize="0"/>
          <p:nvPr/>
        </p:nvPicPr>
        <p:blipFill rotWithShape="1">
          <a:blip r:embed="rId3">
            <a:alphaModFix/>
          </a:blip>
          <a:srcRect b="0" l="0" r="0" t="0"/>
          <a:stretch/>
        </p:blipFill>
        <p:spPr>
          <a:xfrm>
            <a:off x="8046051" y="218425"/>
            <a:ext cx="801848" cy="331003"/>
          </a:xfrm>
          <a:prstGeom prst="rect">
            <a:avLst/>
          </a:prstGeom>
          <a:noFill/>
          <a:ln>
            <a:noFill/>
          </a:ln>
        </p:spPr>
      </p:pic>
      <p:sp>
        <p:nvSpPr>
          <p:cNvPr id="6011" name="Google Shape;6011;p8"/>
          <p:cNvSpPr txBox="1"/>
          <p:nvPr>
            <p:ph type="title"/>
          </p:nvPr>
        </p:nvSpPr>
        <p:spPr>
          <a:xfrm>
            <a:off x="620100" y="1401292"/>
            <a:ext cx="4932900" cy="472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ts val="990"/>
              <a:buFont typeface="Arial"/>
              <a:buNone/>
            </a:pPr>
            <a:r>
              <a:rPr lang="en">
                <a:solidFill>
                  <a:schemeClr val="lt1"/>
                </a:solidFill>
              </a:rPr>
              <a:t>Talent + Messaging Approach</a:t>
            </a:r>
            <a:endParaRPr b="0">
              <a:solidFill>
                <a:schemeClr val="lt1"/>
              </a:solidFill>
            </a:endParaRPr>
          </a:p>
        </p:txBody>
      </p:sp>
      <p:sp>
        <p:nvSpPr>
          <p:cNvPr id="6012" name="Google Shape;6012;p8"/>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600"/>
              <a:buNone/>
            </a:pPr>
            <a:fld id="{00000000-1234-1234-1234-123412341234}" type="slidenum">
              <a:rPr lang="en"/>
              <a:t>‹#›</a:t>
            </a:fld>
            <a:endParaRPr sz="800">
              <a:latin typeface="Questrial"/>
              <a:ea typeface="Questrial"/>
              <a:cs typeface="Questrial"/>
              <a:sym typeface="Questrial"/>
            </a:endParaRPr>
          </a:p>
        </p:txBody>
      </p:sp>
      <p:grpSp>
        <p:nvGrpSpPr>
          <p:cNvPr id="6013" name="Google Shape;6013;p8"/>
          <p:cNvGrpSpPr/>
          <p:nvPr/>
        </p:nvGrpSpPr>
        <p:grpSpPr>
          <a:xfrm>
            <a:off x="4655605" y="549138"/>
            <a:ext cx="1450074" cy="1406374"/>
            <a:chOff x="3213650" y="306450"/>
            <a:chExt cx="1532200" cy="1486025"/>
          </a:xfrm>
        </p:grpSpPr>
        <p:grpSp>
          <p:nvGrpSpPr>
            <p:cNvPr id="6014" name="Google Shape;6014;p8"/>
            <p:cNvGrpSpPr/>
            <p:nvPr/>
          </p:nvGrpSpPr>
          <p:grpSpPr>
            <a:xfrm>
              <a:off x="3213650" y="306450"/>
              <a:ext cx="1532200" cy="140700"/>
              <a:chOff x="3213650" y="306450"/>
              <a:chExt cx="1532200" cy="140700"/>
            </a:xfrm>
          </p:grpSpPr>
          <p:sp>
            <p:nvSpPr>
              <p:cNvPr id="6015" name="Google Shape;6015;p8"/>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6" name="Google Shape;6016;p8"/>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7" name="Google Shape;6017;p8"/>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8" name="Google Shape;6018;p8"/>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9" name="Google Shape;6019;p8"/>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20" name="Google Shape;6020;p8"/>
            <p:cNvGrpSpPr/>
            <p:nvPr/>
          </p:nvGrpSpPr>
          <p:grpSpPr>
            <a:xfrm>
              <a:off x="3213650" y="575515"/>
              <a:ext cx="1532200" cy="140700"/>
              <a:chOff x="3213650" y="306450"/>
              <a:chExt cx="1532200" cy="140700"/>
            </a:xfrm>
          </p:grpSpPr>
          <p:sp>
            <p:nvSpPr>
              <p:cNvPr id="6021" name="Google Shape;6021;p8"/>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2" name="Google Shape;6022;p8"/>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3" name="Google Shape;6023;p8"/>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4" name="Google Shape;6024;p8"/>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5" name="Google Shape;6025;p8"/>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26" name="Google Shape;6026;p8"/>
            <p:cNvGrpSpPr/>
            <p:nvPr/>
          </p:nvGrpSpPr>
          <p:grpSpPr>
            <a:xfrm>
              <a:off x="3213650" y="844580"/>
              <a:ext cx="1532200" cy="140700"/>
              <a:chOff x="3213650" y="306450"/>
              <a:chExt cx="1532200" cy="140700"/>
            </a:xfrm>
          </p:grpSpPr>
          <p:sp>
            <p:nvSpPr>
              <p:cNvPr id="6027" name="Google Shape;6027;p8"/>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8" name="Google Shape;6028;p8"/>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9" name="Google Shape;6029;p8"/>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0" name="Google Shape;6030;p8"/>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1" name="Google Shape;6031;p8"/>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32" name="Google Shape;6032;p8"/>
            <p:cNvGrpSpPr/>
            <p:nvPr/>
          </p:nvGrpSpPr>
          <p:grpSpPr>
            <a:xfrm>
              <a:off x="3213650" y="1113645"/>
              <a:ext cx="1532200" cy="140700"/>
              <a:chOff x="3213650" y="306450"/>
              <a:chExt cx="1532200" cy="140700"/>
            </a:xfrm>
          </p:grpSpPr>
          <p:sp>
            <p:nvSpPr>
              <p:cNvPr id="6033" name="Google Shape;6033;p8"/>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4" name="Google Shape;6034;p8"/>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5" name="Google Shape;6035;p8"/>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6" name="Google Shape;6036;p8"/>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7" name="Google Shape;6037;p8"/>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38" name="Google Shape;6038;p8"/>
            <p:cNvGrpSpPr/>
            <p:nvPr/>
          </p:nvGrpSpPr>
          <p:grpSpPr>
            <a:xfrm>
              <a:off x="3213650" y="1382710"/>
              <a:ext cx="1532200" cy="140700"/>
              <a:chOff x="3213650" y="306450"/>
              <a:chExt cx="1532200" cy="140700"/>
            </a:xfrm>
          </p:grpSpPr>
          <p:sp>
            <p:nvSpPr>
              <p:cNvPr id="6039" name="Google Shape;6039;p8"/>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0" name="Google Shape;6040;p8"/>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1" name="Google Shape;6041;p8"/>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2" name="Google Shape;6042;p8"/>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3" name="Google Shape;6043;p8"/>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44" name="Google Shape;6044;p8"/>
            <p:cNvGrpSpPr/>
            <p:nvPr/>
          </p:nvGrpSpPr>
          <p:grpSpPr>
            <a:xfrm>
              <a:off x="3213650" y="1651775"/>
              <a:ext cx="1532200" cy="140700"/>
              <a:chOff x="3213650" y="306450"/>
              <a:chExt cx="1532200" cy="140700"/>
            </a:xfrm>
          </p:grpSpPr>
          <p:sp>
            <p:nvSpPr>
              <p:cNvPr id="6045" name="Google Shape;6045;p8"/>
              <p:cNvSpPr/>
              <p:nvPr/>
            </p:nvSpPr>
            <p:spPr>
              <a:xfrm>
                <a:off x="32136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6" name="Google Shape;6046;p8"/>
              <p:cNvSpPr/>
              <p:nvPr/>
            </p:nvSpPr>
            <p:spPr>
              <a:xfrm>
                <a:off x="356152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7" name="Google Shape;6047;p8"/>
              <p:cNvSpPr/>
              <p:nvPr/>
            </p:nvSpPr>
            <p:spPr>
              <a:xfrm>
                <a:off x="390940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8" name="Google Shape;6048;p8"/>
              <p:cNvSpPr/>
              <p:nvPr/>
            </p:nvSpPr>
            <p:spPr>
              <a:xfrm>
                <a:off x="4257275"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9" name="Google Shape;6049;p8"/>
              <p:cNvSpPr/>
              <p:nvPr/>
            </p:nvSpPr>
            <p:spPr>
              <a:xfrm>
                <a:off x="4605150" y="306450"/>
                <a:ext cx="140700" cy="140700"/>
              </a:xfrm>
              <a:prstGeom prst="ellipse">
                <a:avLst/>
              </a:prstGeom>
              <a:solidFill>
                <a:srgbClr val="FF65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3" name="Shape 6053"/>
        <p:cNvGrpSpPr/>
        <p:nvPr/>
      </p:nvGrpSpPr>
      <p:grpSpPr>
        <a:xfrm>
          <a:off x="0" y="0"/>
          <a:ext cx="0" cy="0"/>
          <a:chOff x="0" y="0"/>
          <a:chExt cx="0" cy="0"/>
        </a:xfrm>
      </p:grpSpPr>
      <p:sp>
        <p:nvSpPr>
          <p:cNvPr id="6054" name="Google Shape;6054;p9"/>
          <p:cNvSpPr txBox="1"/>
          <p:nvPr>
            <p:ph idx="12" type="sldNum"/>
          </p:nvPr>
        </p:nvSpPr>
        <p:spPr>
          <a:xfrm>
            <a:off x="8284619" y="4660785"/>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6055" name="Google Shape;6055;p9"/>
          <p:cNvSpPr txBox="1"/>
          <p:nvPr>
            <p:ph type="title"/>
          </p:nvPr>
        </p:nvSpPr>
        <p:spPr>
          <a:xfrm>
            <a:off x="636550" y="1152875"/>
            <a:ext cx="4414200" cy="31053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2200"/>
              <a:buNone/>
            </a:pPr>
            <a:r>
              <a:rPr lang="en" sz="2000"/>
              <a:t>“A mix of creators will </a:t>
            </a:r>
            <a:endParaRPr sz="2000"/>
          </a:p>
          <a:p>
            <a:pPr indent="0" lvl="0" marL="0" rtl="0" algn="l">
              <a:lnSpc>
                <a:spcPct val="115000"/>
              </a:lnSpc>
              <a:spcBef>
                <a:spcPts val="0"/>
              </a:spcBef>
              <a:spcAft>
                <a:spcPts val="0"/>
              </a:spcAft>
              <a:buSzPts val="2200"/>
              <a:buNone/>
            </a:pPr>
            <a:r>
              <a:rPr lang="en" sz="2000">
                <a:solidFill>
                  <a:srgbClr val="ABDED9"/>
                </a:solidFill>
              </a:rPr>
              <a:t>spread the word</a:t>
            </a:r>
            <a:r>
              <a:rPr lang="en" sz="2000">
                <a:solidFill>
                  <a:schemeClr val="accent5"/>
                </a:solidFill>
              </a:rPr>
              <a:t> </a:t>
            </a:r>
            <a:r>
              <a:rPr lang="en" sz="2000"/>
              <a:t>that Qualtrics will be hosting a </a:t>
            </a:r>
            <a:r>
              <a:rPr lang="en" sz="2000">
                <a:solidFill>
                  <a:srgbClr val="ABDED9"/>
                </a:solidFill>
              </a:rPr>
              <a:t>can’t miss</a:t>
            </a:r>
            <a:r>
              <a:rPr lang="en" sz="2000"/>
              <a:t> 3-day management in tech event. They will highlight the excitement around the event with the goal to get audiences to attend all while driving webpage views &amp; audience education of what Qualtrics has to offer!</a:t>
            </a:r>
            <a:endParaRPr b="1" sz="2000">
              <a:latin typeface="Work Sans"/>
              <a:ea typeface="Work Sans"/>
              <a:cs typeface="Work Sans"/>
              <a:sym typeface="Work Sans"/>
            </a:endParaRPr>
          </a:p>
        </p:txBody>
      </p:sp>
      <p:sp>
        <p:nvSpPr>
          <p:cNvPr id="6056" name="Google Shape;6056;p9"/>
          <p:cNvSpPr txBox="1"/>
          <p:nvPr>
            <p:ph idx="2" type="title"/>
          </p:nvPr>
        </p:nvSpPr>
        <p:spPr>
          <a:xfrm>
            <a:off x="636550" y="832175"/>
            <a:ext cx="4756800" cy="3936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chemeClr val="accent2"/>
              </a:buClr>
              <a:buSzPts val="1100"/>
              <a:buFont typeface="Arial"/>
              <a:buNone/>
            </a:pPr>
            <a:r>
              <a:rPr lang="en"/>
              <a:t>Creative Messaging</a:t>
            </a:r>
            <a:endParaRPr/>
          </a:p>
          <a:p>
            <a:pPr indent="0" lvl="0" marL="0" rtl="0" algn="l">
              <a:lnSpc>
                <a:spcPct val="115000"/>
              </a:lnSpc>
              <a:spcBef>
                <a:spcPts val="0"/>
              </a:spcBef>
              <a:spcAft>
                <a:spcPts val="0"/>
              </a:spcAft>
              <a:buSzPts val="1200"/>
              <a:buNone/>
            </a:pPr>
            <a:r>
              <a:t/>
            </a:r>
            <a:endParaRPr/>
          </a:p>
        </p:txBody>
      </p:sp>
      <p:pic>
        <p:nvPicPr>
          <p:cNvPr id="6057" name="Google Shape;6057;p9"/>
          <p:cNvPicPr preferRelativeResize="0"/>
          <p:nvPr>
            <p:ph idx="3" type="pic"/>
          </p:nvPr>
        </p:nvPicPr>
        <p:blipFill rotWithShape="1">
          <a:blip r:embed="rId3">
            <a:alphaModFix/>
          </a:blip>
          <a:srcRect b="0" l="11430" r="11438" t="0"/>
          <a:stretch/>
        </p:blipFill>
        <p:spPr>
          <a:xfrm>
            <a:off x="5769595" y="1357000"/>
            <a:ext cx="2429400" cy="2429400"/>
          </a:xfrm>
          <a:prstGeom prst="ellipse">
            <a:avLst/>
          </a:prstGeom>
          <a:noFill/>
          <a:ln>
            <a:noFill/>
          </a:ln>
        </p:spPr>
      </p:pic>
      <p:sp>
        <p:nvSpPr>
          <p:cNvPr id="6058" name="Google Shape;6058;p9"/>
          <p:cNvSpPr txBox="1"/>
          <p:nvPr/>
        </p:nvSpPr>
        <p:spPr>
          <a:xfrm>
            <a:off x="5136075" y="4123050"/>
            <a:ext cx="3398400" cy="6480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400"/>
              <a:buFont typeface="Arial"/>
              <a:buNone/>
            </a:pPr>
            <a:r>
              <a:rPr b="1" i="0" lang="en" sz="1400" u="none" cap="none" strike="noStrike">
                <a:solidFill>
                  <a:srgbClr val="FF654E"/>
                </a:solidFill>
                <a:latin typeface="Nothing You Could Do"/>
                <a:ea typeface="Nothing You Could Do"/>
                <a:cs typeface="Nothing You Could Do"/>
                <a:sym typeface="Nothing You Could Do"/>
              </a:rPr>
              <a:t>10 keynotes, 10k attendees, 100 breakouts - Celebrity Speakers!</a:t>
            </a:r>
            <a:endParaRPr b="1" i="0" sz="1400" u="none" cap="none" strike="noStrike">
              <a:solidFill>
                <a:srgbClr val="FF654E"/>
              </a:solidFill>
              <a:latin typeface="Nothing You Could Do"/>
              <a:ea typeface="Nothing You Could Do"/>
              <a:cs typeface="Nothing You Could Do"/>
              <a:sym typeface="Nothing You Could Do"/>
            </a:endParaRPr>
          </a:p>
        </p:txBody>
      </p:sp>
      <p:sp>
        <p:nvSpPr>
          <p:cNvPr id="6059" name="Google Shape;6059;p9"/>
          <p:cNvSpPr/>
          <p:nvPr/>
        </p:nvSpPr>
        <p:spPr>
          <a:xfrm>
            <a:off x="6113110" y="4771038"/>
            <a:ext cx="1197739" cy="75726"/>
          </a:xfrm>
          <a:custGeom>
            <a:rect b="b" l="l" r="r" t="t"/>
            <a:pathLst>
              <a:path extrusionOk="0" fill="none" h="833" w="19677">
                <a:moveTo>
                  <a:pt x="0" y="630"/>
                </a:moveTo>
                <a:cubicBezTo>
                  <a:pt x="5446" y="409"/>
                  <a:pt x="10897" y="69"/>
                  <a:pt x="16347" y="12"/>
                </a:cubicBezTo>
                <a:cubicBezTo>
                  <a:pt x="17178" y="1"/>
                  <a:pt x="18006" y="4"/>
                  <a:pt x="18837" y="12"/>
                </a:cubicBezTo>
                <a:cubicBezTo>
                  <a:pt x="19131" y="16"/>
                  <a:pt x="19676" y="31"/>
                  <a:pt x="19077" y="58"/>
                </a:cubicBezTo>
                <a:cubicBezTo>
                  <a:pt x="17811" y="115"/>
                  <a:pt x="16556" y="275"/>
                  <a:pt x="15286" y="298"/>
                </a:cubicBezTo>
                <a:cubicBezTo>
                  <a:pt x="13505" y="329"/>
                  <a:pt x="11728" y="374"/>
                  <a:pt x="9951" y="447"/>
                </a:cubicBezTo>
                <a:cubicBezTo>
                  <a:pt x="8963" y="485"/>
                  <a:pt x="7979" y="538"/>
                  <a:pt x="6991" y="618"/>
                </a:cubicBezTo>
                <a:cubicBezTo>
                  <a:pt x="6522" y="660"/>
                  <a:pt x="6007" y="664"/>
                  <a:pt x="5542" y="763"/>
                </a:cubicBezTo>
                <a:cubicBezTo>
                  <a:pt x="5359" y="802"/>
                  <a:pt x="5916" y="794"/>
                  <a:pt x="6106" y="798"/>
                </a:cubicBezTo>
                <a:cubicBezTo>
                  <a:pt x="7544" y="832"/>
                  <a:pt x="8982" y="813"/>
                  <a:pt x="10420" y="798"/>
                </a:cubicBezTo>
                <a:cubicBezTo>
                  <a:pt x="13017" y="771"/>
                  <a:pt x="15614" y="779"/>
                  <a:pt x="18212" y="725"/>
                </a:cubicBezTo>
              </a:path>
            </a:pathLst>
          </a:custGeom>
          <a:noFill/>
          <a:ln cap="rnd" cmpd="sng" w="19050">
            <a:solidFill>
              <a:srgbClr val="ABDED9"/>
            </a:solidFill>
            <a:prstDash val="solid"/>
            <a:miter lim="381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060" name="Google Shape;6060;p9"/>
          <p:cNvGrpSpPr/>
          <p:nvPr/>
        </p:nvGrpSpPr>
        <p:grpSpPr>
          <a:xfrm rot="-332218">
            <a:off x="5122103" y="3403722"/>
            <a:ext cx="644425" cy="689847"/>
            <a:chOff x="7110475" y="868800"/>
            <a:chExt cx="370998" cy="506550"/>
          </a:xfrm>
        </p:grpSpPr>
        <p:sp>
          <p:nvSpPr>
            <p:cNvPr id="6061" name="Google Shape;6061;p9"/>
            <p:cNvSpPr/>
            <p:nvPr/>
          </p:nvSpPr>
          <p:spPr>
            <a:xfrm>
              <a:off x="7110475" y="868800"/>
              <a:ext cx="370998" cy="502810"/>
            </a:xfrm>
            <a:custGeom>
              <a:rect b="b" l="l" r="r" t="t"/>
              <a:pathLst>
                <a:path extrusionOk="0" fill="none" h="6008" w="4433">
                  <a:moveTo>
                    <a:pt x="1" y="0"/>
                  </a:moveTo>
                  <a:cubicBezTo>
                    <a:pt x="741" y="1144"/>
                    <a:pt x="1477" y="2296"/>
                    <a:pt x="2289" y="3395"/>
                  </a:cubicBezTo>
                  <a:cubicBezTo>
                    <a:pt x="2507" y="3692"/>
                    <a:pt x="3025" y="4569"/>
                    <a:pt x="3048" y="4199"/>
                  </a:cubicBezTo>
                  <a:cubicBezTo>
                    <a:pt x="3083" y="3597"/>
                    <a:pt x="2896" y="3002"/>
                    <a:pt x="2705" y="2441"/>
                  </a:cubicBezTo>
                  <a:cubicBezTo>
                    <a:pt x="2686" y="2392"/>
                    <a:pt x="2671" y="2346"/>
                    <a:pt x="2652" y="2296"/>
                  </a:cubicBezTo>
                  <a:cubicBezTo>
                    <a:pt x="2621" y="2208"/>
                    <a:pt x="2648" y="2311"/>
                    <a:pt x="2652" y="2323"/>
                  </a:cubicBezTo>
                  <a:cubicBezTo>
                    <a:pt x="2778" y="2685"/>
                    <a:pt x="2968" y="3017"/>
                    <a:pt x="3155" y="3345"/>
                  </a:cubicBezTo>
                  <a:cubicBezTo>
                    <a:pt x="3655" y="4218"/>
                    <a:pt x="4109" y="5057"/>
                    <a:pt x="4433" y="6007"/>
                  </a:cubicBezTo>
                </a:path>
              </a:pathLst>
            </a:custGeom>
            <a:noFill/>
            <a:ln cap="rnd" cmpd="sng" w="19050">
              <a:solidFill>
                <a:srgbClr val="ABDED9"/>
              </a:solidFill>
              <a:prstDash val="solid"/>
              <a:miter lim="381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2" name="Google Shape;6062;p9"/>
            <p:cNvSpPr/>
            <p:nvPr/>
          </p:nvSpPr>
          <p:spPr>
            <a:xfrm>
              <a:off x="7477528" y="1243794"/>
              <a:ext cx="3933" cy="127795"/>
            </a:xfrm>
            <a:custGeom>
              <a:rect b="b" l="l" r="r" t="t"/>
              <a:pathLst>
                <a:path extrusionOk="0" fill="none" h="1527" w="47">
                  <a:moveTo>
                    <a:pt x="47" y="1526"/>
                  </a:moveTo>
                  <a:cubicBezTo>
                    <a:pt x="43" y="1015"/>
                    <a:pt x="20" y="508"/>
                    <a:pt x="1" y="1"/>
                  </a:cubicBezTo>
                </a:path>
              </a:pathLst>
            </a:custGeom>
            <a:noFill/>
            <a:ln cap="rnd" cmpd="sng" w="19050">
              <a:solidFill>
                <a:srgbClr val="ABDED9"/>
              </a:solidFill>
              <a:prstDash val="solid"/>
              <a:miter lim="381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3" name="Google Shape;6063;p9"/>
            <p:cNvSpPr/>
            <p:nvPr/>
          </p:nvSpPr>
          <p:spPr>
            <a:xfrm>
              <a:off x="7345720" y="1323630"/>
              <a:ext cx="135745" cy="51720"/>
            </a:xfrm>
            <a:custGeom>
              <a:rect b="b" l="l" r="r" t="t"/>
              <a:pathLst>
                <a:path extrusionOk="0" fill="none" h="618" w="1622">
                  <a:moveTo>
                    <a:pt x="1622" y="618"/>
                  </a:moveTo>
                  <a:cubicBezTo>
                    <a:pt x="1053" y="465"/>
                    <a:pt x="542" y="225"/>
                    <a:pt x="1" y="0"/>
                  </a:cubicBezTo>
                </a:path>
              </a:pathLst>
            </a:custGeom>
            <a:noFill/>
            <a:ln cap="rnd" cmpd="sng" w="19050">
              <a:solidFill>
                <a:srgbClr val="ABDED9"/>
              </a:solidFill>
              <a:prstDash val="solid"/>
              <a:miter lim="381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64" name="Google Shape;6064;p9"/>
          <p:cNvSpPr/>
          <p:nvPr/>
        </p:nvSpPr>
        <p:spPr>
          <a:xfrm rot="152735">
            <a:off x="466030" y="1448779"/>
            <a:ext cx="2339404" cy="448765"/>
          </a:xfrm>
          <a:custGeom>
            <a:rect b="b" l="l" r="r" t="t"/>
            <a:pathLst>
              <a:path extrusionOk="0" fill="none" h="25116" w="33983">
                <a:moveTo>
                  <a:pt x="20882" y="2003"/>
                </a:moveTo>
                <a:cubicBezTo>
                  <a:pt x="16732" y="2689"/>
                  <a:pt x="12239" y="3105"/>
                  <a:pt x="8383" y="4993"/>
                </a:cubicBezTo>
                <a:cubicBezTo>
                  <a:pt x="6160" y="6084"/>
                  <a:pt x="4032" y="7964"/>
                  <a:pt x="2613" y="10035"/>
                </a:cubicBezTo>
                <a:cubicBezTo>
                  <a:pt x="77" y="13731"/>
                  <a:pt x="0" y="19871"/>
                  <a:pt x="4016" y="22533"/>
                </a:cubicBezTo>
                <a:cubicBezTo>
                  <a:pt x="5794" y="23716"/>
                  <a:pt x="7903" y="24269"/>
                  <a:pt x="9970" y="24570"/>
                </a:cubicBezTo>
                <a:cubicBezTo>
                  <a:pt x="13673" y="25115"/>
                  <a:pt x="17399" y="24635"/>
                  <a:pt x="20996" y="23647"/>
                </a:cubicBezTo>
                <a:cubicBezTo>
                  <a:pt x="26332" y="22186"/>
                  <a:pt x="30947" y="18914"/>
                  <a:pt x="32983" y="13422"/>
                </a:cubicBezTo>
                <a:cubicBezTo>
                  <a:pt x="33643" y="11641"/>
                  <a:pt x="33982" y="9612"/>
                  <a:pt x="33616" y="7716"/>
                </a:cubicBezTo>
                <a:cubicBezTo>
                  <a:pt x="33159" y="5355"/>
                  <a:pt x="31545" y="3814"/>
                  <a:pt x="29558" y="2727"/>
                </a:cubicBezTo>
                <a:cubicBezTo>
                  <a:pt x="24577" y="0"/>
                  <a:pt x="17953" y="191"/>
                  <a:pt x="12754" y="2132"/>
                </a:cubicBezTo>
                <a:cubicBezTo>
                  <a:pt x="7376" y="4142"/>
                  <a:pt x="359" y="8254"/>
                  <a:pt x="347" y="15073"/>
                </a:cubicBezTo>
                <a:cubicBezTo>
                  <a:pt x="344" y="18273"/>
                  <a:pt x="2289" y="20401"/>
                  <a:pt x="4768" y="22007"/>
                </a:cubicBezTo>
                <a:cubicBezTo>
                  <a:pt x="5988" y="22796"/>
                  <a:pt x="6991" y="23311"/>
                  <a:pt x="8322" y="23841"/>
                </a:cubicBezTo>
                <a:cubicBezTo>
                  <a:pt x="9760" y="24417"/>
                  <a:pt x="11194" y="24631"/>
                  <a:pt x="12682" y="24989"/>
                </a:cubicBezTo>
              </a:path>
            </a:pathLst>
          </a:custGeom>
          <a:noFill/>
          <a:ln cap="rnd" cmpd="sng" w="19050">
            <a:solidFill>
              <a:srgbClr val="FF654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334E"/>
      </a:dk1>
      <a:lt1>
        <a:srgbClr val="FFFFFF"/>
      </a:lt1>
      <a:dk2>
        <a:srgbClr val="1C6E85"/>
      </a:dk2>
      <a:lt2>
        <a:srgbClr val="F6F5F5"/>
      </a:lt2>
      <a:accent1>
        <a:srgbClr val="ABDED9"/>
      </a:accent1>
      <a:accent2>
        <a:srgbClr val="000000"/>
      </a:accent2>
      <a:accent3>
        <a:srgbClr val="FF654E"/>
      </a:accent3>
      <a:accent4>
        <a:srgbClr val="55A3C5"/>
      </a:accent4>
      <a:accent5>
        <a:srgbClr val="DCEFED"/>
      </a:accent5>
      <a:accent6>
        <a:srgbClr val="FFB3A6"/>
      </a:accent6>
      <a:hlink>
        <a:srgbClr val="FF654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334E"/>
      </a:dk1>
      <a:lt1>
        <a:srgbClr val="FFFFFF"/>
      </a:lt1>
      <a:dk2>
        <a:srgbClr val="1C6E85"/>
      </a:dk2>
      <a:lt2>
        <a:srgbClr val="F6F5F5"/>
      </a:lt2>
      <a:accent1>
        <a:srgbClr val="ABDED9"/>
      </a:accent1>
      <a:accent2>
        <a:srgbClr val="000000"/>
      </a:accent2>
      <a:accent3>
        <a:srgbClr val="FF654E"/>
      </a:accent3>
      <a:accent4>
        <a:srgbClr val="55A3C5"/>
      </a:accent4>
      <a:accent5>
        <a:srgbClr val="DCEFED"/>
      </a:accent5>
      <a:accent6>
        <a:srgbClr val="FFB3A6"/>
      </a:accent6>
      <a:hlink>
        <a:srgbClr val="FF654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